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65"/>
  </p:notesMasterIdLst>
  <p:sldIdLst>
    <p:sldId id="256" r:id="rId6"/>
    <p:sldId id="293" r:id="rId7"/>
    <p:sldId id="286" r:id="rId8"/>
    <p:sldId id="320" r:id="rId9"/>
    <p:sldId id="343" r:id="rId10"/>
    <p:sldId id="292" r:id="rId11"/>
    <p:sldId id="323" r:id="rId12"/>
    <p:sldId id="344" r:id="rId13"/>
    <p:sldId id="345" r:id="rId14"/>
    <p:sldId id="373" r:id="rId15"/>
    <p:sldId id="372" r:id="rId16"/>
    <p:sldId id="342" r:id="rId17"/>
    <p:sldId id="361" r:id="rId18"/>
    <p:sldId id="346" r:id="rId19"/>
    <p:sldId id="339" r:id="rId20"/>
    <p:sldId id="376" r:id="rId21"/>
    <p:sldId id="374" r:id="rId22"/>
    <p:sldId id="377" r:id="rId23"/>
    <p:sldId id="305" r:id="rId24"/>
    <p:sldId id="349" r:id="rId25"/>
    <p:sldId id="364" r:id="rId26"/>
    <p:sldId id="365" r:id="rId27"/>
    <p:sldId id="295" r:id="rId28"/>
    <p:sldId id="296" r:id="rId29"/>
    <p:sldId id="297" r:id="rId30"/>
    <p:sldId id="298" r:id="rId31"/>
    <p:sldId id="299" r:id="rId32"/>
    <p:sldId id="375" r:id="rId33"/>
    <p:sldId id="367" r:id="rId34"/>
    <p:sldId id="306" r:id="rId35"/>
    <p:sldId id="275" r:id="rId36"/>
    <p:sldId id="352" r:id="rId37"/>
    <p:sldId id="353" r:id="rId38"/>
    <p:sldId id="351" r:id="rId39"/>
    <p:sldId id="354" r:id="rId40"/>
    <p:sldId id="355" r:id="rId41"/>
    <p:sldId id="265" r:id="rId42"/>
    <p:sldId id="356" r:id="rId43"/>
    <p:sldId id="357" r:id="rId44"/>
    <p:sldId id="358" r:id="rId45"/>
    <p:sldId id="359" r:id="rId46"/>
    <p:sldId id="360" r:id="rId47"/>
    <p:sldId id="350" r:id="rId48"/>
    <p:sldId id="308" r:id="rId49"/>
    <p:sldId id="316" r:id="rId50"/>
    <p:sldId id="368" r:id="rId51"/>
    <p:sldId id="311" r:id="rId52"/>
    <p:sldId id="288" r:id="rId53"/>
    <p:sldId id="369" r:id="rId54"/>
    <p:sldId id="314" r:id="rId55"/>
    <p:sldId id="317" r:id="rId56"/>
    <p:sldId id="370" r:id="rId57"/>
    <p:sldId id="315" r:id="rId58"/>
    <p:sldId id="318" r:id="rId59"/>
    <p:sldId id="362" r:id="rId60"/>
    <p:sldId id="307" r:id="rId61"/>
    <p:sldId id="371" r:id="rId62"/>
    <p:sldId id="310" r:id="rId63"/>
    <p:sldId id="281"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mmer, Ashley@Waterboards" initials="DA" lastIdx="1" clrIdx="0">
    <p:extLst>
      <p:ext uri="{19B8F6BF-5375-455C-9EA6-DF929625EA0E}">
        <p15:presenceInfo xmlns:p15="http://schemas.microsoft.com/office/powerpoint/2012/main" userId="S::Ashley.Dummer@waterboards.ca.gov::169abaee-8c5b-4602-821e-4ce5f2323c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D097A9-A475-4F1D-8646-3314BD2BEF55}" v="5545" dt="2021-03-24T21:35:42.1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6792" autoAdjust="0"/>
  </p:normalViewPr>
  <p:slideViewPr>
    <p:cSldViewPr snapToGrid="0">
      <p:cViewPr varScale="1">
        <p:scale>
          <a:sx n="33" d="100"/>
          <a:sy n="33" d="100"/>
        </p:scale>
        <p:origin x="150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commentAuthors" Target="commentAuthor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1DF318-4D01-40C8-87D0-F44DBE8F760F}" type="doc">
      <dgm:prSet loTypeId="urn:microsoft.com/office/officeart/2017/3/layout/HorizontalLabelsTimeline" loCatId="process" qsTypeId="urn:microsoft.com/office/officeart/2005/8/quickstyle/simple1" qsCatId="simple" csTypeId="urn:microsoft.com/office/officeart/2005/8/colors/accent0_2" csCatId="mainScheme" phldr="1"/>
      <dgm:spPr/>
      <dgm:t>
        <a:bodyPr/>
        <a:lstStyle/>
        <a:p>
          <a:endParaRPr lang="en-US"/>
        </a:p>
      </dgm:t>
    </dgm:pt>
    <dgm:pt modelId="{A1F79EC5-A750-45F2-805E-420BFCB89B1E}">
      <dgm:prSet custT="1"/>
      <dgm:spPr/>
      <dgm:t>
        <a:bodyPr/>
        <a:lstStyle/>
        <a:p>
          <a:pPr>
            <a:defRPr b="1"/>
          </a:pPr>
          <a:r>
            <a:rPr lang="en-US" sz="2400" dirty="0">
              <a:latin typeface="Arial" panose="020B0604020202020204" pitchFamily="34" charset="0"/>
              <a:cs typeface="Arial" panose="020B0604020202020204" pitchFamily="34" charset="0"/>
            </a:rPr>
            <a:t>February 16th</a:t>
          </a:r>
        </a:p>
      </dgm:t>
    </dgm:pt>
    <dgm:pt modelId="{1EAB6E9B-539E-44AF-959C-4134D9E4A837}" type="parTrans" cxnId="{DFE0A96D-5F19-4855-8B97-246E8A4634B3}">
      <dgm:prSet/>
      <dgm:spPr/>
      <dgm:t>
        <a:bodyPr/>
        <a:lstStyle/>
        <a:p>
          <a:endParaRPr lang="en-US"/>
        </a:p>
      </dgm:t>
    </dgm:pt>
    <dgm:pt modelId="{1F71738C-8E5B-40C0-878A-FC98EFB0C7DF}" type="sibTrans" cxnId="{DFE0A96D-5F19-4855-8B97-246E8A4634B3}">
      <dgm:prSet/>
      <dgm:spPr/>
      <dgm:t>
        <a:bodyPr/>
        <a:lstStyle/>
        <a:p>
          <a:endParaRPr lang="en-US"/>
        </a:p>
      </dgm:t>
    </dgm:pt>
    <dgm:pt modelId="{F7BFE282-E1D1-458F-BF44-26157BEC77F1}">
      <dgm:prSet custT="1"/>
      <dgm:spPr/>
      <dgm:t>
        <a:bodyPr/>
        <a:lstStyle/>
        <a:p>
          <a:r>
            <a:rPr lang="en-US" sz="2400" b="0" dirty="0">
              <a:latin typeface="Arial" panose="020B0604020202020204" pitchFamily="34" charset="0"/>
              <a:cs typeface="Arial" panose="020B0604020202020204" pitchFamily="34" charset="0"/>
            </a:rPr>
            <a:t>Public Comment Begins</a:t>
          </a:r>
        </a:p>
      </dgm:t>
    </dgm:pt>
    <dgm:pt modelId="{D262B0B9-35DF-4D8F-A0F2-0214E08BCA0A}" type="parTrans" cxnId="{4C318FC3-689B-46D1-871D-29D25CE92DBB}">
      <dgm:prSet/>
      <dgm:spPr/>
      <dgm:t>
        <a:bodyPr/>
        <a:lstStyle/>
        <a:p>
          <a:endParaRPr lang="en-US"/>
        </a:p>
      </dgm:t>
    </dgm:pt>
    <dgm:pt modelId="{A6CEC0A0-C2CE-466D-99CB-EBFBA8AACE46}" type="sibTrans" cxnId="{4C318FC3-689B-46D1-871D-29D25CE92DBB}">
      <dgm:prSet/>
      <dgm:spPr/>
      <dgm:t>
        <a:bodyPr/>
        <a:lstStyle/>
        <a:p>
          <a:endParaRPr lang="en-US"/>
        </a:p>
      </dgm:t>
    </dgm:pt>
    <dgm:pt modelId="{5034B9F7-2179-4A28-8C13-BFED6F9E84AF}">
      <dgm:prSet custT="1"/>
      <dgm:spPr/>
      <dgm:t>
        <a:bodyPr/>
        <a:lstStyle/>
        <a:p>
          <a:pPr>
            <a:defRPr b="1"/>
          </a:pPr>
          <a:r>
            <a:rPr lang="en-US" sz="2400" b="1" dirty="0">
              <a:latin typeface="Arial" panose="020B0604020202020204" pitchFamily="34" charset="0"/>
              <a:cs typeface="Arial" panose="020B0604020202020204" pitchFamily="34" charset="0"/>
            </a:rPr>
            <a:t>March</a:t>
          </a:r>
        </a:p>
      </dgm:t>
    </dgm:pt>
    <dgm:pt modelId="{DDECF4A6-D360-4DC3-B859-990909E0BF47}" type="parTrans" cxnId="{B8CE699D-CBC2-4AF3-B350-81304BB6DADF}">
      <dgm:prSet/>
      <dgm:spPr/>
      <dgm:t>
        <a:bodyPr/>
        <a:lstStyle/>
        <a:p>
          <a:endParaRPr lang="en-US"/>
        </a:p>
      </dgm:t>
    </dgm:pt>
    <dgm:pt modelId="{28532649-8A4D-4072-A14A-31A2F9CC714C}" type="sibTrans" cxnId="{B8CE699D-CBC2-4AF3-B350-81304BB6DADF}">
      <dgm:prSet/>
      <dgm:spPr/>
      <dgm:t>
        <a:bodyPr/>
        <a:lstStyle/>
        <a:p>
          <a:endParaRPr lang="en-US"/>
        </a:p>
      </dgm:t>
    </dgm:pt>
    <dgm:pt modelId="{6E2B7451-DE36-4AC5-A66A-87ED2DF06EB6}">
      <dgm:prSet custT="1"/>
      <dgm:spPr/>
      <dgm:t>
        <a:bodyPr/>
        <a:lstStyle/>
        <a:p>
          <a:r>
            <a:rPr lang="en-US" sz="2400" dirty="0">
              <a:latin typeface="Arial" panose="020B0604020202020204" pitchFamily="34" charset="0"/>
              <a:cs typeface="Arial" panose="020B0604020202020204" pitchFamily="34" charset="0"/>
            </a:rPr>
            <a:t>Public Workshops</a:t>
          </a:r>
        </a:p>
      </dgm:t>
    </dgm:pt>
    <dgm:pt modelId="{ACC296F3-2372-4C9C-B0E6-5E84855D01BC}" type="parTrans" cxnId="{AF8492DC-6418-4C3D-9FDC-946E0AAAF4DC}">
      <dgm:prSet/>
      <dgm:spPr/>
      <dgm:t>
        <a:bodyPr/>
        <a:lstStyle/>
        <a:p>
          <a:endParaRPr lang="en-US"/>
        </a:p>
      </dgm:t>
    </dgm:pt>
    <dgm:pt modelId="{F18D509E-2DB9-4779-9652-9E2105154B8A}" type="sibTrans" cxnId="{AF8492DC-6418-4C3D-9FDC-946E0AAAF4DC}">
      <dgm:prSet/>
      <dgm:spPr/>
      <dgm:t>
        <a:bodyPr/>
        <a:lstStyle/>
        <a:p>
          <a:endParaRPr lang="en-US"/>
        </a:p>
      </dgm:t>
    </dgm:pt>
    <dgm:pt modelId="{4AAA4960-48E4-41ED-89B4-329F9BF2F0CD}">
      <dgm:prSet custT="1"/>
      <dgm:spPr/>
      <dgm:t>
        <a:bodyPr/>
        <a:lstStyle/>
        <a:p>
          <a:r>
            <a:rPr lang="en-US" sz="2400" b="0" dirty="0">
              <a:latin typeface="Arial" panose="020B0604020202020204" pitchFamily="34" charset="0"/>
              <a:cs typeface="Arial" panose="020B0604020202020204" pitchFamily="34" charset="0"/>
            </a:rPr>
            <a:t>Close of Public Comment</a:t>
          </a:r>
        </a:p>
      </dgm:t>
    </dgm:pt>
    <dgm:pt modelId="{8E4EF94B-42E9-470C-8030-25E14A6E276A}" type="parTrans" cxnId="{79A209E6-642E-4B1C-A415-69E1BF8C886A}">
      <dgm:prSet/>
      <dgm:spPr/>
      <dgm:t>
        <a:bodyPr/>
        <a:lstStyle/>
        <a:p>
          <a:endParaRPr lang="en-US"/>
        </a:p>
      </dgm:t>
    </dgm:pt>
    <dgm:pt modelId="{3B7182EE-F0B0-4730-94F0-E8C12C13E106}" type="sibTrans" cxnId="{79A209E6-642E-4B1C-A415-69E1BF8C886A}">
      <dgm:prSet/>
      <dgm:spPr/>
      <dgm:t>
        <a:bodyPr/>
        <a:lstStyle/>
        <a:p>
          <a:endParaRPr lang="en-US"/>
        </a:p>
      </dgm:t>
    </dgm:pt>
    <dgm:pt modelId="{5442C5EE-1F04-4905-959A-81329DE08598}">
      <dgm:prSet custT="1"/>
      <dgm:spPr/>
      <dgm:t>
        <a:bodyPr/>
        <a:lstStyle/>
        <a:p>
          <a:pPr>
            <a:defRPr b="1"/>
          </a:pPr>
          <a:r>
            <a:rPr lang="en-US" sz="2400">
              <a:latin typeface="+mn-lt"/>
            </a:rPr>
            <a:t>August </a:t>
          </a:r>
          <a:r>
            <a:rPr lang="en-US" sz="2400" b="1">
              <a:latin typeface="+mn-lt"/>
            </a:rPr>
            <a:t>3rd</a:t>
          </a:r>
          <a:endParaRPr lang="en-US" sz="2400" b="0">
            <a:latin typeface="+mn-lt"/>
          </a:endParaRPr>
        </a:p>
      </dgm:t>
    </dgm:pt>
    <dgm:pt modelId="{B2293E7E-6237-49DE-B9DE-CA79ED85CA44}" type="parTrans" cxnId="{42AE357C-4C99-46E0-B503-4A0FF71FF940}">
      <dgm:prSet/>
      <dgm:spPr/>
      <dgm:t>
        <a:bodyPr/>
        <a:lstStyle/>
        <a:p>
          <a:endParaRPr lang="en-US"/>
        </a:p>
      </dgm:t>
    </dgm:pt>
    <dgm:pt modelId="{276D44F7-C3F9-4952-A6A6-4F566871C652}" type="sibTrans" cxnId="{42AE357C-4C99-46E0-B503-4A0FF71FF940}">
      <dgm:prSet/>
      <dgm:spPr/>
      <dgm:t>
        <a:bodyPr/>
        <a:lstStyle/>
        <a:p>
          <a:endParaRPr lang="en-US"/>
        </a:p>
      </dgm:t>
    </dgm:pt>
    <dgm:pt modelId="{6F123FCD-BB5A-42CB-B6ED-413219BB8B98}">
      <dgm:prSet custT="1"/>
      <dgm:spPr/>
      <dgm:t>
        <a:bodyPr/>
        <a:lstStyle/>
        <a:p>
          <a:pPr>
            <a:defRPr b="1"/>
          </a:pPr>
          <a:r>
            <a:rPr lang="en-US" sz="2400" b="1" dirty="0">
              <a:latin typeface="Arial" panose="020B0604020202020204" pitchFamily="34" charset="0"/>
              <a:cs typeface="Arial" panose="020B0604020202020204" pitchFamily="34" charset="0"/>
            </a:rPr>
            <a:t>August 18th</a:t>
          </a:r>
        </a:p>
      </dgm:t>
    </dgm:pt>
    <dgm:pt modelId="{7EE9C1E4-2930-4D08-A641-71653C86A182}" type="parTrans" cxnId="{D8EBF99C-F6EB-4602-979C-54BF2169B0CA}">
      <dgm:prSet/>
      <dgm:spPr/>
      <dgm:t>
        <a:bodyPr/>
        <a:lstStyle/>
        <a:p>
          <a:endParaRPr lang="en-US"/>
        </a:p>
      </dgm:t>
    </dgm:pt>
    <dgm:pt modelId="{54C24FC7-E00F-4B0C-90BF-D09392F0B506}" type="sibTrans" cxnId="{D8EBF99C-F6EB-4602-979C-54BF2169B0CA}">
      <dgm:prSet/>
      <dgm:spPr/>
      <dgm:t>
        <a:bodyPr/>
        <a:lstStyle/>
        <a:p>
          <a:endParaRPr lang="en-US"/>
        </a:p>
      </dgm:t>
    </dgm:pt>
    <dgm:pt modelId="{F37AF3A7-2A24-4C20-8AC7-2703BAF58222}">
      <dgm:prSet custT="1"/>
      <dgm:spPr/>
      <dgm:t>
        <a:bodyPr/>
        <a:lstStyle/>
        <a:p>
          <a:pPr>
            <a:defRPr b="1"/>
          </a:pPr>
          <a:r>
            <a:rPr lang="en-US" sz="2400" dirty="0">
              <a:latin typeface="Arial" panose="020B0604020202020204" pitchFamily="34" charset="0"/>
              <a:cs typeface="Arial" panose="020B0604020202020204" pitchFamily="34" charset="0"/>
            </a:rPr>
            <a:t>May to July</a:t>
          </a:r>
        </a:p>
      </dgm:t>
    </dgm:pt>
    <dgm:pt modelId="{4F0AFCDD-D29D-4BBD-970E-44652F12E2E8}" type="parTrans" cxnId="{A9F5E20F-BF82-4632-86A6-26394B8DA47B}">
      <dgm:prSet/>
      <dgm:spPr/>
      <dgm:t>
        <a:bodyPr/>
        <a:lstStyle/>
        <a:p>
          <a:endParaRPr lang="en-US"/>
        </a:p>
      </dgm:t>
    </dgm:pt>
    <dgm:pt modelId="{1E2A283C-DF5D-4BDF-A700-C0F643E8C00A}" type="sibTrans" cxnId="{A9F5E20F-BF82-4632-86A6-26394B8DA47B}">
      <dgm:prSet/>
      <dgm:spPr/>
      <dgm:t>
        <a:bodyPr/>
        <a:lstStyle/>
        <a:p>
          <a:endParaRPr lang="en-US"/>
        </a:p>
      </dgm:t>
    </dgm:pt>
    <dgm:pt modelId="{A8792C87-324A-4302-B01D-82A566C2F5B9}">
      <dgm:prSet custT="1"/>
      <dgm:spPr/>
      <dgm:t>
        <a:bodyPr/>
        <a:lstStyle/>
        <a:p>
          <a:r>
            <a:rPr lang="en-US" sz="2400" b="0" dirty="0">
              <a:latin typeface="Arial" panose="020B0604020202020204" pitchFamily="34" charset="0"/>
              <a:cs typeface="Arial" panose="020B0604020202020204" pitchFamily="34" charset="0"/>
            </a:rPr>
            <a:t>Incorporate Public Comment / Finalize Plan</a:t>
          </a:r>
        </a:p>
      </dgm:t>
    </dgm:pt>
    <dgm:pt modelId="{805FBA45-A20E-4EB0-A119-4D4B70185C29}" type="parTrans" cxnId="{1D06F632-DCA4-4326-A44D-6F471C4532B9}">
      <dgm:prSet/>
      <dgm:spPr/>
      <dgm:t>
        <a:bodyPr/>
        <a:lstStyle/>
        <a:p>
          <a:endParaRPr lang="en-US"/>
        </a:p>
      </dgm:t>
    </dgm:pt>
    <dgm:pt modelId="{B2482B8D-9694-4C78-935C-990401028A55}" type="sibTrans" cxnId="{1D06F632-DCA4-4326-A44D-6F471C4532B9}">
      <dgm:prSet/>
      <dgm:spPr/>
      <dgm:t>
        <a:bodyPr/>
        <a:lstStyle/>
        <a:p>
          <a:endParaRPr lang="en-US"/>
        </a:p>
      </dgm:t>
    </dgm:pt>
    <dgm:pt modelId="{11A8FAAA-01C3-46EA-9D2E-C0AD19E357DD}">
      <dgm:prSet custT="1"/>
      <dgm:spPr/>
      <dgm:t>
        <a:bodyPr/>
        <a:lstStyle/>
        <a:p>
          <a:r>
            <a:rPr lang="en-US" sz="2400" b="0" dirty="0">
              <a:latin typeface="Arial" panose="020B0604020202020204" pitchFamily="34" charset="0"/>
              <a:cs typeface="Arial" panose="020B0604020202020204" pitchFamily="34" charset="0"/>
            </a:rPr>
            <a:t>Board Presentation</a:t>
          </a:r>
        </a:p>
      </dgm:t>
    </dgm:pt>
    <dgm:pt modelId="{F37C733F-6AED-4F4A-974C-224C1525FBD5}" type="parTrans" cxnId="{86512D4D-4895-4013-8B07-58329955EFB9}">
      <dgm:prSet/>
      <dgm:spPr/>
      <dgm:t>
        <a:bodyPr/>
        <a:lstStyle/>
        <a:p>
          <a:endParaRPr lang="en-US"/>
        </a:p>
      </dgm:t>
    </dgm:pt>
    <dgm:pt modelId="{AB17B0FA-AF06-440E-BD90-3DD71363A697}" type="sibTrans" cxnId="{86512D4D-4895-4013-8B07-58329955EFB9}">
      <dgm:prSet/>
      <dgm:spPr/>
      <dgm:t>
        <a:bodyPr/>
        <a:lstStyle/>
        <a:p>
          <a:endParaRPr lang="en-US"/>
        </a:p>
      </dgm:t>
    </dgm:pt>
    <dgm:pt modelId="{61D7F1F0-FEA2-4027-A451-3B95A0EC565A}">
      <dgm:prSet custT="1"/>
      <dgm:spPr/>
      <dgm:t>
        <a:bodyPr/>
        <a:lstStyle/>
        <a:p>
          <a:pPr>
            <a:defRPr b="1"/>
          </a:pPr>
          <a:r>
            <a:rPr lang="en-US" sz="2400" b="1" dirty="0">
              <a:latin typeface="Arial" panose="020B0604020202020204" pitchFamily="34" charset="0"/>
              <a:cs typeface="Arial" panose="020B0604020202020204" pitchFamily="34" charset="0"/>
            </a:rPr>
            <a:t>April 23rd</a:t>
          </a:r>
        </a:p>
      </dgm:t>
    </dgm:pt>
    <dgm:pt modelId="{DC0CE5F1-F4A0-477A-B45E-37ADAC7270AB}" type="parTrans" cxnId="{52DAB873-51F9-428A-9202-8F677C9B7917}">
      <dgm:prSet/>
      <dgm:spPr/>
      <dgm:t>
        <a:bodyPr/>
        <a:lstStyle/>
        <a:p>
          <a:endParaRPr lang="en-US"/>
        </a:p>
      </dgm:t>
    </dgm:pt>
    <dgm:pt modelId="{6A33BE99-9F86-49CE-A013-0DF7B2F873A1}" type="sibTrans" cxnId="{52DAB873-51F9-428A-9202-8F677C9B7917}">
      <dgm:prSet/>
      <dgm:spPr/>
      <dgm:t>
        <a:bodyPr/>
        <a:lstStyle/>
        <a:p>
          <a:endParaRPr lang="en-US"/>
        </a:p>
      </dgm:t>
    </dgm:pt>
    <dgm:pt modelId="{1A9A7D90-897B-4EFA-86E6-6836EC1072F0}">
      <dgm:prSet custT="1"/>
      <dgm:spPr/>
      <dgm:t>
        <a:bodyPr/>
        <a:lstStyle/>
        <a:p>
          <a:r>
            <a:rPr lang="en-US" sz="2400" b="0" dirty="0">
              <a:latin typeface="Arial" panose="020B0604020202020204" pitchFamily="34" charset="0"/>
              <a:cs typeface="Arial" panose="020B0604020202020204" pitchFamily="34" charset="0"/>
            </a:rPr>
            <a:t>Submit to the Legislature</a:t>
          </a:r>
          <a:endParaRPr lang="en-US" sz="2400" dirty="0">
            <a:latin typeface="Arial" panose="020B0604020202020204" pitchFamily="34" charset="0"/>
            <a:cs typeface="Arial" panose="020B0604020202020204" pitchFamily="34" charset="0"/>
          </a:endParaRPr>
        </a:p>
      </dgm:t>
    </dgm:pt>
    <dgm:pt modelId="{D4DE8699-1036-4760-A3C1-E0E6A73BA405}" type="parTrans" cxnId="{4E4E61C2-41BD-42D6-8A70-DA763BC362B8}">
      <dgm:prSet/>
      <dgm:spPr/>
      <dgm:t>
        <a:bodyPr/>
        <a:lstStyle/>
        <a:p>
          <a:endParaRPr lang="en-US"/>
        </a:p>
      </dgm:t>
    </dgm:pt>
    <dgm:pt modelId="{F7B594D0-C586-4EC3-BB79-6EFAAA4874FA}" type="sibTrans" cxnId="{4E4E61C2-41BD-42D6-8A70-DA763BC362B8}">
      <dgm:prSet/>
      <dgm:spPr/>
      <dgm:t>
        <a:bodyPr/>
        <a:lstStyle/>
        <a:p>
          <a:endParaRPr lang="en-US"/>
        </a:p>
      </dgm:t>
    </dgm:pt>
    <dgm:pt modelId="{B0928812-632D-4898-A0DB-CD6EED434A17}" type="pres">
      <dgm:prSet presAssocID="{C21DF318-4D01-40C8-87D0-F44DBE8F760F}" presName="root" presStyleCnt="0">
        <dgm:presLayoutVars>
          <dgm:chMax/>
          <dgm:chPref/>
          <dgm:animLvl val="lvl"/>
        </dgm:presLayoutVars>
      </dgm:prSet>
      <dgm:spPr/>
    </dgm:pt>
    <dgm:pt modelId="{D19E15BA-E906-4848-ABD2-CA3177AD96D3}" type="pres">
      <dgm:prSet presAssocID="{C21DF318-4D01-40C8-87D0-F44DBE8F760F}" presName="divider" presStyleLbl="fgAcc1" presStyleIdx="0" presStyleCnt="1"/>
      <dgm:spPr/>
    </dgm:pt>
    <dgm:pt modelId="{2B79E67F-6DC3-4A33-8915-7609577E249F}" type="pres">
      <dgm:prSet presAssocID="{C21DF318-4D01-40C8-87D0-F44DBE8F760F}" presName="nodes" presStyleCnt="0">
        <dgm:presLayoutVars>
          <dgm:chMax/>
          <dgm:chPref/>
          <dgm:animLvl val="lvl"/>
        </dgm:presLayoutVars>
      </dgm:prSet>
      <dgm:spPr/>
    </dgm:pt>
    <dgm:pt modelId="{E98B0CFB-7A89-400A-88D8-9111CDAA8D8F}" type="pres">
      <dgm:prSet presAssocID="{A1F79EC5-A750-45F2-805E-420BFCB89B1E}" presName="composite" presStyleCnt="0"/>
      <dgm:spPr/>
    </dgm:pt>
    <dgm:pt modelId="{E2597862-072B-4393-8FFA-B1FCF4C15EC6}" type="pres">
      <dgm:prSet presAssocID="{A1F79EC5-A750-45F2-805E-420BFCB89B1E}" presName="L1TextContainer" presStyleLbl="alignNode1" presStyleIdx="0" presStyleCnt="6" custLinFactNeighborX="-54" custLinFactNeighborY="-7973">
        <dgm:presLayoutVars>
          <dgm:chMax val="1"/>
          <dgm:chPref val="1"/>
          <dgm:bulletEnabled val="1"/>
        </dgm:presLayoutVars>
      </dgm:prSet>
      <dgm:spPr/>
    </dgm:pt>
    <dgm:pt modelId="{7465D5A6-BA94-4ECD-911C-BC99F4E1A179}" type="pres">
      <dgm:prSet presAssocID="{A1F79EC5-A750-45F2-805E-420BFCB89B1E}" presName="L2TextContainerWrapper" presStyleCnt="0">
        <dgm:presLayoutVars>
          <dgm:bulletEnabled val="1"/>
        </dgm:presLayoutVars>
      </dgm:prSet>
      <dgm:spPr/>
    </dgm:pt>
    <dgm:pt modelId="{4A30DF62-79A8-4767-A909-5926CAB24567}" type="pres">
      <dgm:prSet presAssocID="{A1F79EC5-A750-45F2-805E-420BFCB89B1E}" presName="L2TextContainer" presStyleLbl="bgAccFollowNode1" presStyleIdx="0" presStyleCnt="6"/>
      <dgm:spPr/>
    </dgm:pt>
    <dgm:pt modelId="{51B579CE-384E-46D3-AA31-950E110FEFBC}" type="pres">
      <dgm:prSet presAssocID="{A1F79EC5-A750-45F2-805E-420BFCB89B1E}" presName="FlexibleEmptyPlaceHolder" presStyleCnt="0"/>
      <dgm:spPr/>
    </dgm:pt>
    <dgm:pt modelId="{8D1DF6A9-7346-4C96-A331-812EE7C835B1}" type="pres">
      <dgm:prSet presAssocID="{A1F79EC5-A750-45F2-805E-420BFCB89B1E}" presName="ConnectLine" presStyleLbl="sibTrans1D1" presStyleIdx="0" presStyleCnt="6"/>
      <dgm:spPr/>
    </dgm:pt>
    <dgm:pt modelId="{7EB20A02-F6E5-400F-A2EC-60B1042D941C}" type="pres">
      <dgm:prSet presAssocID="{A1F79EC5-A750-45F2-805E-420BFCB89B1E}" presName="ConnectorPoint" presStyleLbl="node1" presStyleIdx="0" presStyleCnt="6"/>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5A60FB82-8D06-4DFA-B433-0FEE39C4F3F0}" type="pres">
      <dgm:prSet presAssocID="{A1F79EC5-A750-45F2-805E-420BFCB89B1E}" presName="EmptyPlaceHolder" presStyleCnt="0"/>
      <dgm:spPr/>
    </dgm:pt>
    <dgm:pt modelId="{95AD4A1E-3514-42F6-92F2-9EC8F5EEE680}" type="pres">
      <dgm:prSet presAssocID="{1F71738C-8E5B-40C0-878A-FC98EFB0C7DF}" presName="spaceBetweenRectangles" presStyleCnt="0"/>
      <dgm:spPr/>
    </dgm:pt>
    <dgm:pt modelId="{49944D6F-C83D-4311-8377-D52C18312B15}" type="pres">
      <dgm:prSet presAssocID="{5034B9F7-2179-4A28-8C13-BFED6F9E84AF}" presName="composite" presStyleCnt="0"/>
      <dgm:spPr/>
    </dgm:pt>
    <dgm:pt modelId="{F612736B-D783-470B-8600-220A7FA680AB}" type="pres">
      <dgm:prSet presAssocID="{5034B9F7-2179-4A28-8C13-BFED6F9E84AF}" presName="L1TextContainer" presStyleLbl="alignNode1" presStyleIdx="1" presStyleCnt="6">
        <dgm:presLayoutVars>
          <dgm:chMax val="1"/>
          <dgm:chPref val="1"/>
          <dgm:bulletEnabled val="1"/>
        </dgm:presLayoutVars>
      </dgm:prSet>
      <dgm:spPr/>
    </dgm:pt>
    <dgm:pt modelId="{D61C3A7F-4ACF-4B22-99C9-5A34A45BAAF7}" type="pres">
      <dgm:prSet presAssocID="{5034B9F7-2179-4A28-8C13-BFED6F9E84AF}" presName="L2TextContainerWrapper" presStyleCnt="0">
        <dgm:presLayoutVars>
          <dgm:bulletEnabled val="1"/>
        </dgm:presLayoutVars>
      </dgm:prSet>
      <dgm:spPr/>
    </dgm:pt>
    <dgm:pt modelId="{606CCCB3-CA8A-4C7A-8AD5-2BB21914B893}" type="pres">
      <dgm:prSet presAssocID="{5034B9F7-2179-4A28-8C13-BFED6F9E84AF}" presName="L2TextContainer" presStyleLbl="bgAccFollowNode1" presStyleIdx="1" presStyleCnt="6"/>
      <dgm:spPr/>
    </dgm:pt>
    <dgm:pt modelId="{66A0A57B-5E47-4B9F-A079-F14BF4D6085B}" type="pres">
      <dgm:prSet presAssocID="{5034B9F7-2179-4A28-8C13-BFED6F9E84AF}" presName="FlexibleEmptyPlaceHolder" presStyleCnt="0"/>
      <dgm:spPr/>
    </dgm:pt>
    <dgm:pt modelId="{0E9AE231-1B67-4B51-B839-4C90906409D1}" type="pres">
      <dgm:prSet presAssocID="{5034B9F7-2179-4A28-8C13-BFED6F9E84AF}" presName="ConnectLine" presStyleLbl="sibTrans1D1" presStyleIdx="1" presStyleCnt="6"/>
      <dgm:spPr/>
    </dgm:pt>
    <dgm:pt modelId="{7BFDC9BE-327F-43E2-9394-51599E9B07D4}" type="pres">
      <dgm:prSet presAssocID="{5034B9F7-2179-4A28-8C13-BFED6F9E84AF}" presName="ConnectorPoint" presStyleLbl="node1" presStyleIdx="1" presStyleCnt="6"/>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907441A7-4F4B-4B27-A510-0D47BE77B676}" type="pres">
      <dgm:prSet presAssocID="{5034B9F7-2179-4A28-8C13-BFED6F9E84AF}" presName="EmptyPlaceHolder" presStyleCnt="0"/>
      <dgm:spPr/>
    </dgm:pt>
    <dgm:pt modelId="{9486B3CB-E162-4318-B154-28BE6CA8113B}" type="pres">
      <dgm:prSet presAssocID="{28532649-8A4D-4072-A14A-31A2F9CC714C}" presName="spaceBetweenRectangles" presStyleCnt="0"/>
      <dgm:spPr/>
    </dgm:pt>
    <dgm:pt modelId="{C33DD9D3-3B38-4125-A566-5AE9B5B6AC1E}" type="pres">
      <dgm:prSet presAssocID="{61D7F1F0-FEA2-4027-A451-3B95A0EC565A}" presName="composite" presStyleCnt="0"/>
      <dgm:spPr/>
    </dgm:pt>
    <dgm:pt modelId="{EEF06BC1-FB5D-46D6-9F43-CE8596FA9CFE}" type="pres">
      <dgm:prSet presAssocID="{61D7F1F0-FEA2-4027-A451-3B95A0EC565A}" presName="L1TextContainer" presStyleLbl="alignNode1" presStyleIdx="2" presStyleCnt="6">
        <dgm:presLayoutVars>
          <dgm:chMax val="1"/>
          <dgm:chPref val="1"/>
          <dgm:bulletEnabled val="1"/>
        </dgm:presLayoutVars>
      </dgm:prSet>
      <dgm:spPr/>
    </dgm:pt>
    <dgm:pt modelId="{92C6F1FF-3323-4817-9CAD-14E347DE9174}" type="pres">
      <dgm:prSet presAssocID="{61D7F1F0-FEA2-4027-A451-3B95A0EC565A}" presName="L2TextContainerWrapper" presStyleCnt="0">
        <dgm:presLayoutVars>
          <dgm:bulletEnabled val="1"/>
        </dgm:presLayoutVars>
      </dgm:prSet>
      <dgm:spPr/>
    </dgm:pt>
    <dgm:pt modelId="{37038C4F-3F04-4897-B63E-B4BEB397C624}" type="pres">
      <dgm:prSet presAssocID="{61D7F1F0-FEA2-4027-A451-3B95A0EC565A}" presName="L2TextContainer" presStyleLbl="bgAccFollowNode1" presStyleIdx="2" presStyleCnt="6"/>
      <dgm:spPr/>
    </dgm:pt>
    <dgm:pt modelId="{0251A1E3-FCA0-42BB-B128-9B2BC8E56857}" type="pres">
      <dgm:prSet presAssocID="{61D7F1F0-FEA2-4027-A451-3B95A0EC565A}" presName="FlexibleEmptyPlaceHolder" presStyleCnt="0"/>
      <dgm:spPr/>
    </dgm:pt>
    <dgm:pt modelId="{274BEE95-BF6C-4E67-B402-FC846BF48FBF}" type="pres">
      <dgm:prSet presAssocID="{61D7F1F0-FEA2-4027-A451-3B95A0EC565A}" presName="ConnectLine" presStyleLbl="sibTrans1D1" presStyleIdx="2" presStyleCnt="6"/>
      <dgm:spPr/>
    </dgm:pt>
    <dgm:pt modelId="{292AFACD-324B-446B-8BC9-E79DDAB87CF2}" type="pres">
      <dgm:prSet presAssocID="{61D7F1F0-FEA2-4027-A451-3B95A0EC565A}" presName="ConnectorPoint" presStyleLbl="node1" presStyleIdx="2" presStyleCnt="6"/>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C8AE5ACB-99BE-42FA-8159-F77BEEC41593}" type="pres">
      <dgm:prSet presAssocID="{61D7F1F0-FEA2-4027-A451-3B95A0EC565A}" presName="EmptyPlaceHolder" presStyleCnt="0"/>
      <dgm:spPr/>
    </dgm:pt>
    <dgm:pt modelId="{74834E4B-4357-4E1F-8A7E-AC0ADA839BE8}" type="pres">
      <dgm:prSet presAssocID="{6A33BE99-9F86-49CE-A013-0DF7B2F873A1}" presName="spaceBetweenRectangles" presStyleCnt="0"/>
      <dgm:spPr/>
    </dgm:pt>
    <dgm:pt modelId="{2772AD54-23AA-4943-89D0-17172BF6FF79}" type="pres">
      <dgm:prSet presAssocID="{F37AF3A7-2A24-4C20-8AC7-2703BAF58222}" presName="composite" presStyleCnt="0"/>
      <dgm:spPr/>
    </dgm:pt>
    <dgm:pt modelId="{19E7DC3C-279A-4E2B-924E-7966B55E5B05}" type="pres">
      <dgm:prSet presAssocID="{F37AF3A7-2A24-4C20-8AC7-2703BAF58222}" presName="L1TextContainer" presStyleLbl="alignNode1" presStyleIdx="3" presStyleCnt="6">
        <dgm:presLayoutVars>
          <dgm:chMax val="1"/>
          <dgm:chPref val="1"/>
          <dgm:bulletEnabled val="1"/>
        </dgm:presLayoutVars>
      </dgm:prSet>
      <dgm:spPr/>
    </dgm:pt>
    <dgm:pt modelId="{3EBCEFC2-728B-459E-80E7-AE02943C194D}" type="pres">
      <dgm:prSet presAssocID="{F37AF3A7-2A24-4C20-8AC7-2703BAF58222}" presName="L2TextContainerWrapper" presStyleCnt="0">
        <dgm:presLayoutVars>
          <dgm:bulletEnabled val="1"/>
        </dgm:presLayoutVars>
      </dgm:prSet>
      <dgm:spPr/>
    </dgm:pt>
    <dgm:pt modelId="{34A44373-466B-432A-80DD-30CFAB9D5D79}" type="pres">
      <dgm:prSet presAssocID="{F37AF3A7-2A24-4C20-8AC7-2703BAF58222}" presName="L2TextContainer" presStyleLbl="bgAccFollowNode1" presStyleIdx="3" presStyleCnt="6"/>
      <dgm:spPr/>
    </dgm:pt>
    <dgm:pt modelId="{04B6C1C0-796D-4E8B-BAE3-6ABCDDF95D63}" type="pres">
      <dgm:prSet presAssocID="{F37AF3A7-2A24-4C20-8AC7-2703BAF58222}" presName="FlexibleEmptyPlaceHolder" presStyleCnt="0"/>
      <dgm:spPr/>
    </dgm:pt>
    <dgm:pt modelId="{12D8EDEB-4802-459F-8664-DD144B468BCF}" type="pres">
      <dgm:prSet presAssocID="{F37AF3A7-2A24-4C20-8AC7-2703BAF58222}" presName="ConnectLine" presStyleLbl="sibTrans1D1" presStyleIdx="3" presStyleCnt="6"/>
      <dgm:spPr/>
    </dgm:pt>
    <dgm:pt modelId="{A278AB9B-2B80-4DB1-BD8F-A485FE170AF2}" type="pres">
      <dgm:prSet presAssocID="{F37AF3A7-2A24-4C20-8AC7-2703BAF58222}" presName="ConnectorPoint" presStyleLbl="node1" presStyleIdx="3" presStyleCnt="6"/>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5E4C3378-2DEF-4840-9C84-5F9B33C89E41}" type="pres">
      <dgm:prSet presAssocID="{F37AF3A7-2A24-4C20-8AC7-2703BAF58222}" presName="EmptyPlaceHolder" presStyleCnt="0"/>
      <dgm:spPr/>
    </dgm:pt>
    <dgm:pt modelId="{F0077276-551A-4EA9-8343-E45D3F5A660B}" type="pres">
      <dgm:prSet presAssocID="{1E2A283C-DF5D-4BDF-A700-C0F643E8C00A}" presName="spaceBetweenRectangles" presStyleCnt="0"/>
      <dgm:spPr/>
    </dgm:pt>
    <dgm:pt modelId="{7A959FA7-AA66-45A6-AE82-C709523227A7}" type="pres">
      <dgm:prSet presAssocID="{5442C5EE-1F04-4905-959A-81329DE08598}" presName="composite" presStyleCnt="0"/>
      <dgm:spPr/>
    </dgm:pt>
    <dgm:pt modelId="{4DB13961-8BBA-4180-9BA1-04D8DECAC9E9}" type="pres">
      <dgm:prSet presAssocID="{5442C5EE-1F04-4905-959A-81329DE08598}" presName="L1TextContainer" presStyleLbl="alignNode1" presStyleIdx="4" presStyleCnt="6">
        <dgm:presLayoutVars>
          <dgm:chMax val="1"/>
          <dgm:chPref val="1"/>
          <dgm:bulletEnabled val="1"/>
        </dgm:presLayoutVars>
      </dgm:prSet>
      <dgm:spPr/>
    </dgm:pt>
    <dgm:pt modelId="{745C97AE-D91F-4036-B3A1-3BF01F7AF970}" type="pres">
      <dgm:prSet presAssocID="{5442C5EE-1F04-4905-959A-81329DE08598}" presName="L2TextContainerWrapper" presStyleCnt="0">
        <dgm:presLayoutVars>
          <dgm:bulletEnabled val="1"/>
        </dgm:presLayoutVars>
      </dgm:prSet>
      <dgm:spPr/>
    </dgm:pt>
    <dgm:pt modelId="{CDF476D8-8160-47C9-B631-16802112FBD3}" type="pres">
      <dgm:prSet presAssocID="{5442C5EE-1F04-4905-959A-81329DE08598}" presName="L2TextContainer" presStyleLbl="bgAccFollowNode1" presStyleIdx="4" presStyleCnt="6"/>
      <dgm:spPr/>
    </dgm:pt>
    <dgm:pt modelId="{1374CBED-D661-4C76-BF53-558B72B3A771}" type="pres">
      <dgm:prSet presAssocID="{5442C5EE-1F04-4905-959A-81329DE08598}" presName="FlexibleEmptyPlaceHolder" presStyleCnt="0"/>
      <dgm:spPr/>
    </dgm:pt>
    <dgm:pt modelId="{BF1CA009-3461-4E1C-B92F-B3F524211979}" type="pres">
      <dgm:prSet presAssocID="{5442C5EE-1F04-4905-959A-81329DE08598}" presName="ConnectLine" presStyleLbl="sibTrans1D1" presStyleIdx="4" presStyleCnt="6"/>
      <dgm:spPr/>
    </dgm:pt>
    <dgm:pt modelId="{737530F3-A1AF-4E70-A3D0-6431312D0FFA}" type="pres">
      <dgm:prSet presAssocID="{5442C5EE-1F04-4905-959A-81329DE08598}" presName="ConnectorPoint" presStyleLbl="node1" presStyleIdx="4" presStyleCnt="6"/>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0DFDB736-874E-4E40-9A71-49DF8A3F0E5D}" type="pres">
      <dgm:prSet presAssocID="{5442C5EE-1F04-4905-959A-81329DE08598}" presName="EmptyPlaceHolder" presStyleCnt="0"/>
      <dgm:spPr/>
    </dgm:pt>
    <dgm:pt modelId="{C80354BD-3348-4673-8AA6-4BD8CAE3AE16}" type="pres">
      <dgm:prSet presAssocID="{276D44F7-C3F9-4952-A6A6-4F566871C652}" presName="spaceBetweenRectangles" presStyleCnt="0"/>
      <dgm:spPr/>
    </dgm:pt>
    <dgm:pt modelId="{DB92B047-3E83-4F13-89EC-FC63D3F02AEE}" type="pres">
      <dgm:prSet presAssocID="{6F123FCD-BB5A-42CB-B6ED-413219BB8B98}" presName="composite" presStyleCnt="0"/>
      <dgm:spPr/>
    </dgm:pt>
    <dgm:pt modelId="{04F8D9BC-C7C7-4281-8814-65D67E28F0F1}" type="pres">
      <dgm:prSet presAssocID="{6F123FCD-BB5A-42CB-B6ED-413219BB8B98}" presName="L1TextContainer" presStyleLbl="alignNode1" presStyleIdx="5" presStyleCnt="6">
        <dgm:presLayoutVars>
          <dgm:chMax val="1"/>
          <dgm:chPref val="1"/>
          <dgm:bulletEnabled val="1"/>
        </dgm:presLayoutVars>
      </dgm:prSet>
      <dgm:spPr/>
    </dgm:pt>
    <dgm:pt modelId="{E4E2BF1D-FC97-4091-9989-8B4BFA5EC3DD}" type="pres">
      <dgm:prSet presAssocID="{6F123FCD-BB5A-42CB-B6ED-413219BB8B98}" presName="L2TextContainerWrapper" presStyleCnt="0">
        <dgm:presLayoutVars>
          <dgm:bulletEnabled val="1"/>
        </dgm:presLayoutVars>
      </dgm:prSet>
      <dgm:spPr/>
    </dgm:pt>
    <dgm:pt modelId="{0A1F414E-C01D-487B-91F5-BB59EFB66A39}" type="pres">
      <dgm:prSet presAssocID="{6F123FCD-BB5A-42CB-B6ED-413219BB8B98}" presName="L2TextContainer" presStyleLbl="bgAccFollowNode1" presStyleIdx="5" presStyleCnt="6"/>
      <dgm:spPr/>
    </dgm:pt>
    <dgm:pt modelId="{E80D608F-4C5E-425A-AC62-52CF1EA4D9E4}" type="pres">
      <dgm:prSet presAssocID="{6F123FCD-BB5A-42CB-B6ED-413219BB8B98}" presName="FlexibleEmptyPlaceHolder" presStyleCnt="0"/>
      <dgm:spPr/>
    </dgm:pt>
    <dgm:pt modelId="{D2A0EC89-D20A-4AA3-B9CD-603478A9D125}" type="pres">
      <dgm:prSet presAssocID="{6F123FCD-BB5A-42CB-B6ED-413219BB8B98}" presName="ConnectLine" presStyleLbl="sibTrans1D1" presStyleIdx="5" presStyleCnt="6"/>
      <dgm:spPr/>
    </dgm:pt>
    <dgm:pt modelId="{FF973E10-7A86-4279-9550-4D41E66D8AC2}" type="pres">
      <dgm:prSet presAssocID="{6F123FCD-BB5A-42CB-B6ED-413219BB8B98}" presName="ConnectorPoint" presStyleLbl="node1" presStyleIdx="5" presStyleCnt="6"/>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1B8DEEEA-210E-4ACE-A850-A2C657B40808}" type="pres">
      <dgm:prSet presAssocID="{6F123FCD-BB5A-42CB-B6ED-413219BB8B98}" presName="EmptyPlaceHolder" presStyleCnt="0"/>
      <dgm:spPr/>
    </dgm:pt>
  </dgm:ptLst>
  <dgm:cxnLst>
    <dgm:cxn modelId="{5D19060F-D63B-4086-AAB7-CD52FC8F7073}" type="presOf" srcId="{5442C5EE-1F04-4905-959A-81329DE08598}" destId="{4DB13961-8BBA-4180-9BA1-04D8DECAC9E9}" srcOrd="0" destOrd="0" presId="urn:microsoft.com/office/officeart/2017/3/layout/HorizontalLabelsTimeline"/>
    <dgm:cxn modelId="{A9F5E20F-BF82-4632-86A6-26394B8DA47B}" srcId="{C21DF318-4D01-40C8-87D0-F44DBE8F760F}" destId="{F37AF3A7-2A24-4C20-8AC7-2703BAF58222}" srcOrd="3" destOrd="0" parTransId="{4F0AFCDD-D29D-4BBD-970E-44652F12E2E8}" sibTransId="{1E2A283C-DF5D-4BDF-A700-C0F643E8C00A}"/>
    <dgm:cxn modelId="{1D06F632-DCA4-4326-A44D-6F471C4532B9}" srcId="{F37AF3A7-2A24-4C20-8AC7-2703BAF58222}" destId="{A8792C87-324A-4302-B01D-82A566C2F5B9}" srcOrd="0" destOrd="0" parTransId="{805FBA45-A20E-4EB0-A119-4D4B70185C29}" sibTransId="{B2482B8D-9694-4C78-935C-990401028A55}"/>
    <dgm:cxn modelId="{A7E35935-6997-4A89-BC55-4C21630353A0}" type="presOf" srcId="{6E2B7451-DE36-4AC5-A66A-87ED2DF06EB6}" destId="{606CCCB3-CA8A-4C7A-8AD5-2BB21914B893}" srcOrd="0" destOrd="0" presId="urn:microsoft.com/office/officeart/2017/3/layout/HorizontalLabelsTimeline"/>
    <dgm:cxn modelId="{9B6EA541-5084-4F4D-BBCA-64151573A2DA}" type="presOf" srcId="{61D7F1F0-FEA2-4027-A451-3B95A0EC565A}" destId="{EEF06BC1-FB5D-46D6-9F43-CE8596FA9CFE}" srcOrd="0" destOrd="0" presId="urn:microsoft.com/office/officeart/2017/3/layout/HorizontalLabelsTimeline"/>
    <dgm:cxn modelId="{A6A05C45-A8FB-4C69-93F2-534120BB394E}" type="presOf" srcId="{A8792C87-324A-4302-B01D-82A566C2F5B9}" destId="{34A44373-466B-432A-80DD-30CFAB9D5D79}" srcOrd="0" destOrd="0" presId="urn:microsoft.com/office/officeart/2017/3/layout/HorizontalLabelsTimeline"/>
    <dgm:cxn modelId="{B3D8C165-B64E-4603-A60F-21EFF47F2357}" type="presOf" srcId="{F37AF3A7-2A24-4C20-8AC7-2703BAF58222}" destId="{19E7DC3C-279A-4E2B-924E-7966B55E5B05}" srcOrd="0" destOrd="0" presId="urn:microsoft.com/office/officeart/2017/3/layout/HorizontalLabelsTimeline"/>
    <dgm:cxn modelId="{A9CE9169-4E95-4F85-85F0-AD7C629D5C37}" type="presOf" srcId="{6F123FCD-BB5A-42CB-B6ED-413219BB8B98}" destId="{04F8D9BC-C7C7-4281-8814-65D67E28F0F1}" srcOrd="0" destOrd="0" presId="urn:microsoft.com/office/officeart/2017/3/layout/HorizontalLabelsTimeline"/>
    <dgm:cxn modelId="{86512D4D-4895-4013-8B07-58329955EFB9}" srcId="{5442C5EE-1F04-4905-959A-81329DE08598}" destId="{11A8FAAA-01C3-46EA-9D2E-C0AD19E357DD}" srcOrd="0" destOrd="0" parTransId="{F37C733F-6AED-4F4A-974C-224C1525FBD5}" sibTransId="{AB17B0FA-AF06-440E-BD90-3DD71363A697}"/>
    <dgm:cxn modelId="{DFE0A96D-5F19-4855-8B97-246E8A4634B3}" srcId="{C21DF318-4D01-40C8-87D0-F44DBE8F760F}" destId="{A1F79EC5-A750-45F2-805E-420BFCB89B1E}" srcOrd="0" destOrd="0" parTransId="{1EAB6E9B-539E-44AF-959C-4134D9E4A837}" sibTransId="{1F71738C-8E5B-40C0-878A-FC98EFB0C7DF}"/>
    <dgm:cxn modelId="{52DAB873-51F9-428A-9202-8F677C9B7917}" srcId="{C21DF318-4D01-40C8-87D0-F44DBE8F760F}" destId="{61D7F1F0-FEA2-4027-A451-3B95A0EC565A}" srcOrd="2" destOrd="0" parTransId="{DC0CE5F1-F4A0-477A-B45E-37ADAC7270AB}" sibTransId="{6A33BE99-9F86-49CE-A013-0DF7B2F873A1}"/>
    <dgm:cxn modelId="{42AE357C-4C99-46E0-B503-4A0FF71FF940}" srcId="{C21DF318-4D01-40C8-87D0-F44DBE8F760F}" destId="{5442C5EE-1F04-4905-959A-81329DE08598}" srcOrd="4" destOrd="0" parTransId="{B2293E7E-6237-49DE-B9DE-CA79ED85CA44}" sibTransId="{276D44F7-C3F9-4952-A6A6-4F566871C652}"/>
    <dgm:cxn modelId="{3A098D96-C242-40C7-B084-CA1C764062C8}" type="presOf" srcId="{C21DF318-4D01-40C8-87D0-F44DBE8F760F}" destId="{B0928812-632D-4898-A0DB-CD6EED434A17}" srcOrd="0" destOrd="0" presId="urn:microsoft.com/office/officeart/2017/3/layout/HorizontalLabelsTimeline"/>
    <dgm:cxn modelId="{D8EBF99C-F6EB-4602-979C-54BF2169B0CA}" srcId="{C21DF318-4D01-40C8-87D0-F44DBE8F760F}" destId="{6F123FCD-BB5A-42CB-B6ED-413219BB8B98}" srcOrd="5" destOrd="0" parTransId="{7EE9C1E4-2930-4D08-A641-71653C86A182}" sibTransId="{54C24FC7-E00F-4B0C-90BF-D09392F0B506}"/>
    <dgm:cxn modelId="{B8CE699D-CBC2-4AF3-B350-81304BB6DADF}" srcId="{C21DF318-4D01-40C8-87D0-F44DBE8F760F}" destId="{5034B9F7-2179-4A28-8C13-BFED6F9E84AF}" srcOrd="1" destOrd="0" parTransId="{DDECF4A6-D360-4DC3-B859-990909E0BF47}" sibTransId="{28532649-8A4D-4072-A14A-31A2F9CC714C}"/>
    <dgm:cxn modelId="{268BDF9F-154F-4C35-A5F5-65191BC940D6}" type="presOf" srcId="{11A8FAAA-01C3-46EA-9D2E-C0AD19E357DD}" destId="{CDF476D8-8160-47C9-B631-16802112FBD3}" srcOrd="0" destOrd="0" presId="urn:microsoft.com/office/officeart/2017/3/layout/HorizontalLabelsTimeline"/>
    <dgm:cxn modelId="{A478AABB-1803-450F-9257-93010057A504}" type="presOf" srcId="{A1F79EC5-A750-45F2-805E-420BFCB89B1E}" destId="{E2597862-072B-4393-8FFA-B1FCF4C15EC6}" srcOrd="0" destOrd="0" presId="urn:microsoft.com/office/officeart/2017/3/layout/HorizontalLabelsTimeline"/>
    <dgm:cxn modelId="{4E4E61C2-41BD-42D6-8A70-DA763BC362B8}" srcId="{6F123FCD-BB5A-42CB-B6ED-413219BB8B98}" destId="{1A9A7D90-897B-4EFA-86E6-6836EC1072F0}" srcOrd="0" destOrd="0" parTransId="{D4DE8699-1036-4760-A3C1-E0E6A73BA405}" sibTransId="{F7B594D0-C586-4EC3-BB79-6EFAAA4874FA}"/>
    <dgm:cxn modelId="{4C318FC3-689B-46D1-871D-29D25CE92DBB}" srcId="{A1F79EC5-A750-45F2-805E-420BFCB89B1E}" destId="{F7BFE282-E1D1-458F-BF44-26157BEC77F1}" srcOrd="0" destOrd="0" parTransId="{D262B0B9-35DF-4D8F-A0F2-0214E08BCA0A}" sibTransId="{A6CEC0A0-C2CE-466D-99CB-EBFBA8AACE46}"/>
    <dgm:cxn modelId="{7C3139C4-0381-4EDB-9794-C9FC6E84F229}" type="presOf" srcId="{1A9A7D90-897B-4EFA-86E6-6836EC1072F0}" destId="{0A1F414E-C01D-487B-91F5-BB59EFB66A39}" srcOrd="0" destOrd="0" presId="urn:microsoft.com/office/officeart/2017/3/layout/HorizontalLabelsTimeline"/>
    <dgm:cxn modelId="{03A49DD3-5DC1-4523-BBDD-2C9513266004}" type="presOf" srcId="{4AAA4960-48E4-41ED-89B4-329F9BF2F0CD}" destId="{37038C4F-3F04-4897-B63E-B4BEB397C624}" srcOrd="0" destOrd="0" presId="urn:microsoft.com/office/officeart/2017/3/layout/HorizontalLabelsTimeline"/>
    <dgm:cxn modelId="{6F4578D6-1A6B-41D4-A123-73A96F5EF4B5}" type="presOf" srcId="{5034B9F7-2179-4A28-8C13-BFED6F9E84AF}" destId="{F612736B-D783-470B-8600-220A7FA680AB}" srcOrd="0" destOrd="0" presId="urn:microsoft.com/office/officeart/2017/3/layout/HorizontalLabelsTimeline"/>
    <dgm:cxn modelId="{DFF0F9D9-776D-41A3-B67A-8A882C1FC478}" type="presOf" srcId="{F7BFE282-E1D1-458F-BF44-26157BEC77F1}" destId="{4A30DF62-79A8-4767-A909-5926CAB24567}" srcOrd="0" destOrd="0" presId="urn:microsoft.com/office/officeart/2017/3/layout/HorizontalLabelsTimeline"/>
    <dgm:cxn modelId="{AF8492DC-6418-4C3D-9FDC-946E0AAAF4DC}" srcId="{5034B9F7-2179-4A28-8C13-BFED6F9E84AF}" destId="{6E2B7451-DE36-4AC5-A66A-87ED2DF06EB6}" srcOrd="0" destOrd="0" parTransId="{ACC296F3-2372-4C9C-B0E6-5E84855D01BC}" sibTransId="{F18D509E-2DB9-4779-9652-9E2105154B8A}"/>
    <dgm:cxn modelId="{79A209E6-642E-4B1C-A415-69E1BF8C886A}" srcId="{61D7F1F0-FEA2-4027-A451-3B95A0EC565A}" destId="{4AAA4960-48E4-41ED-89B4-329F9BF2F0CD}" srcOrd="0" destOrd="0" parTransId="{8E4EF94B-42E9-470C-8030-25E14A6E276A}" sibTransId="{3B7182EE-F0B0-4730-94F0-E8C12C13E106}"/>
    <dgm:cxn modelId="{AD87E838-D528-4D65-A1EA-723668A09F2C}" type="presParOf" srcId="{B0928812-632D-4898-A0DB-CD6EED434A17}" destId="{D19E15BA-E906-4848-ABD2-CA3177AD96D3}" srcOrd="0" destOrd="0" presId="urn:microsoft.com/office/officeart/2017/3/layout/HorizontalLabelsTimeline"/>
    <dgm:cxn modelId="{9BB8BF4A-B7E6-4B85-8327-6BD122EE60EF}" type="presParOf" srcId="{B0928812-632D-4898-A0DB-CD6EED434A17}" destId="{2B79E67F-6DC3-4A33-8915-7609577E249F}" srcOrd="1" destOrd="0" presId="urn:microsoft.com/office/officeart/2017/3/layout/HorizontalLabelsTimeline"/>
    <dgm:cxn modelId="{17959AC8-301C-4E56-B6EE-D0E45DE3073D}" type="presParOf" srcId="{2B79E67F-6DC3-4A33-8915-7609577E249F}" destId="{E98B0CFB-7A89-400A-88D8-9111CDAA8D8F}" srcOrd="0" destOrd="0" presId="urn:microsoft.com/office/officeart/2017/3/layout/HorizontalLabelsTimeline"/>
    <dgm:cxn modelId="{E237DBE1-792D-4AFD-A2DD-A096BF6C972B}" type="presParOf" srcId="{E98B0CFB-7A89-400A-88D8-9111CDAA8D8F}" destId="{E2597862-072B-4393-8FFA-B1FCF4C15EC6}" srcOrd="0" destOrd="0" presId="urn:microsoft.com/office/officeart/2017/3/layout/HorizontalLabelsTimeline"/>
    <dgm:cxn modelId="{65776026-0F83-40B7-A6C0-096381F7B148}" type="presParOf" srcId="{E98B0CFB-7A89-400A-88D8-9111CDAA8D8F}" destId="{7465D5A6-BA94-4ECD-911C-BC99F4E1A179}" srcOrd="1" destOrd="0" presId="urn:microsoft.com/office/officeart/2017/3/layout/HorizontalLabelsTimeline"/>
    <dgm:cxn modelId="{4BB848F2-29E5-4835-A0B4-D132AA3F98D9}" type="presParOf" srcId="{7465D5A6-BA94-4ECD-911C-BC99F4E1A179}" destId="{4A30DF62-79A8-4767-A909-5926CAB24567}" srcOrd="0" destOrd="0" presId="urn:microsoft.com/office/officeart/2017/3/layout/HorizontalLabelsTimeline"/>
    <dgm:cxn modelId="{85D70CC6-C07F-4F4F-BD3F-094230CB304A}" type="presParOf" srcId="{7465D5A6-BA94-4ECD-911C-BC99F4E1A179}" destId="{51B579CE-384E-46D3-AA31-950E110FEFBC}" srcOrd="1" destOrd="0" presId="urn:microsoft.com/office/officeart/2017/3/layout/HorizontalLabelsTimeline"/>
    <dgm:cxn modelId="{71B670E1-DFEB-48EB-B68B-10284DEF0AFE}" type="presParOf" srcId="{E98B0CFB-7A89-400A-88D8-9111CDAA8D8F}" destId="{8D1DF6A9-7346-4C96-A331-812EE7C835B1}" srcOrd="2" destOrd="0" presId="urn:microsoft.com/office/officeart/2017/3/layout/HorizontalLabelsTimeline"/>
    <dgm:cxn modelId="{E6780FE4-C043-473D-A380-30439067FB16}" type="presParOf" srcId="{E98B0CFB-7A89-400A-88D8-9111CDAA8D8F}" destId="{7EB20A02-F6E5-400F-A2EC-60B1042D941C}" srcOrd="3" destOrd="0" presId="urn:microsoft.com/office/officeart/2017/3/layout/HorizontalLabelsTimeline"/>
    <dgm:cxn modelId="{F0696E7C-8586-4842-95D9-2C2401636B6D}" type="presParOf" srcId="{E98B0CFB-7A89-400A-88D8-9111CDAA8D8F}" destId="{5A60FB82-8D06-4DFA-B433-0FEE39C4F3F0}" srcOrd="4" destOrd="0" presId="urn:microsoft.com/office/officeart/2017/3/layout/HorizontalLabelsTimeline"/>
    <dgm:cxn modelId="{311FB260-2F7D-465D-A4C5-E70E6981EF79}" type="presParOf" srcId="{2B79E67F-6DC3-4A33-8915-7609577E249F}" destId="{95AD4A1E-3514-42F6-92F2-9EC8F5EEE680}" srcOrd="1" destOrd="0" presId="urn:microsoft.com/office/officeart/2017/3/layout/HorizontalLabelsTimeline"/>
    <dgm:cxn modelId="{A8E5AA59-09C6-4E18-8A97-D6975D7F4D66}" type="presParOf" srcId="{2B79E67F-6DC3-4A33-8915-7609577E249F}" destId="{49944D6F-C83D-4311-8377-D52C18312B15}" srcOrd="2" destOrd="0" presId="urn:microsoft.com/office/officeart/2017/3/layout/HorizontalLabelsTimeline"/>
    <dgm:cxn modelId="{3A7F3E5C-F5C8-4EA1-A2DF-0BDBB6E8C671}" type="presParOf" srcId="{49944D6F-C83D-4311-8377-D52C18312B15}" destId="{F612736B-D783-470B-8600-220A7FA680AB}" srcOrd="0" destOrd="0" presId="urn:microsoft.com/office/officeart/2017/3/layout/HorizontalLabelsTimeline"/>
    <dgm:cxn modelId="{5016AAFA-BBA0-4472-AAD1-EB1FD09B80D5}" type="presParOf" srcId="{49944D6F-C83D-4311-8377-D52C18312B15}" destId="{D61C3A7F-4ACF-4B22-99C9-5A34A45BAAF7}" srcOrd="1" destOrd="0" presId="urn:microsoft.com/office/officeart/2017/3/layout/HorizontalLabelsTimeline"/>
    <dgm:cxn modelId="{ECFDA682-2722-4BD3-8DE1-D2C364C1F048}" type="presParOf" srcId="{D61C3A7F-4ACF-4B22-99C9-5A34A45BAAF7}" destId="{606CCCB3-CA8A-4C7A-8AD5-2BB21914B893}" srcOrd="0" destOrd="0" presId="urn:microsoft.com/office/officeart/2017/3/layout/HorizontalLabelsTimeline"/>
    <dgm:cxn modelId="{07F9CF12-8425-4C97-9772-292AC36B1A5C}" type="presParOf" srcId="{D61C3A7F-4ACF-4B22-99C9-5A34A45BAAF7}" destId="{66A0A57B-5E47-4B9F-A079-F14BF4D6085B}" srcOrd="1" destOrd="0" presId="urn:microsoft.com/office/officeart/2017/3/layout/HorizontalLabelsTimeline"/>
    <dgm:cxn modelId="{DA98E245-0055-49EC-90AC-2E914AC43D21}" type="presParOf" srcId="{49944D6F-C83D-4311-8377-D52C18312B15}" destId="{0E9AE231-1B67-4B51-B839-4C90906409D1}" srcOrd="2" destOrd="0" presId="urn:microsoft.com/office/officeart/2017/3/layout/HorizontalLabelsTimeline"/>
    <dgm:cxn modelId="{2AD76EC3-7441-4AD2-A180-3411B8572082}" type="presParOf" srcId="{49944D6F-C83D-4311-8377-D52C18312B15}" destId="{7BFDC9BE-327F-43E2-9394-51599E9B07D4}" srcOrd="3" destOrd="0" presId="urn:microsoft.com/office/officeart/2017/3/layout/HorizontalLabelsTimeline"/>
    <dgm:cxn modelId="{77D2A61C-58B9-47B9-B5DB-89424286B738}" type="presParOf" srcId="{49944D6F-C83D-4311-8377-D52C18312B15}" destId="{907441A7-4F4B-4B27-A510-0D47BE77B676}" srcOrd="4" destOrd="0" presId="urn:microsoft.com/office/officeart/2017/3/layout/HorizontalLabelsTimeline"/>
    <dgm:cxn modelId="{B9CB113D-9CB4-4B93-A5DE-223C4066ABDC}" type="presParOf" srcId="{2B79E67F-6DC3-4A33-8915-7609577E249F}" destId="{9486B3CB-E162-4318-B154-28BE6CA8113B}" srcOrd="3" destOrd="0" presId="urn:microsoft.com/office/officeart/2017/3/layout/HorizontalLabelsTimeline"/>
    <dgm:cxn modelId="{9B342C63-2850-406D-9EDC-D40BF38585B6}" type="presParOf" srcId="{2B79E67F-6DC3-4A33-8915-7609577E249F}" destId="{C33DD9D3-3B38-4125-A566-5AE9B5B6AC1E}" srcOrd="4" destOrd="0" presId="urn:microsoft.com/office/officeart/2017/3/layout/HorizontalLabelsTimeline"/>
    <dgm:cxn modelId="{F6EB3B56-9213-4FB7-A6D4-EF58A6F4EB8C}" type="presParOf" srcId="{C33DD9D3-3B38-4125-A566-5AE9B5B6AC1E}" destId="{EEF06BC1-FB5D-46D6-9F43-CE8596FA9CFE}" srcOrd="0" destOrd="0" presId="urn:microsoft.com/office/officeart/2017/3/layout/HorizontalLabelsTimeline"/>
    <dgm:cxn modelId="{C45733E5-B5DC-44AD-A65F-F2D60F657463}" type="presParOf" srcId="{C33DD9D3-3B38-4125-A566-5AE9B5B6AC1E}" destId="{92C6F1FF-3323-4817-9CAD-14E347DE9174}" srcOrd="1" destOrd="0" presId="urn:microsoft.com/office/officeart/2017/3/layout/HorizontalLabelsTimeline"/>
    <dgm:cxn modelId="{769E4946-1003-41DF-ACD0-8CA721429275}" type="presParOf" srcId="{92C6F1FF-3323-4817-9CAD-14E347DE9174}" destId="{37038C4F-3F04-4897-B63E-B4BEB397C624}" srcOrd="0" destOrd="0" presId="urn:microsoft.com/office/officeart/2017/3/layout/HorizontalLabelsTimeline"/>
    <dgm:cxn modelId="{E36C3A14-C289-4529-9D49-8C3F9532C6A5}" type="presParOf" srcId="{92C6F1FF-3323-4817-9CAD-14E347DE9174}" destId="{0251A1E3-FCA0-42BB-B128-9B2BC8E56857}" srcOrd="1" destOrd="0" presId="urn:microsoft.com/office/officeart/2017/3/layout/HorizontalLabelsTimeline"/>
    <dgm:cxn modelId="{8317445B-A0B2-4712-AE29-FEDD62DAE41F}" type="presParOf" srcId="{C33DD9D3-3B38-4125-A566-5AE9B5B6AC1E}" destId="{274BEE95-BF6C-4E67-B402-FC846BF48FBF}" srcOrd="2" destOrd="0" presId="urn:microsoft.com/office/officeart/2017/3/layout/HorizontalLabelsTimeline"/>
    <dgm:cxn modelId="{5E3B551C-6856-4523-8E32-0B4A7F0995D6}" type="presParOf" srcId="{C33DD9D3-3B38-4125-A566-5AE9B5B6AC1E}" destId="{292AFACD-324B-446B-8BC9-E79DDAB87CF2}" srcOrd="3" destOrd="0" presId="urn:microsoft.com/office/officeart/2017/3/layout/HorizontalLabelsTimeline"/>
    <dgm:cxn modelId="{BC14D457-ACD0-424E-8631-6D17329082D2}" type="presParOf" srcId="{C33DD9D3-3B38-4125-A566-5AE9B5B6AC1E}" destId="{C8AE5ACB-99BE-42FA-8159-F77BEEC41593}" srcOrd="4" destOrd="0" presId="urn:microsoft.com/office/officeart/2017/3/layout/HorizontalLabelsTimeline"/>
    <dgm:cxn modelId="{B47D32E2-EB84-4C18-BB0E-CA658C93441B}" type="presParOf" srcId="{2B79E67F-6DC3-4A33-8915-7609577E249F}" destId="{74834E4B-4357-4E1F-8A7E-AC0ADA839BE8}" srcOrd="5" destOrd="0" presId="urn:microsoft.com/office/officeart/2017/3/layout/HorizontalLabelsTimeline"/>
    <dgm:cxn modelId="{4CD20D43-84FF-4D22-B641-F4E062A2ADCE}" type="presParOf" srcId="{2B79E67F-6DC3-4A33-8915-7609577E249F}" destId="{2772AD54-23AA-4943-89D0-17172BF6FF79}" srcOrd="6" destOrd="0" presId="urn:microsoft.com/office/officeart/2017/3/layout/HorizontalLabelsTimeline"/>
    <dgm:cxn modelId="{9DB92FE2-BB44-4417-AB04-5A1F57B45BD0}" type="presParOf" srcId="{2772AD54-23AA-4943-89D0-17172BF6FF79}" destId="{19E7DC3C-279A-4E2B-924E-7966B55E5B05}" srcOrd="0" destOrd="0" presId="urn:microsoft.com/office/officeart/2017/3/layout/HorizontalLabelsTimeline"/>
    <dgm:cxn modelId="{A886D8AF-5E70-4549-B5EC-FACC13925987}" type="presParOf" srcId="{2772AD54-23AA-4943-89D0-17172BF6FF79}" destId="{3EBCEFC2-728B-459E-80E7-AE02943C194D}" srcOrd="1" destOrd="0" presId="urn:microsoft.com/office/officeart/2017/3/layout/HorizontalLabelsTimeline"/>
    <dgm:cxn modelId="{4A01FE09-3B6D-4C36-ADF1-C16C7CFD9B49}" type="presParOf" srcId="{3EBCEFC2-728B-459E-80E7-AE02943C194D}" destId="{34A44373-466B-432A-80DD-30CFAB9D5D79}" srcOrd="0" destOrd="0" presId="urn:microsoft.com/office/officeart/2017/3/layout/HorizontalLabelsTimeline"/>
    <dgm:cxn modelId="{C822FAAA-966C-4E24-95EC-CF6B19619305}" type="presParOf" srcId="{3EBCEFC2-728B-459E-80E7-AE02943C194D}" destId="{04B6C1C0-796D-4E8B-BAE3-6ABCDDF95D63}" srcOrd="1" destOrd="0" presId="urn:microsoft.com/office/officeart/2017/3/layout/HorizontalLabelsTimeline"/>
    <dgm:cxn modelId="{6E0EAA4B-B76D-4103-8B04-522456BC6DCA}" type="presParOf" srcId="{2772AD54-23AA-4943-89D0-17172BF6FF79}" destId="{12D8EDEB-4802-459F-8664-DD144B468BCF}" srcOrd="2" destOrd="0" presId="urn:microsoft.com/office/officeart/2017/3/layout/HorizontalLabelsTimeline"/>
    <dgm:cxn modelId="{57518984-CCEE-4731-9C2D-8B6FDC957F26}" type="presParOf" srcId="{2772AD54-23AA-4943-89D0-17172BF6FF79}" destId="{A278AB9B-2B80-4DB1-BD8F-A485FE170AF2}" srcOrd="3" destOrd="0" presId="urn:microsoft.com/office/officeart/2017/3/layout/HorizontalLabelsTimeline"/>
    <dgm:cxn modelId="{539CA79E-446B-4466-8B30-B2FD34B91E99}" type="presParOf" srcId="{2772AD54-23AA-4943-89D0-17172BF6FF79}" destId="{5E4C3378-2DEF-4840-9C84-5F9B33C89E41}" srcOrd="4" destOrd="0" presId="urn:microsoft.com/office/officeart/2017/3/layout/HorizontalLabelsTimeline"/>
    <dgm:cxn modelId="{95161C27-BC3D-4FED-8596-C9517D3491B3}" type="presParOf" srcId="{2B79E67F-6DC3-4A33-8915-7609577E249F}" destId="{F0077276-551A-4EA9-8343-E45D3F5A660B}" srcOrd="7" destOrd="0" presId="urn:microsoft.com/office/officeart/2017/3/layout/HorizontalLabelsTimeline"/>
    <dgm:cxn modelId="{98560EB3-860C-46D9-9607-15BE3F279520}" type="presParOf" srcId="{2B79E67F-6DC3-4A33-8915-7609577E249F}" destId="{7A959FA7-AA66-45A6-AE82-C709523227A7}" srcOrd="8" destOrd="0" presId="urn:microsoft.com/office/officeart/2017/3/layout/HorizontalLabelsTimeline"/>
    <dgm:cxn modelId="{347BAF13-FE63-404D-B8A3-7D68E3F1156E}" type="presParOf" srcId="{7A959FA7-AA66-45A6-AE82-C709523227A7}" destId="{4DB13961-8BBA-4180-9BA1-04D8DECAC9E9}" srcOrd="0" destOrd="0" presId="urn:microsoft.com/office/officeart/2017/3/layout/HorizontalLabelsTimeline"/>
    <dgm:cxn modelId="{3B2D34CE-CF06-40C7-9BF5-F70A92DC1862}" type="presParOf" srcId="{7A959FA7-AA66-45A6-AE82-C709523227A7}" destId="{745C97AE-D91F-4036-B3A1-3BF01F7AF970}" srcOrd="1" destOrd="0" presId="urn:microsoft.com/office/officeart/2017/3/layout/HorizontalLabelsTimeline"/>
    <dgm:cxn modelId="{5137B77A-E989-4611-98BA-31D886E96FB3}" type="presParOf" srcId="{745C97AE-D91F-4036-B3A1-3BF01F7AF970}" destId="{CDF476D8-8160-47C9-B631-16802112FBD3}" srcOrd="0" destOrd="0" presId="urn:microsoft.com/office/officeart/2017/3/layout/HorizontalLabelsTimeline"/>
    <dgm:cxn modelId="{FF5291D3-191C-49C7-BF0D-FE37FE3E23AC}" type="presParOf" srcId="{745C97AE-D91F-4036-B3A1-3BF01F7AF970}" destId="{1374CBED-D661-4C76-BF53-558B72B3A771}" srcOrd="1" destOrd="0" presId="urn:microsoft.com/office/officeart/2017/3/layout/HorizontalLabelsTimeline"/>
    <dgm:cxn modelId="{5FA3304C-07A0-41B6-AEFF-1439A76870E6}" type="presParOf" srcId="{7A959FA7-AA66-45A6-AE82-C709523227A7}" destId="{BF1CA009-3461-4E1C-B92F-B3F524211979}" srcOrd="2" destOrd="0" presId="urn:microsoft.com/office/officeart/2017/3/layout/HorizontalLabelsTimeline"/>
    <dgm:cxn modelId="{C57E6A8B-B037-487F-B1BD-5A1CC949A7E8}" type="presParOf" srcId="{7A959FA7-AA66-45A6-AE82-C709523227A7}" destId="{737530F3-A1AF-4E70-A3D0-6431312D0FFA}" srcOrd="3" destOrd="0" presId="urn:microsoft.com/office/officeart/2017/3/layout/HorizontalLabelsTimeline"/>
    <dgm:cxn modelId="{5F76C5CE-DF66-43FD-AE21-51B75C91F9E4}" type="presParOf" srcId="{7A959FA7-AA66-45A6-AE82-C709523227A7}" destId="{0DFDB736-874E-4E40-9A71-49DF8A3F0E5D}" srcOrd="4" destOrd="0" presId="urn:microsoft.com/office/officeart/2017/3/layout/HorizontalLabelsTimeline"/>
    <dgm:cxn modelId="{DBF652E5-67AA-4449-8192-2CAB4C1732EB}" type="presParOf" srcId="{2B79E67F-6DC3-4A33-8915-7609577E249F}" destId="{C80354BD-3348-4673-8AA6-4BD8CAE3AE16}" srcOrd="9" destOrd="0" presId="urn:microsoft.com/office/officeart/2017/3/layout/HorizontalLabelsTimeline"/>
    <dgm:cxn modelId="{C6CE3BD1-894D-49DD-A021-21A907CED230}" type="presParOf" srcId="{2B79E67F-6DC3-4A33-8915-7609577E249F}" destId="{DB92B047-3E83-4F13-89EC-FC63D3F02AEE}" srcOrd="10" destOrd="0" presId="urn:microsoft.com/office/officeart/2017/3/layout/HorizontalLabelsTimeline"/>
    <dgm:cxn modelId="{E4B33A60-5882-46B1-8B0E-E5F325A4D08E}" type="presParOf" srcId="{DB92B047-3E83-4F13-89EC-FC63D3F02AEE}" destId="{04F8D9BC-C7C7-4281-8814-65D67E28F0F1}" srcOrd="0" destOrd="0" presId="urn:microsoft.com/office/officeart/2017/3/layout/HorizontalLabelsTimeline"/>
    <dgm:cxn modelId="{1677615D-9BFE-4061-9294-B5C22B25DEB7}" type="presParOf" srcId="{DB92B047-3E83-4F13-89EC-FC63D3F02AEE}" destId="{E4E2BF1D-FC97-4091-9989-8B4BFA5EC3DD}" srcOrd="1" destOrd="0" presId="urn:microsoft.com/office/officeart/2017/3/layout/HorizontalLabelsTimeline"/>
    <dgm:cxn modelId="{D00F97E2-B624-4DEE-AEF0-9E662049B635}" type="presParOf" srcId="{E4E2BF1D-FC97-4091-9989-8B4BFA5EC3DD}" destId="{0A1F414E-C01D-487B-91F5-BB59EFB66A39}" srcOrd="0" destOrd="0" presId="urn:microsoft.com/office/officeart/2017/3/layout/HorizontalLabelsTimeline"/>
    <dgm:cxn modelId="{65BC290E-B70E-452B-9036-3A4629A7B376}" type="presParOf" srcId="{E4E2BF1D-FC97-4091-9989-8B4BFA5EC3DD}" destId="{E80D608F-4C5E-425A-AC62-52CF1EA4D9E4}" srcOrd="1" destOrd="0" presId="urn:microsoft.com/office/officeart/2017/3/layout/HorizontalLabelsTimeline"/>
    <dgm:cxn modelId="{ED9E6C5D-FDA2-4322-9011-62A29E0920D4}" type="presParOf" srcId="{DB92B047-3E83-4F13-89EC-FC63D3F02AEE}" destId="{D2A0EC89-D20A-4AA3-B9CD-603478A9D125}" srcOrd="2" destOrd="0" presId="urn:microsoft.com/office/officeart/2017/3/layout/HorizontalLabelsTimeline"/>
    <dgm:cxn modelId="{ACB3075C-689D-4174-AABF-B1EC629636F8}" type="presParOf" srcId="{DB92B047-3E83-4F13-89EC-FC63D3F02AEE}" destId="{FF973E10-7A86-4279-9550-4D41E66D8AC2}" srcOrd="3" destOrd="0" presId="urn:microsoft.com/office/officeart/2017/3/layout/HorizontalLabelsTimeline"/>
    <dgm:cxn modelId="{D7E75BA8-4984-48B4-B6D9-15129EC951B9}" type="presParOf" srcId="{DB92B047-3E83-4F13-89EC-FC63D3F02AEE}" destId="{1B8DEEEA-210E-4ACE-A850-A2C657B40808}"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61CE4E-74DA-4485-99C9-5455541E3279}"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C52CC05F-3225-471D-88FD-E29D1882A6B5}">
      <dgm:prSet/>
      <dgm:spPr/>
      <dgm:t>
        <a:bodyPr/>
        <a:lstStyle/>
        <a:p>
          <a:r>
            <a:rPr lang="en-US" dirty="0">
              <a:latin typeface="Arial" panose="020B0604020202020204" pitchFamily="34" charset="0"/>
              <a:cs typeface="Arial" panose="020B0604020202020204" pitchFamily="34" charset="0"/>
            </a:rPr>
            <a:t>Evaluates different impacts to cost</a:t>
          </a:r>
        </a:p>
      </dgm:t>
      <dgm:extLst>
        <a:ext uri="{E40237B7-FDA0-4F09-8148-C483321AD2D9}">
          <dgm14:cNvPr xmlns:dgm14="http://schemas.microsoft.com/office/drawing/2010/diagram" id="0" name="" descr="Details the treatment technologies available&#10;Evaluates treatment cost of compliance with new maximum contaminate leves&#10;"/>
        </a:ext>
      </dgm:extLst>
    </dgm:pt>
    <dgm:pt modelId="{78F255E8-1C40-492D-8275-0EA4394C46A6}" type="parTrans" cxnId="{DF8BF98C-163A-4339-AA6F-9E42F6D71458}">
      <dgm:prSet/>
      <dgm:spPr/>
      <dgm:t>
        <a:bodyPr/>
        <a:lstStyle/>
        <a:p>
          <a:endParaRPr lang="en-US"/>
        </a:p>
      </dgm:t>
    </dgm:pt>
    <dgm:pt modelId="{9EF6D231-3BAC-44C1-8A2B-B16B19A98DCB}" type="sibTrans" cxnId="{DF8BF98C-163A-4339-AA6F-9E42F6D71458}">
      <dgm:prSet/>
      <dgm:spPr/>
      <dgm:t>
        <a:bodyPr/>
        <a:lstStyle/>
        <a:p>
          <a:endParaRPr lang="en-US"/>
        </a:p>
      </dgm:t>
    </dgm:pt>
    <dgm:pt modelId="{F39A328A-EB22-4911-B302-924AC1708E25}">
      <dgm:prSet/>
      <dgm:spPr/>
      <dgm:t>
        <a:bodyPr/>
        <a:lstStyle/>
        <a:p>
          <a:r>
            <a:rPr lang="en-US" dirty="0">
              <a:latin typeface="Arial" panose="020B0604020202020204" pitchFamily="34" charset="0"/>
              <a:cs typeface="Arial" panose="020B0604020202020204" pitchFamily="34" charset="0"/>
            </a:rPr>
            <a:t>Details sources of revenues for water systems </a:t>
          </a:r>
        </a:p>
      </dgm:t>
    </dgm:pt>
    <dgm:pt modelId="{04A894FE-7B8F-4549-B77A-744643C0364E}" type="parTrans" cxnId="{BDABE85F-9397-4E22-8D95-68A5791D8823}">
      <dgm:prSet/>
      <dgm:spPr/>
      <dgm:t>
        <a:bodyPr/>
        <a:lstStyle/>
        <a:p>
          <a:endParaRPr lang="en-US"/>
        </a:p>
      </dgm:t>
    </dgm:pt>
    <dgm:pt modelId="{45AF5B5E-0F43-47E4-AACF-8EC1478A2A86}" type="sibTrans" cxnId="{BDABE85F-9397-4E22-8D95-68A5791D8823}">
      <dgm:prSet/>
      <dgm:spPr/>
      <dgm:t>
        <a:bodyPr/>
        <a:lstStyle/>
        <a:p>
          <a:endParaRPr lang="en-US"/>
        </a:p>
      </dgm:t>
    </dgm:pt>
    <dgm:pt modelId="{69D68C63-6415-4DBA-AB45-42B3817E5350}">
      <dgm:prSet/>
      <dgm:spPr/>
      <dgm:t>
        <a:bodyPr/>
        <a:lstStyle/>
        <a:p>
          <a:r>
            <a:rPr lang="en-US" dirty="0">
              <a:latin typeface="Arial" panose="020B0604020202020204" pitchFamily="34" charset="0"/>
              <a:cs typeface="Arial" panose="020B0604020202020204" pitchFamily="34" charset="0"/>
            </a:rPr>
            <a:t>Discusses various impacts to revenues</a:t>
          </a:r>
        </a:p>
      </dgm:t>
    </dgm:pt>
    <dgm:pt modelId="{AE8910A2-E76D-4558-BE23-7A4878D869FA}" type="parTrans" cxnId="{C2691A2D-8279-4A01-8331-3F43F9331781}">
      <dgm:prSet/>
      <dgm:spPr/>
      <dgm:t>
        <a:bodyPr/>
        <a:lstStyle/>
        <a:p>
          <a:endParaRPr lang="en-US"/>
        </a:p>
      </dgm:t>
    </dgm:pt>
    <dgm:pt modelId="{D81C6613-7C06-470C-8614-4006DFE4A815}" type="sibTrans" cxnId="{C2691A2D-8279-4A01-8331-3F43F9331781}">
      <dgm:prSet/>
      <dgm:spPr/>
      <dgm:t>
        <a:bodyPr/>
        <a:lstStyle/>
        <a:p>
          <a:endParaRPr lang="en-US"/>
        </a:p>
      </dgm:t>
    </dgm:pt>
    <dgm:pt modelId="{970994B6-1069-46CB-A900-0D1C016E9F03}">
      <dgm:prSet/>
      <dgm:spPr/>
      <dgm:t>
        <a:bodyPr/>
        <a:lstStyle/>
        <a:p>
          <a:r>
            <a:rPr lang="en-US" dirty="0">
              <a:latin typeface="Arial" panose="020B0604020202020204" pitchFamily="34" charset="0"/>
              <a:cs typeface="Arial" panose="020B0604020202020204" pitchFamily="34" charset="0"/>
            </a:rPr>
            <a:t>Talks about the affordability of water</a:t>
          </a:r>
        </a:p>
      </dgm:t>
    </dgm:pt>
    <dgm:pt modelId="{DF86AE5A-92C6-4EDD-8311-386532D4EA98}" type="parTrans" cxnId="{FD285485-A5ED-44BD-9F93-9390FEFB4569}">
      <dgm:prSet/>
      <dgm:spPr/>
      <dgm:t>
        <a:bodyPr/>
        <a:lstStyle/>
        <a:p>
          <a:endParaRPr lang="en-US"/>
        </a:p>
      </dgm:t>
    </dgm:pt>
    <dgm:pt modelId="{35B451CA-6CDE-4824-9D15-3E7DA919B8FA}" type="sibTrans" cxnId="{FD285485-A5ED-44BD-9F93-9390FEFB4569}">
      <dgm:prSet/>
      <dgm:spPr/>
      <dgm:t>
        <a:bodyPr/>
        <a:lstStyle/>
        <a:p>
          <a:endParaRPr lang="en-US"/>
        </a:p>
      </dgm:t>
    </dgm:pt>
    <dgm:pt modelId="{437F7A5E-4CAE-47C7-9757-9CD34F525D1E}" type="pres">
      <dgm:prSet presAssocID="{7761CE4E-74DA-4485-99C9-5455541E3279}" presName="vert0" presStyleCnt="0">
        <dgm:presLayoutVars>
          <dgm:dir/>
          <dgm:animOne val="branch"/>
          <dgm:animLvl val="lvl"/>
        </dgm:presLayoutVars>
      </dgm:prSet>
      <dgm:spPr/>
    </dgm:pt>
    <dgm:pt modelId="{E987F46A-6D10-4BEF-8E2F-49A18E4F3748}" type="pres">
      <dgm:prSet presAssocID="{C52CC05F-3225-471D-88FD-E29D1882A6B5}" presName="thickLine" presStyleLbl="alignNode1" presStyleIdx="0" presStyleCnt="4"/>
      <dgm:spPr/>
    </dgm:pt>
    <dgm:pt modelId="{C1AB8901-838E-435D-B1A1-5AF82C4437A3}" type="pres">
      <dgm:prSet presAssocID="{C52CC05F-3225-471D-88FD-E29D1882A6B5}" presName="horz1" presStyleCnt="0"/>
      <dgm:spPr/>
    </dgm:pt>
    <dgm:pt modelId="{B2C79101-55E1-4154-9D66-65DE721B5B3E}" type="pres">
      <dgm:prSet presAssocID="{C52CC05F-3225-471D-88FD-E29D1882A6B5}" presName="tx1" presStyleLbl="revTx" presStyleIdx="0" presStyleCnt="4"/>
      <dgm:spPr/>
    </dgm:pt>
    <dgm:pt modelId="{3B52209D-A1C9-4A2C-A894-56D29C5F653C}" type="pres">
      <dgm:prSet presAssocID="{C52CC05F-3225-471D-88FD-E29D1882A6B5}" presName="vert1" presStyleCnt="0"/>
      <dgm:spPr/>
    </dgm:pt>
    <dgm:pt modelId="{173A8829-E066-4CF7-8CDB-3B7CF00ADB18}" type="pres">
      <dgm:prSet presAssocID="{F39A328A-EB22-4911-B302-924AC1708E25}" presName="thickLine" presStyleLbl="alignNode1" presStyleIdx="1" presStyleCnt="4"/>
      <dgm:spPr/>
    </dgm:pt>
    <dgm:pt modelId="{70FDC9D3-94BC-40DB-9764-A56B53E2BDCA}" type="pres">
      <dgm:prSet presAssocID="{F39A328A-EB22-4911-B302-924AC1708E25}" presName="horz1" presStyleCnt="0"/>
      <dgm:spPr/>
    </dgm:pt>
    <dgm:pt modelId="{1443592E-6C7B-4788-835E-43BE08D2D509}" type="pres">
      <dgm:prSet presAssocID="{F39A328A-EB22-4911-B302-924AC1708E25}" presName="tx1" presStyleLbl="revTx" presStyleIdx="1" presStyleCnt="4"/>
      <dgm:spPr/>
    </dgm:pt>
    <dgm:pt modelId="{4E35D1E5-0254-4573-90EF-3EA410F8BA80}" type="pres">
      <dgm:prSet presAssocID="{F39A328A-EB22-4911-B302-924AC1708E25}" presName="vert1" presStyleCnt="0"/>
      <dgm:spPr/>
    </dgm:pt>
    <dgm:pt modelId="{DC783034-E78B-4249-96EC-E0AB23602F04}" type="pres">
      <dgm:prSet presAssocID="{69D68C63-6415-4DBA-AB45-42B3817E5350}" presName="thickLine" presStyleLbl="alignNode1" presStyleIdx="2" presStyleCnt="4"/>
      <dgm:spPr/>
    </dgm:pt>
    <dgm:pt modelId="{BC1405C4-B7B0-40BE-83A5-7324B49B19FE}" type="pres">
      <dgm:prSet presAssocID="{69D68C63-6415-4DBA-AB45-42B3817E5350}" presName="horz1" presStyleCnt="0"/>
      <dgm:spPr/>
    </dgm:pt>
    <dgm:pt modelId="{E6B828CE-052C-4E8B-A77C-0504CE71DC40}" type="pres">
      <dgm:prSet presAssocID="{69D68C63-6415-4DBA-AB45-42B3817E5350}" presName="tx1" presStyleLbl="revTx" presStyleIdx="2" presStyleCnt="4"/>
      <dgm:spPr/>
    </dgm:pt>
    <dgm:pt modelId="{29A094B2-9909-443B-A492-D1700881D024}" type="pres">
      <dgm:prSet presAssocID="{69D68C63-6415-4DBA-AB45-42B3817E5350}" presName="vert1" presStyleCnt="0"/>
      <dgm:spPr/>
    </dgm:pt>
    <dgm:pt modelId="{22CD63C4-5B63-42DA-BDC4-793F7CC018B6}" type="pres">
      <dgm:prSet presAssocID="{970994B6-1069-46CB-A900-0D1C016E9F03}" presName="thickLine" presStyleLbl="alignNode1" presStyleIdx="3" presStyleCnt="4"/>
      <dgm:spPr/>
    </dgm:pt>
    <dgm:pt modelId="{3C4C7D90-3515-4F83-AAB8-9A5A14E4F8C9}" type="pres">
      <dgm:prSet presAssocID="{970994B6-1069-46CB-A900-0D1C016E9F03}" presName="horz1" presStyleCnt="0"/>
      <dgm:spPr/>
    </dgm:pt>
    <dgm:pt modelId="{79987099-83FC-4617-A258-14A4403CF040}" type="pres">
      <dgm:prSet presAssocID="{970994B6-1069-46CB-A900-0D1C016E9F03}" presName="tx1" presStyleLbl="revTx" presStyleIdx="3" presStyleCnt="4"/>
      <dgm:spPr/>
    </dgm:pt>
    <dgm:pt modelId="{872F5F09-69E2-4FDC-B0D9-66263BDD879F}" type="pres">
      <dgm:prSet presAssocID="{970994B6-1069-46CB-A900-0D1C016E9F03}" presName="vert1" presStyleCnt="0"/>
      <dgm:spPr/>
    </dgm:pt>
  </dgm:ptLst>
  <dgm:cxnLst>
    <dgm:cxn modelId="{C2691A2D-8279-4A01-8331-3F43F9331781}" srcId="{7761CE4E-74DA-4485-99C9-5455541E3279}" destId="{69D68C63-6415-4DBA-AB45-42B3817E5350}" srcOrd="2" destOrd="0" parTransId="{AE8910A2-E76D-4558-BE23-7A4878D869FA}" sibTransId="{D81C6613-7C06-470C-8614-4006DFE4A815}"/>
    <dgm:cxn modelId="{BDABE85F-9397-4E22-8D95-68A5791D8823}" srcId="{7761CE4E-74DA-4485-99C9-5455541E3279}" destId="{F39A328A-EB22-4911-B302-924AC1708E25}" srcOrd="1" destOrd="0" parTransId="{04A894FE-7B8F-4549-B77A-744643C0364E}" sibTransId="{45AF5B5E-0F43-47E4-AACF-8EC1478A2A86}"/>
    <dgm:cxn modelId="{D12A117F-B9EF-4F20-B5DD-505A9E95C415}" type="presOf" srcId="{7761CE4E-74DA-4485-99C9-5455541E3279}" destId="{437F7A5E-4CAE-47C7-9757-9CD34F525D1E}" srcOrd="0" destOrd="0" presId="urn:microsoft.com/office/officeart/2008/layout/LinedList"/>
    <dgm:cxn modelId="{FD285485-A5ED-44BD-9F93-9390FEFB4569}" srcId="{7761CE4E-74DA-4485-99C9-5455541E3279}" destId="{970994B6-1069-46CB-A900-0D1C016E9F03}" srcOrd="3" destOrd="0" parTransId="{DF86AE5A-92C6-4EDD-8311-386532D4EA98}" sibTransId="{35B451CA-6CDE-4824-9D15-3E7DA919B8FA}"/>
    <dgm:cxn modelId="{DF8BF98C-163A-4339-AA6F-9E42F6D71458}" srcId="{7761CE4E-74DA-4485-99C9-5455541E3279}" destId="{C52CC05F-3225-471D-88FD-E29D1882A6B5}" srcOrd="0" destOrd="0" parTransId="{78F255E8-1C40-492D-8275-0EA4394C46A6}" sibTransId="{9EF6D231-3BAC-44C1-8A2B-B16B19A98DCB}"/>
    <dgm:cxn modelId="{D50E75B2-1C2B-4E6C-8C3F-626A725C27ED}" type="presOf" srcId="{970994B6-1069-46CB-A900-0D1C016E9F03}" destId="{79987099-83FC-4617-A258-14A4403CF040}" srcOrd="0" destOrd="0" presId="urn:microsoft.com/office/officeart/2008/layout/LinedList"/>
    <dgm:cxn modelId="{4CF649B8-C7C7-43CE-A3B6-120D0850CA06}" type="presOf" srcId="{C52CC05F-3225-471D-88FD-E29D1882A6B5}" destId="{B2C79101-55E1-4154-9D66-65DE721B5B3E}" srcOrd="0" destOrd="0" presId="urn:microsoft.com/office/officeart/2008/layout/LinedList"/>
    <dgm:cxn modelId="{7CB993D3-A486-402C-BEB7-BEAE7162FD47}" type="presOf" srcId="{F39A328A-EB22-4911-B302-924AC1708E25}" destId="{1443592E-6C7B-4788-835E-43BE08D2D509}" srcOrd="0" destOrd="0" presId="urn:microsoft.com/office/officeart/2008/layout/LinedList"/>
    <dgm:cxn modelId="{CB5021D8-582C-46CE-89AF-3AE2A848CE9F}" type="presOf" srcId="{69D68C63-6415-4DBA-AB45-42B3817E5350}" destId="{E6B828CE-052C-4E8B-A77C-0504CE71DC40}" srcOrd="0" destOrd="0" presId="urn:microsoft.com/office/officeart/2008/layout/LinedList"/>
    <dgm:cxn modelId="{8BB7D34B-5E85-4D2E-8EE5-D76828D98CC5}" type="presParOf" srcId="{437F7A5E-4CAE-47C7-9757-9CD34F525D1E}" destId="{E987F46A-6D10-4BEF-8E2F-49A18E4F3748}" srcOrd="0" destOrd="0" presId="urn:microsoft.com/office/officeart/2008/layout/LinedList"/>
    <dgm:cxn modelId="{32FDB143-B37D-4904-AD6A-D0F103592900}" type="presParOf" srcId="{437F7A5E-4CAE-47C7-9757-9CD34F525D1E}" destId="{C1AB8901-838E-435D-B1A1-5AF82C4437A3}" srcOrd="1" destOrd="0" presId="urn:microsoft.com/office/officeart/2008/layout/LinedList"/>
    <dgm:cxn modelId="{67C3490A-C303-4678-973C-B4B7809C4F90}" type="presParOf" srcId="{C1AB8901-838E-435D-B1A1-5AF82C4437A3}" destId="{B2C79101-55E1-4154-9D66-65DE721B5B3E}" srcOrd="0" destOrd="0" presId="urn:microsoft.com/office/officeart/2008/layout/LinedList"/>
    <dgm:cxn modelId="{2E49C4E8-AB30-4DDF-8AA9-74C0D5FEA584}" type="presParOf" srcId="{C1AB8901-838E-435D-B1A1-5AF82C4437A3}" destId="{3B52209D-A1C9-4A2C-A894-56D29C5F653C}" srcOrd="1" destOrd="0" presId="urn:microsoft.com/office/officeart/2008/layout/LinedList"/>
    <dgm:cxn modelId="{9D7465F8-F776-4859-A12E-4ABA1FA13C25}" type="presParOf" srcId="{437F7A5E-4CAE-47C7-9757-9CD34F525D1E}" destId="{173A8829-E066-4CF7-8CDB-3B7CF00ADB18}" srcOrd="2" destOrd="0" presId="urn:microsoft.com/office/officeart/2008/layout/LinedList"/>
    <dgm:cxn modelId="{B38B03E3-F697-481F-A996-08224DA12627}" type="presParOf" srcId="{437F7A5E-4CAE-47C7-9757-9CD34F525D1E}" destId="{70FDC9D3-94BC-40DB-9764-A56B53E2BDCA}" srcOrd="3" destOrd="0" presId="urn:microsoft.com/office/officeart/2008/layout/LinedList"/>
    <dgm:cxn modelId="{5BE1C2A7-0B25-4826-A2A1-A9891833F257}" type="presParOf" srcId="{70FDC9D3-94BC-40DB-9764-A56B53E2BDCA}" destId="{1443592E-6C7B-4788-835E-43BE08D2D509}" srcOrd="0" destOrd="0" presId="urn:microsoft.com/office/officeart/2008/layout/LinedList"/>
    <dgm:cxn modelId="{62925625-39C5-4A99-9902-48AF32053BFD}" type="presParOf" srcId="{70FDC9D3-94BC-40DB-9764-A56B53E2BDCA}" destId="{4E35D1E5-0254-4573-90EF-3EA410F8BA80}" srcOrd="1" destOrd="0" presId="urn:microsoft.com/office/officeart/2008/layout/LinedList"/>
    <dgm:cxn modelId="{BCE11CCA-2943-4792-BFFC-9C90FB91C130}" type="presParOf" srcId="{437F7A5E-4CAE-47C7-9757-9CD34F525D1E}" destId="{DC783034-E78B-4249-96EC-E0AB23602F04}" srcOrd="4" destOrd="0" presId="urn:microsoft.com/office/officeart/2008/layout/LinedList"/>
    <dgm:cxn modelId="{CA9A4A13-A9B4-49D0-9664-3E1D4FD1FC50}" type="presParOf" srcId="{437F7A5E-4CAE-47C7-9757-9CD34F525D1E}" destId="{BC1405C4-B7B0-40BE-83A5-7324B49B19FE}" srcOrd="5" destOrd="0" presId="urn:microsoft.com/office/officeart/2008/layout/LinedList"/>
    <dgm:cxn modelId="{0625FAD4-8144-46FF-BAC5-B703CD6172FD}" type="presParOf" srcId="{BC1405C4-B7B0-40BE-83A5-7324B49B19FE}" destId="{E6B828CE-052C-4E8B-A77C-0504CE71DC40}" srcOrd="0" destOrd="0" presId="urn:microsoft.com/office/officeart/2008/layout/LinedList"/>
    <dgm:cxn modelId="{70A7FDFD-098E-49C6-A04F-992840EF202A}" type="presParOf" srcId="{BC1405C4-B7B0-40BE-83A5-7324B49B19FE}" destId="{29A094B2-9909-443B-A492-D1700881D024}" srcOrd="1" destOrd="0" presId="urn:microsoft.com/office/officeart/2008/layout/LinedList"/>
    <dgm:cxn modelId="{0C86F19B-6309-4EA0-8E79-03F9BDC1948E}" type="presParOf" srcId="{437F7A5E-4CAE-47C7-9757-9CD34F525D1E}" destId="{22CD63C4-5B63-42DA-BDC4-793F7CC018B6}" srcOrd="6" destOrd="0" presId="urn:microsoft.com/office/officeart/2008/layout/LinedList"/>
    <dgm:cxn modelId="{B6F288CC-7F3E-4DB5-BFC1-496CA11E898F}" type="presParOf" srcId="{437F7A5E-4CAE-47C7-9757-9CD34F525D1E}" destId="{3C4C7D90-3515-4F83-AAB8-9A5A14E4F8C9}" srcOrd="7" destOrd="0" presId="urn:microsoft.com/office/officeart/2008/layout/LinedList"/>
    <dgm:cxn modelId="{305E2AEC-9303-4A5A-B64B-5086FD93946D}" type="presParOf" srcId="{3C4C7D90-3515-4F83-AAB8-9A5A14E4F8C9}" destId="{79987099-83FC-4617-A258-14A4403CF040}" srcOrd="0" destOrd="0" presId="urn:microsoft.com/office/officeart/2008/layout/LinedList"/>
    <dgm:cxn modelId="{A91FE5E3-858C-4880-A8BE-99D2B4A9EBF8}" type="presParOf" srcId="{3C4C7D90-3515-4F83-AAB8-9A5A14E4F8C9}" destId="{872F5F09-69E2-4FDC-B0D9-66263BDD879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761CE4E-74DA-4485-99C9-5455541E3279}"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C52CC05F-3225-471D-88FD-E29D1882A6B5}">
      <dgm:prSet/>
      <dgm:spPr/>
      <dgm:t>
        <a:bodyPr/>
        <a:lstStyle/>
        <a:p>
          <a:r>
            <a:rPr lang="en-US" dirty="0">
              <a:latin typeface="Arial" panose="020B0604020202020204" pitchFamily="34" charset="0"/>
              <a:cs typeface="Arial" panose="020B0604020202020204" pitchFamily="34" charset="0"/>
            </a:rPr>
            <a:t>Discusses the funding methods available to water systems</a:t>
          </a:r>
        </a:p>
      </dgm:t>
      <dgm:extLst>
        <a:ext uri="{E40237B7-FDA0-4F09-8148-C483321AD2D9}">
          <dgm14:cNvPr xmlns:dgm14="http://schemas.microsoft.com/office/drawing/2010/diagram" id="0" name="" descr="Details the treatment technologies available&#10;Evaluates treatment cost of compliance with new maximum contaminate leves&#10;"/>
        </a:ext>
      </dgm:extLst>
    </dgm:pt>
    <dgm:pt modelId="{78F255E8-1C40-492D-8275-0EA4394C46A6}" type="parTrans" cxnId="{DF8BF98C-163A-4339-AA6F-9E42F6D71458}">
      <dgm:prSet/>
      <dgm:spPr/>
      <dgm:t>
        <a:bodyPr/>
        <a:lstStyle/>
        <a:p>
          <a:endParaRPr lang="en-US"/>
        </a:p>
      </dgm:t>
    </dgm:pt>
    <dgm:pt modelId="{9EF6D231-3BAC-44C1-8A2B-B16B19A98DCB}" type="sibTrans" cxnId="{DF8BF98C-163A-4339-AA6F-9E42F6D71458}">
      <dgm:prSet/>
      <dgm:spPr/>
      <dgm:t>
        <a:bodyPr/>
        <a:lstStyle/>
        <a:p>
          <a:endParaRPr lang="en-US"/>
        </a:p>
      </dgm:t>
    </dgm:pt>
    <dgm:pt modelId="{07E2EC9A-A03D-4193-A39A-B9B8D5CC7EFB}">
      <dgm:prSet/>
      <dgm:spPr/>
      <dgm:t>
        <a:bodyPr/>
        <a:lstStyle/>
        <a:p>
          <a:r>
            <a:rPr lang="en-US" dirty="0">
              <a:latin typeface="Arial" panose="020B0604020202020204" pitchFamily="34" charset="0"/>
              <a:cs typeface="Arial" panose="020B0604020202020204" pitchFamily="34" charset="0"/>
            </a:rPr>
            <a:t>Details the Financial Assistance Programs</a:t>
          </a:r>
        </a:p>
      </dgm:t>
    </dgm:pt>
    <dgm:pt modelId="{406A9252-02D9-4794-968D-20BFEFB65F11}" type="parTrans" cxnId="{B904E914-79E7-489B-B2AC-060D581AF52F}">
      <dgm:prSet/>
      <dgm:spPr/>
      <dgm:t>
        <a:bodyPr/>
        <a:lstStyle/>
        <a:p>
          <a:endParaRPr lang="en-US"/>
        </a:p>
      </dgm:t>
    </dgm:pt>
    <dgm:pt modelId="{3BA172EA-79A7-451F-82DB-C89DFFA28651}" type="sibTrans" cxnId="{B904E914-79E7-489B-B2AC-060D581AF52F}">
      <dgm:prSet/>
      <dgm:spPr/>
      <dgm:t>
        <a:bodyPr/>
        <a:lstStyle/>
        <a:p>
          <a:endParaRPr lang="en-US"/>
        </a:p>
      </dgm:t>
    </dgm:pt>
    <dgm:pt modelId="{437F7A5E-4CAE-47C7-9757-9CD34F525D1E}" type="pres">
      <dgm:prSet presAssocID="{7761CE4E-74DA-4485-99C9-5455541E3279}" presName="vert0" presStyleCnt="0">
        <dgm:presLayoutVars>
          <dgm:dir/>
          <dgm:animOne val="branch"/>
          <dgm:animLvl val="lvl"/>
        </dgm:presLayoutVars>
      </dgm:prSet>
      <dgm:spPr/>
    </dgm:pt>
    <dgm:pt modelId="{E987F46A-6D10-4BEF-8E2F-49A18E4F3748}" type="pres">
      <dgm:prSet presAssocID="{C52CC05F-3225-471D-88FD-E29D1882A6B5}" presName="thickLine" presStyleLbl="alignNode1" presStyleIdx="0" presStyleCnt="2"/>
      <dgm:spPr/>
    </dgm:pt>
    <dgm:pt modelId="{C1AB8901-838E-435D-B1A1-5AF82C4437A3}" type="pres">
      <dgm:prSet presAssocID="{C52CC05F-3225-471D-88FD-E29D1882A6B5}" presName="horz1" presStyleCnt="0"/>
      <dgm:spPr/>
    </dgm:pt>
    <dgm:pt modelId="{B2C79101-55E1-4154-9D66-65DE721B5B3E}" type="pres">
      <dgm:prSet presAssocID="{C52CC05F-3225-471D-88FD-E29D1882A6B5}" presName="tx1" presStyleLbl="revTx" presStyleIdx="0" presStyleCnt="2"/>
      <dgm:spPr/>
    </dgm:pt>
    <dgm:pt modelId="{3B52209D-A1C9-4A2C-A894-56D29C5F653C}" type="pres">
      <dgm:prSet presAssocID="{C52CC05F-3225-471D-88FD-E29D1882A6B5}" presName="vert1" presStyleCnt="0"/>
      <dgm:spPr/>
    </dgm:pt>
    <dgm:pt modelId="{5692707C-B24F-40CA-B5B5-450B94F896E4}" type="pres">
      <dgm:prSet presAssocID="{07E2EC9A-A03D-4193-A39A-B9B8D5CC7EFB}" presName="thickLine" presStyleLbl="alignNode1" presStyleIdx="1" presStyleCnt="2"/>
      <dgm:spPr/>
    </dgm:pt>
    <dgm:pt modelId="{B3D29ECD-D631-40C1-B187-5AD0E66C2CC5}" type="pres">
      <dgm:prSet presAssocID="{07E2EC9A-A03D-4193-A39A-B9B8D5CC7EFB}" presName="horz1" presStyleCnt="0"/>
      <dgm:spPr/>
    </dgm:pt>
    <dgm:pt modelId="{FBE85C08-87B3-4BAC-8FC6-A7FFF6440050}" type="pres">
      <dgm:prSet presAssocID="{07E2EC9A-A03D-4193-A39A-B9B8D5CC7EFB}" presName="tx1" presStyleLbl="revTx" presStyleIdx="1" presStyleCnt="2"/>
      <dgm:spPr/>
    </dgm:pt>
    <dgm:pt modelId="{90C788A0-E621-4690-8687-82FF86F4D96F}" type="pres">
      <dgm:prSet presAssocID="{07E2EC9A-A03D-4193-A39A-B9B8D5CC7EFB}" presName="vert1" presStyleCnt="0"/>
      <dgm:spPr/>
    </dgm:pt>
  </dgm:ptLst>
  <dgm:cxnLst>
    <dgm:cxn modelId="{B904E914-79E7-489B-B2AC-060D581AF52F}" srcId="{7761CE4E-74DA-4485-99C9-5455541E3279}" destId="{07E2EC9A-A03D-4193-A39A-B9B8D5CC7EFB}" srcOrd="1" destOrd="0" parTransId="{406A9252-02D9-4794-968D-20BFEFB65F11}" sibTransId="{3BA172EA-79A7-451F-82DB-C89DFFA28651}"/>
    <dgm:cxn modelId="{D12A117F-B9EF-4F20-B5DD-505A9E95C415}" type="presOf" srcId="{7761CE4E-74DA-4485-99C9-5455541E3279}" destId="{437F7A5E-4CAE-47C7-9757-9CD34F525D1E}" srcOrd="0" destOrd="0" presId="urn:microsoft.com/office/officeart/2008/layout/LinedList"/>
    <dgm:cxn modelId="{DF8BF98C-163A-4339-AA6F-9E42F6D71458}" srcId="{7761CE4E-74DA-4485-99C9-5455541E3279}" destId="{C52CC05F-3225-471D-88FD-E29D1882A6B5}" srcOrd="0" destOrd="0" parTransId="{78F255E8-1C40-492D-8275-0EA4394C46A6}" sibTransId="{9EF6D231-3BAC-44C1-8A2B-B16B19A98DCB}"/>
    <dgm:cxn modelId="{A5D68FB3-B0C6-407E-9742-33063DBF60DE}" type="presOf" srcId="{07E2EC9A-A03D-4193-A39A-B9B8D5CC7EFB}" destId="{FBE85C08-87B3-4BAC-8FC6-A7FFF6440050}" srcOrd="0" destOrd="0" presId="urn:microsoft.com/office/officeart/2008/layout/LinedList"/>
    <dgm:cxn modelId="{4CF649B8-C7C7-43CE-A3B6-120D0850CA06}" type="presOf" srcId="{C52CC05F-3225-471D-88FD-E29D1882A6B5}" destId="{B2C79101-55E1-4154-9D66-65DE721B5B3E}" srcOrd="0" destOrd="0" presId="urn:microsoft.com/office/officeart/2008/layout/LinedList"/>
    <dgm:cxn modelId="{8BB7D34B-5E85-4D2E-8EE5-D76828D98CC5}" type="presParOf" srcId="{437F7A5E-4CAE-47C7-9757-9CD34F525D1E}" destId="{E987F46A-6D10-4BEF-8E2F-49A18E4F3748}" srcOrd="0" destOrd="0" presId="urn:microsoft.com/office/officeart/2008/layout/LinedList"/>
    <dgm:cxn modelId="{32FDB143-B37D-4904-AD6A-D0F103592900}" type="presParOf" srcId="{437F7A5E-4CAE-47C7-9757-9CD34F525D1E}" destId="{C1AB8901-838E-435D-B1A1-5AF82C4437A3}" srcOrd="1" destOrd="0" presId="urn:microsoft.com/office/officeart/2008/layout/LinedList"/>
    <dgm:cxn modelId="{67C3490A-C303-4678-973C-B4B7809C4F90}" type="presParOf" srcId="{C1AB8901-838E-435D-B1A1-5AF82C4437A3}" destId="{B2C79101-55E1-4154-9D66-65DE721B5B3E}" srcOrd="0" destOrd="0" presId="urn:microsoft.com/office/officeart/2008/layout/LinedList"/>
    <dgm:cxn modelId="{2E49C4E8-AB30-4DDF-8AA9-74C0D5FEA584}" type="presParOf" srcId="{C1AB8901-838E-435D-B1A1-5AF82C4437A3}" destId="{3B52209D-A1C9-4A2C-A894-56D29C5F653C}" srcOrd="1" destOrd="0" presId="urn:microsoft.com/office/officeart/2008/layout/LinedList"/>
    <dgm:cxn modelId="{4E847532-5566-48C4-B7B9-18BC855B3BD4}" type="presParOf" srcId="{437F7A5E-4CAE-47C7-9757-9CD34F525D1E}" destId="{5692707C-B24F-40CA-B5B5-450B94F896E4}" srcOrd="2" destOrd="0" presId="urn:microsoft.com/office/officeart/2008/layout/LinedList"/>
    <dgm:cxn modelId="{886519F7-EE57-4472-8689-BE6F6250F1EA}" type="presParOf" srcId="{437F7A5E-4CAE-47C7-9757-9CD34F525D1E}" destId="{B3D29ECD-D631-40C1-B187-5AD0E66C2CC5}" srcOrd="3" destOrd="0" presId="urn:microsoft.com/office/officeart/2008/layout/LinedList"/>
    <dgm:cxn modelId="{FA89BBA8-7416-449A-83A2-04B1B2A5330E}" type="presParOf" srcId="{B3D29ECD-D631-40C1-B187-5AD0E66C2CC5}" destId="{FBE85C08-87B3-4BAC-8FC6-A7FFF6440050}" srcOrd="0" destOrd="0" presId="urn:microsoft.com/office/officeart/2008/layout/LinedList"/>
    <dgm:cxn modelId="{28E641FC-B1A1-4074-B562-D638DB3B952D}" type="presParOf" srcId="{B3D29ECD-D631-40C1-B187-5AD0E66C2CC5}" destId="{90C788A0-E621-4690-8687-82FF86F4D96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761CE4E-74DA-4485-99C9-5455541E3279}"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C52CC05F-3225-471D-88FD-E29D1882A6B5}">
      <dgm:prSet/>
      <dgm:spPr/>
      <dgm:t>
        <a:bodyPr/>
        <a:lstStyle/>
        <a:p>
          <a:r>
            <a:rPr lang="en-US" dirty="0">
              <a:latin typeface="Arial" panose="020B0604020202020204" pitchFamily="34" charset="0"/>
              <a:cs typeface="Arial" panose="020B0604020202020204" pitchFamily="34" charset="0"/>
            </a:rPr>
            <a:t>Discusses threats to drinking water</a:t>
          </a:r>
        </a:p>
      </dgm:t>
      <dgm:extLst>
        <a:ext uri="{E40237B7-FDA0-4F09-8148-C483321AD2D9}">
          <dgm14:cNvPr xmlns:dgm14="http://schemas.microsoft.com/office/drawing/2010/diagram" id="0" name="" descr="Details the treatment technologies available&#10;Evaluates treatment cost of compliance with new maximum contaminate leves&#10;"/>
        </a:ext>
      </dgm:extLst>
    </dgm:pt>
    <dgm:pt modelId="{78F255E8-1C40-492D-8275-0EA4394C46A6}" type="parTrans" cxnId="{DF8BF98C-163A-4339-AA6F-9E42F6D71458}">
      <dgm:prSet/>
      <dgm:spPr/>
      <dgm:t>
        <a:bodyPr/>
        <a:lstStyle/>
        <a:p>
          <a:endParaRPr lang="en-US"/>
        </a:p>
      </dgm:t>
    </dgm:pt>
    <dgm:pt modelId="{9EF6D231-3BAC-44C1-8A2B-B16B19A98DCB}" type="sibTrans" cxnId="{DF8BF98C-163A-4339-AA6F-9E42F6D71458}">
      <dgm:prSet/>
      <dgm:spPr/>
      <dgm:t>
        <a:bodyPr/>
        <a:lstStyle/>
        <a:p>
          <a:endParaRPr lang="en-US"/>
        </a:p>
      </dgm:t>
    </dgm:pt>
    <dgm:pt modelId="{B130CF84-DF92-4A65-8013-1AD2793D9BE5}">
      <dgm:prSet/>
      <dgm:spPr/>
      <dgm:t>
        <a:bodyPr/>
        <a:lstStyle/>
        <a:p>
          <a:r>
            <a:rPr lang="en-US" dirty="0">
              <a:latin typeface="Arial" panose="020B0604020202020204" pitchFamily="34" charset="0"/>
              <a:cs typeface="Arial" panose="020B0604020202020204" pitchFamily="34" charset="0"/>
            </a:rPr>
            <a:t>Talks about emergency preparedness and resiliency</a:t>
          </a:r>
        </a:p>
      </dgm:t>
    </dgm:pt>
    <dgm:pt modelId="{090C2BD1-C22D-409D-80AB-F57B1C23A643}" type="parTrans" cxnId="{CA72463B-0B66-4B40-BF23-BFE54C88DFEE}">
      <dgm:prSet/>
      <dgm:spPr/>
      <dgm:t>
        <a:bodyPr/>
        <a:lstStyle/>
        <a:p>
          <a:endParaRPr lang="en-US"/>
        </a:p>
      </dgm:t>
    </dgm:pt>
    <dgm:pt modelId="{9DA29AAA-46C5-41AC-B8AC-526645EA18A9}" type="sibTrans" cxnId="{CA72463B-0B66-4B40-BF23-BFE54C88DFEE}">
      <dgm:prSet/>
      <dgm:spPr/>
      <dgm:t>
        <a:bodyPr/>
        <a:lstStyle/>
        <a:p>
          <a:endParaRPr lang="en-US"/>
        </a:p>
      </dgm:t>
    </dgm:pt>
    <dgm:pt modelId="{72241E8E-5AF5-4B56-AC05-9D2DA56EBB97}">
      <dgm:prSet/>
      <dgm:spPr/>
      <dgm:t>
        <a:bodyPr/>
        <a:lstStyle/>
        <a:p>
          <a:r>
            <a:rPr lang="en-US" dirty="0">
              <a:latin typeface="Arial" panose="020B0604020202020204" pitchFamily="34" charset="0"/>
              <a:cs typeface="Arial" panose="020B0604020202020204" pitchFamily="34" charset="0"/>
            </a:rPr>
            <a:t>Evaluates emergency response</a:t>
          </a:r>
        </a:p>
      </dgm:t>
    </dgm:pt>
    <dgm:pt modelId="{E7E84502-1E28-49B7-AAE1-2D315D590FF0}" type="parTrans" cxnId="{8CC23F6F-4334-4B81-9E04-9B31E4D613BC}">
      <dgm:prSet/>
      <dgm:spPr/>
      <dgm:t>
        <a:bodyPr/>
        <a:lstStyle/>
        <a:p>
          <a:endParaRPr lang="en-US"/>
        </a:p>
      </dgm:t>
    </dgm:pt>
    <dgm:pt modelId="{57CDB924-50BE-44B0-9F92-E31B9089B7E4}" type="sibTrans" cxnId="{8CC23F6F-4334-4B81-9E04-9B31E4D613BC}">
      <dgm:prSet/>
      <dgm:spPr/>
      <dgm:t>
        <a:bodyPr/>
        <a:lstStyle/>
        <a:p>
          <a:endParaRPr lang="en-US"/>
        </a:p>
      </dgm:t>
    </dgm:pt>
    <dgm:pt modelId="{437F7A5E-4CAE-47C7-9757-9CD34F525D1E}" type="pres">
      <dgm:prSet presAssocID="{7761CE4E-74DA-4485-99C9-5455541E3279}" presName="vert0" presStyleCnt="0">
        <dgm:presLayoutVars>
          <dgm:dir/>
          <dgm:animOne val="branch"/>
          <dgm:animLvl val="lvl"/>
        </dgm:presLayoutVars>
      </dgm:prSet>
      <dgm:spPr/>
    </dgm:pt>
    <dgm:pt modelId="{E987F46A-6D10-4BEF-8E2F-49A18E4F3748}" type="pres">
      <dgm:prSet presAssocID="{C52CC05F-3225-471D-88FD-E29D1882A6B5}" presName="thickLine" presStyleLbl="alignNode1" presStyleIdx="0" presStyleCnt="3"/>
      <dgm:spPr/>
    </dgm:pt>
    <dgm:pt modelId="{C1AB8901-838E-435D-B1A1-5AF82C4437A3}" type="pres">
      <dgm:prSet presAssocID="{C52CC05F-3225-471D-88FD-E29D1882A6B5}" presName="horz1" presStyleCnt="0"/>
      <dgm:spPr/>
    </dgm:pt>
    <dgm:pt modelId="{B2C79101-55E1-4154-9D66-65DE721B5B3E}" type="pres">
      <dgm:prSet presAssocID="{C52CC05F-3225-471D-88FD-E29D1882A6B5}" presName="tx1" presStyleLbl="revTx" presStyleIdx="0" presStyleCnt="3"/>
      <dgm:spPr/>
    </dgm:pt>
    <dgm:pt modelId="{3B52209D-A1C9-4A2C-A894-56D29C5F653C}" type="pres">
      <dgm:prSet presAssocID="{C52CC05F-3225-471D-88FD-E29D1882A6B5}" presName="vert1" presStyleCnt="0"/>
      <dgm:spPr/>
    </dgm:pt>
    <dgm:pt modelId="{1B0B8E48-3061-4DEE-A293-5BDC125D4855}" type="pres">
      <dgm:prSet presAssocID="{B130CF84-DF92-4A65-8013-1AD2793D9BE5}" presName="thickLine" presStyleLbl="alignNode1" presStyleIdx="1" presStyleCnt="3"/>
      <dgm:spPr/>
    </dgm:pt>
    <dgm:pt modelId="{70267374-3DBE-41AB-BAFE-D6D792BA6193}" type="pres">
      <dgm:prSet presAssocID="{B130CF84-DF92-4A65-8013-1AD2793D9BE5}" presName="horz1" presStyleCnt="0"/>
      <dgm:spPr/>
    </dgm:pt>
    <dgm:pt modelId="{7FE7C062-7BEC-4109-B65D-6432D56D0F88}" type="pres">
      <dgm:prSet presAssocID="{B130CF84-DF92-4A65-8013-1AD2793D9BE5}" presName="tx1" presStyleLbl="revTx" presStyleIdx="1" presStyleCnt="3"/>
      <dgm:spPr/>
    </dgm:pt>
    <dgm:pt modelId="{712086EE-8E1A-439E-BE01-08DBC6205F69}" type="pres">
      <dgm:prSet presAssocID="{B130CF84-DF92-4A65-8013-1AD2793D9BE5}" presName="vert1" presStyleCnt="0"/>
      <dgm:spPr/>
    </dgm:pt>
    <dgm:pt modelId="{89EA67F5-1026-4763-A589-B3571FC3532A}" type="pres">
      <dgm:prSet presAssocID="{72241E8E-5AF5-4B56-AC05-9D2DA56EBB97}" presName="thickLine" presStyleLbl="alignNode1" presStyleIdx="2" presStyleCnt="3"/>
      <dgm:spPr/>
    </dgm:pt>
    <dgm:pt modelId="{F6866072-A0B0-4001-A538-673B94A55334}" type="pres">
      <dgm:prSet presAssocID="{72241E8E-5AF5-4B56-AC05-9D2DA56EBB97}" presName="horz1" presStyleCnt="0"/>
      <dgm:spPr/>
    </dgm:pt>
    <dgm:pt modelId="{980EDA65-94C5-4269-A5F0-7F40FC1ACCF6}" type="pres">
      <dgm:prSet presAssocID="{72241E8E-5AF5-4B56-AC05-9D2DA56EBB97}" presName="tx1" presStyleLbl="revTx" presStyleIdx="2" presStyleCnt="3"/>
      <dgm:spPr/>
    </dgm:pt>
    <dgm:pt modelId="{05B97D72-405D-4B78-A703-05717796C64D}" type="pres">
      <dgm:prSet presAssocID="{72241E8E-5AF5-4B56-AC05-9D2DA56EBB97}" presName="vert1" presStyleCnt="0"/>
      <dgm:spPr/>
    </dgm:pt>
  </dgm:ptLst>
  <dgm:cxnLst>
    <dgm:cxn modelId="{CA72463B-0B66-4B40-BF23-BFE54C88DFEE}" srcId="{7761CE4E-74DA-4485-99C9-5455541E3279}" destId="{B130CF84-DF92-4A65-8013-1AD2793D9BE5}" srcOrd="1" destOrd="0" parTransId="{090C2BD1-C22D-409D-80AB-F57B1C23A643}" sibTransId="{9DA29AAA-46C5-41AC-B8AC-526645EA18A9}"/>
    <dgm:cxn modelId="{03EA8B4E-D3F5-416E-9CC2-BB8BF3D77961}" type="presOf" srcId="{B130CF84-DF92-4A65-8013-1AD2793D9BE5}" destId="{7FE7C062-7BEC-4109-B65D-6432D56D0F88}" srcOrd="0" destOrd="0" presId="urn:microsoft.com/office/officeart/2008/layout/LinedList"/>
    <dgm:cxn modelId="{8CC23F6F-4334-4B81-9E04-9B31E4D613BC}" srcId="{7761CE4E-74DA-4485-99C9-5455541E3279}" destId="{72241E8E-5AF5-4B56-AC05-9D2DA56EBB97}" srcOrd="2" destOrd="0" parTransId="{E7E84502-1E28-49B7-AAE1-2D315D590FF0}" sibTransId="{57CDB924-50BE-44B0-9F92-E31B9089B7E4}"/>
    <dgm:cxn modelId="{D12A117F-B9EF-4F20-B5DD-505A9E95C415}" type="presOf" srcId="{7761CE4E-74DA-4485-99C9-5455541E3279}" destId="{437F7A5E-4CAE-47C7-9757-9CD34F525D1E}" srcOrd="0" destOrd="0" presId="urn:microsoft.com/office/officeart/2008/layout/LinedList"/>
    <dgm:cxn modelId="{DF8BF98C-163A-4339-AA6F-9E42F6D71458}" srcId="{7761CE4E-74DA-4485-99C9-5455541E3279}" destId="{C52CC05F-3225-471D-88FD-E29D1882A6B5}" srcOrd="0" destOrd="0" parTransId="{78F255E8-1C40-492D-8275-0EA4394C46A6}" sibTransId="{9EF6D231-3BAC-44C1-8A2B-B16B19A98DCB}"/>
    <dgm:cxn modelId="{4CF649B8-C7C7-43CE-A3B6-120D0850CA06}" type="presOf" srcId="{C52CC05F-3225-471D-88FD-E29D1882A6B5}" destId="{B2C79101-55E1-4154-9D66-65DE721B5B3E}" srcOrd="0" destOrd="0" presId="urn:microsoft.com/office/officeart/2008/layout/LinedList"/>
    <dgm:cxn modelId="{DD315BE4-6E69-4A3E-B44D-C0B5EEB705EB}" type="presOf" srcId="{72241E8E-5AF5-4B56-AC05-9D2DA56EBB97}" destId="{980EDA65-94C5-4269-A5F0-7F40FC1ACCF6}" srcOrd="0" destOrd="0" presId="urn:microsoft.com/office/officeart/2008/layout/LinedList"/>
    <dgm:cxn modelId="{8BB7D34B-5E85-4D2E-8EE5-D76828D98CC5}" type="presParOf" srcId="{437F7A5E-4CAE-47C7-9757-9CD34F525D1E}" destId="{E987F46A-6D10-4BEF-8E2F-49A18E4F3748}" srcOrd="0" destOrd="0" presId="urn:microsoft.com/office/officeart/2008/layout/LinedList"/>
    <dgm:cxn modelId="{32FDB143-B37D-4904-AD6A-D0F103592900}" type="presParOf" srcId="{437F7A5E-4CAE-47C7-9757-9CD34F525D1E}" destId="{C1AB8901-838E-435D-B1A1-5AF82C4437A3}" srcOrd="1" destOrd="0" presId="urn:microsoft.com/office/officeart/2008/layout/LinedList"/>
    <dgm:cxn modelId="{67C3490A-C303-4678-973C-B4B7809C4F90}" type="presParOf" srcId="{C1AB8901-838E-435D-B1A1-5AF82C4437A3}" destId="{B2C79101-55E1-4154-9D66-65DE721B5B3E}" srcOrd="0" destOrd="0" presId="urn:microsoft.com/office/officeart/2008/layout/LinedList"/>
    <dgm:cxn modelId="{2E49C4E8-AB30-4DDF-8AA9-74C0D5FEA584}" type="presParOf" srcId="{C1AB8901-838E-435D-B1A1-5AF82C4437A3}" destId="{3B52209D-A1C9-4A2C-A894-56D29C5F653C}" srcOrd="1" destOrd="0" presId="urn:microsoft.com/office/officeart/2008/layout/LinedList"/>
    <dgm:cxn modelId="{EA1DC88E-FC59-4AC5-AEEB-B6C1F1A124CA}" type="presParOf" srcId="{437F7A5E-4CAE-47C7-9757-9CD34F525D1E}" destId="{1B0B8E48-3061-4DEE-A293-5BDC125D4855}" srcOrd="2" destOrd="0" presId="urn:microsoft.com/office/officeart/2008/layout/LinedList"/>
    <dgm:cxn modelId="{842D651C-490A-4625-B813-317EC45F5CDD}" type="presParOf" srcId="{437F7A5E-4CAE-47C7-9757-9CD34F525D1E}" destId="{70267374-3DBE-41AB-BAFE-D6D792BA6193}" srcOrd="3" destOrd="0" presId="urn:microsoft.com/office/officeart/2008/layout/LinedList"/>
    <dgm:cxn modelId="{07C0C235-AFA0-407A-AA43-50DFBA489A26}" type="presParOf" srcId="{70267374-3DBE-41AB-BAFE-D6D792BA6193}" destId="{7FE7C062-7BEC-4109-B65D-6432D56D0F88}" srcOrd="0" destOrd="0" presId="urn:microsoft.com/office/officeart/2008/layout/LinedList"/>
    <dgm:cxn modelId="{D208BB92-C255-4647-8AF7-AB7EF9BAE362}" type="presParOf" srcId="{70267374-3DBE-41AB-BAFE-D6D792BA6193}" destId="{712086EE-8E1A-439E-BE01-08DBC6205F69}" srcOrd="1" destOrd="0" presId="urn:microsoft.com/office/officeart/2008/layout/LinedList"/>
    <dgm:cxn modelId="{735500D5-962B-4D4E-B6DD-47C3D89F503F}" type="presParOf" srcId="{437F7A5E-4CAE-47C7-9757-9CD34F525D1E}" destId="{89EA67F5-1026-4763-A589-B3571FC3532A}" srcOrd="4" destOrd="0" presId="urn:microsoft.com/office/officeart/2008/layout/LinedList"/>
    <dgm:cxn modelId="{0DD5FC89-4C9D-4E5D-8CB4-9505B2714704}" type="presParOf" srcId="{437F7A5E-4CAE-47C7-9757-9CD34F525D1E}" destId="{F6866072-A0B0-4001-A538-673B94A55334}" srcOrd="5" destOrd="0" presId="urn:microsoft.com/office/officeart/2008/layout/LinedList"/>
    <dgm:cxn modelId="{2E28ECFA-CA75-4810-80FC-28D95FAC6A0F}" type="presParOf" srcId="{F6866072-A0B0-4001-A538-673B94A55334}" destId="{980EDA65-94C5-4269-A5F0-7F40FC1ACCF6}" srcOrd="0" destOrd="0" presId="urn:microsoft.com/office/officeart/2008/layout/LinedList"/>
    <dgm:cxn modelId="{A866EF30-B21B-44F8-B0AD-D44E71C11302}" type="presParOf" srcId="{F6866072-A0B0-4001-A538-673B94A55334}" destId="{05B97D72-405D-4B78-A703-05717796C64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761CE4E-74DA-4485-99C9-5455541E3279}"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C52CC05F-3225-471D-88FD-E29D1882A6B5}">
      <dgm:prSet/>
      <dgm:spPr/>
      <dgm:t>
        <a:bodyPr/>
        <a:lstStyle/>
        <a:p>
          <a:r>
            <a:rPr lang="en-US" dirty="0">
              <a:latin typeface="Arial" panose="020B0604020202020204" pitchFamily="34" charset="0"/>
              <a:cs typeface="Arial" panose="020B0604020202020204" pitchFamily="34" charset="0"/>
            </a:rPr>
            <a:t>Summarizes the recommendations from all the chapters </a:t>
          </a:r>
        </a:p>
      </dgm:t>
      <dgm:extLst>
        <a:ext uri="{E40237B7-FDA0-4F09-8148-C483321AD2D9}">
          <dgm14:cNvPr xmlns:dgm14="http://schemas.microsoft.com/office/drawing/2010/diagram" id="0" name="" descr="Summarizes the recommendations from all the chapters &#10;"/>
        </a:ext>
      </dgm:extLst>
    </dgm:pt>
    <dgm:pt modelId="{78F255E8-1C40-492D-8275-0EA4394C46A6}" type="parTrans" cxnId="{DF8BF98C-163A-4339-AA6F-9E42F6D71458}">
      <dgm:prSet/>
      <dgm:spPr/>
      <dgm:t>
        <a:bodyPr/>
        <a:lstStyle/>
        <a:p>
          <a:endParaRPr lang="en-US"/>
        </a:p>
      </dgm:t>
    </dgm:pt>
    <dgm:pt modelId="{9EF6D231-3BAC-44C1-8A2B-B16B19A98DCB}" type="sibTrans" cxnId="{DF8BF98C-163A-4339-AA6F-9E42F6D71458}">
      <dgm:prSet/>
      <dgm:spPr/>
      <dgm:t>
        <a:bodyPr/>
        <a:lstStyle/>
        <a:p>
          <a:endParaRPr lang="en-US"/>
        </a:p>
      </dgm:t>
    </dgm:pt>
    <dgm:pt modelId="{437F7A5E-4CAE-47C7-9757-9CD34F525D1E}" type="pres">
      <dgm:prSet presAssocID="{7761CE4E-74DA-4485-99C9-5455541E3279}" presName="vert0" presStyleCnt="0">
        <dgm:presLayoutVars>
          <dgm:dir/>
          <dgm:animOne val="branch"/>
          <dgm:animLvl val="lvl"/>
        </dgm:presLayoutVars>
      </dgm:prSet>
      <dgm:spPr/>
    </dgm:pt>
    <dgm:pt modelId="{E987F46A-6D10-4BEF-8E2F-49A18E4F3748}" type="pres">
      <dgm:prSet presAssocID="{C52CC05F-3225-471D-88FD-E29D1882A6B5}" presName="thickLine" presStyleLbl="alignNode1" presStyleIdx="0" presStyleCnt="1"/>
      <dgm:spPr/>
    </dgm:pt>
    <dgm:pt modelId="{C1AB8901-838E-435D-B1A1-5AF82C4437A3}" type="pres">
      <dgm:prSet presAssocID="{C52CC05F-3225-471D-88FD-E29D1882A6B5}" presName="horz1" presStyleCnt="0"/>
      <dgm:spPr/>
    </dgm:pt>
    <dgm:pt modelId="{B2C79101-55E1-4154-9D66-65DE721B5B3E}" type="pres">
      <dgm:prSet presAssocID="{C52CC05F-3225-471D-88FD-E29D1882A6B5}" presName="tx1" presStyleLbl="revTx" presStyleIdx="0" presStyleCnt="1"/>
      <dgm:spPr/>
    </dgm:pt>
    <dgm:pt modelId="{3B52209D-A1C9-4A2C-A894-56D29C5F653C}" type="pres">
      <dgm:prSet presAssocID="{C52CC05F-3225-471D-88FD-E29D1882A6B5}" presName="vert1" presStyleCnt="0"/>
      <dgm:spPr/>
    </dgm:pt>
  </dgm:ptLst>
  <dgm:cxnLst>
    <dgm:cxn modelId="{D12A117F-B9EF-4F20-B5DD-505A9E95C415}" type="presOf" srcId="{7761CE4E-74DA-4485-99C9-5455541E3279}" destId="{437F7A5E-4CAE-47C7-9757-9CD34F525D1E}" srcOrd="0" destOrd="0" presId="urn:microsoft.com/office/officeart/2008/layout/LinedList"/>
    <dgm:cxn modelId="{DF8BF98C-163A-4339-AA6F-9E42F6D71458}" srcId="{7761CE4E-74DA-4485-99C9-5455541E3279}" destId="{C52CC05F-3225-471D-88FD-E29D1882A6B5}" srcOrd="0" destOrd="0" parTransId="{78F255E8-1C40-492D-8275-0EA4394C46A6}" sibTransId="{9EF6D231-3BAC-44C1-8A2B-B16B19A98DCB}"/>
    <dgm:cxn modelId="{4CF649B8-C7C7-43CE-A3B6-120D0850CA06}" type="presOf" srcId="{C52CC05F-3225-471D-88FD-E29D1882A6B5}" destId="{B2C79101-55E1-4154-9D66-65DE721B5B3E}" srcOrd="0" destOrd="0" presId="urn:microsoft.com/office/officeart/2008/layout/LinedList"/>
    <dgm:cxn modelId="{8BB7D34B-5E85-4D2E-8EE5-D76828D98CC5}" type="presParOf" srcId="{437F7A5E-4CAE-47C7-9757-9CD34F525D1E}" destId="{E987F46A-6D10-4BEF-8E2F-49A18E4F3748}" srcOrd="0" destOrd="0" presId="urn:microsoft.com/office/officeart/2008/layout/LinedList"/>
    <dgm:cxn modelId="{32FDB143-B37D-4904-AD6A-D0F103592900}" type="presParOf" srcId="{437F7A5E-4CAE-47C7-9757-9CD34F525D1E}" destId="{C1AB8901-838E-435D-B1A1-5AF82C4437A3}" srcOrd="1" destOrd="0" presId="urn:microsoft.com/office/officeart/2008/layout/LinedList"/>
    <dgm:cxn modelId="{67C3490A-C303-4678-973C-B4B7809C4F90}" type="presParOf" srcId="{C1AB8901-838E-435D-B1A1-5AF82C4437A3}" destId="{B2C79101-55E1-4154-9D66-65DE721B5B3E}" srcOrd="0" destOrd="0" presId="urn:microsoft.com/office/officeart/2008/layout/LinedList"/>
    <dgm:cxn modelId="{2E49C4E8-AB30-4DDF-8AA9-74C0D5FEA584}" type="presParOf" srcId="{C1AB8901-838E-435D-B1A1-5AF82C4437A3}" destId="{3B52209D-A1C9-4A2C-A894-56D29C5F653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21DF318-4D01-40C8-87D0-F44DBE8F760F}" type="doc">
      <dgm:prSet loTypeId="urn:microsoft.com/office/officeart/2017/3/layout/HorizontalLabelsTimeline" loCatId="process" qsTypeId="urn:microsoft.com/office/officeart/2005/8/quickstyle/simple1" qsCatId="simple" csTypeId="urn:microsoft.com/office/officeart/2005/8/colors/accent0_2" csCatId="mainScheme" phldr="1"/>
      <dgm:spPr/>
      <dgm:t>
        <a:bodyPr/>
        <a:lstStyle/>
        <a:p>
          <a:endParaRPr lang="en-US"/>
        </a:p>
      </dgm:t>
    </dgm:pt>
    <dgm:pt modelId="{A1F79EC5-A750-45F2-805E-420BFCB89B1E}">
      <dgm:prSet custT="1"/>
      <dgm:spPr/>
      <dgm:t>
        <a:bodyPr/>
        <a:lstStyle/>
        <a:p>
          <a:pPr>
            <a:defRPr b="1"/>
          </a:pPr>
          <a:r>
            <a:rPr lang="en-US" sz="2400" dirty="0">
              <a:solidFill>
                <a:schemeClr val="accent4"/>
              </a:solidFill>
              <a:latin typeface="Arial" panose="020B0604020202020204" pitchFamily="34" charset="0"/>
              <a:cs typeface="Arial" panose="020B0604020202020204" pitchFamily="34" charset="0"/>
            </a:rPr>
            <a:t>February 16th</a:t>
          </a:r>
        </a:p>
      </dgm:t>
    </dgm:pt>
    <dgm:pt modelId="{1EAB6E9B-539E-44AF-959C-4134D9E4A837}" type="parTrans" cxnId="{DFE0A96D-5F19-4855-8B97-246E8A4634B3}">
      <dgm:prSet/>
      <dgm:spPr/>
      <dgm:t>
        <a:bodyPr/>
        <a:lstStyle/>
        <a:p>
          <a:endParaRPr lang="en-US"/>
        </a:p>
      </dgm:t>
    </dgm:pt>
    <dgm:pt modelId="{1F71738C-8E5B-40C0-878A-FC98EFB0C7DF}" type="sibTrans" cxnId="{DFE0A96D-5F19-4855-8B97-246E8A4634B3}">
      <dgm:prSet/>
      <dgm:spPr/>
      <dgm:t>
        <a:bodyPr/>
        <a:lstStyle/>
        <a:p>
          <a:endParaRPr lang="en-US"/>
        </a:p>
      </dgm:t>
    </dgm:pt>
    <dgm:pt modelId="{F7BFE282-E1D1-458F-BF44-26157BEC77F1}">
      <dgm:prSet custT="1"/>
      <dgm:spPr/>
      <dgm:t>
        <a:bodyPr/>
        <a:lstStyle/>
        <a:p>
          <a:r>
            <a:rPr lang="en-US" sz="2400" b="0" dirty="0">
              <a:solidFill>
                <a:schemeClr val="accent4"/>
              </a:solidFill>
              <a:latin typeface="Arial" panose="020B0604020202020204" pitchFamily="34" charset="0"/>
              <a:cs typeface="Arial" panose="020B0604020202020204" pitchFamily="34" charset="0"/>
            </a:rPr>
            <a:t>Public Comment Begins</a:t>
          </a:r>
        </a:p>
      </dgm:t>
    </dgm:pt>
    <dgm:pt modelId="{D262B0B9-35DF-4D8F-A0F2-0214E08BCA0A}" type="parTrans" cxnId="{4C318FC3-689B-46D1-871D-29D25CE92DBB}">
      <dgm:prSet/>
      <dgm:spPr/>
      <dgm:t>
        <a:bodyPr/>
        <a:lstStyle/>
        <a:p>
          <a:endParaRPr lang="en-US"/>
        </a:p>
      </dgm:t>
    </dgm:pt>
    <dgm:pt modelId="{A6CEC0A0-C2CE-466D-99CB-EBFBA8AACE46}" type="sibTrans" cxnId="{4C318FC3-689B-46D1-871D-29D25CE92DBB}">
      <dgm:prSet/>
      <dgm:spPr/>
      <dgm:t>
        <a:bodyPr/>
        <a:lstStyle/>
        <a:p>
          <a:endParaRPr lang="en-US"/>
        </a:p>
      </dgm:t>
    </dgm:pt>
    <dgm:pt modelId="{5034B9F7-2179-4A28-8C13-BFED6F9E84AF}">
      <dgm:prSet custT="1"/>
      <dgm:spPr/>
      <dgm:t>
        <a:bodyPr/>
        <a:lstStyle/>
        <a:p>
          <a:pPr>
            <a:defRPr b="1"/>
          </a:pPr>
          <a:r>
            <a:rPr lang="en-US" sz="2400" b="1">
              <a:latin typeface="Arial" panose="020B0604020202020204" pitchFamily="34" charset="0"/>
              <a:cs typeface="Arial" panose="020B0604020202020204" pitchFamily="34" charset="0"/>
            </a:rPr>
            <a:t>March</a:t>
          </a:r>
        </a:p>
      </dgm:t>
    </dgm:pt>
    <dgm:pt modelId="{DDECF4A6-D360-4DC3-B859-990909E0BF47}" type="parTrans" cxnId="{B8CE699D-CBC2-4AF3-B350-81304BB6DADF}">
      <dgm:prSet/>
      <dgm:spPr/>
      <dgm:t>
        <a:bodyPr/>
        <a:lstStyle/>
        <a:p>
          <a:endParaRPr lang="en-US"/>
        </a:p>
      </dgm:t>
    </dgm:pt>
    <dgm:pt modelId="{28532649-8A4D-4072-A14A-31A2F9CC714C}" type="sibTrans" cxnId="{B8CE699D-CBC2-4AF3-B350-81304BB6DADF}">
      <dgm:prSet/>
      <dgm:spPr/>
      <dgm:t>
        <a:bodyPr/>
        <a:lstStyle/>
        <a:p>
          <a:endParaRPr lang="en-US"/>
        </a:p>
      </dgm:t>
    </dgm:pt>
    <dgm:pt modelId="{6E2B7451-DE36-4AC5-A66A-87ED2DF06EB6}">
      <dgm:prSet custT="1"/>
      <dgm:spPr/>
      <dgm:t>
        <a:bodyPr/>
        <a:lstStyle/>
        <a:p>
          <a:r>
            <a:rPr lang="en-US" sz="2400" dirty="0">
              <a:latin typeface="Arial" panose="020B0604020202020204" pitchFamily="34" charset="0"/>
              <a:cs typeface="Arial" panose="020B0604020202020204" pitchFamily="34" charset="0"/>
            </a:rPr>
            <a:t>Public Workshops</a:t>
          </a:r>
        </a:p>
      </dgm:t>
    </dgm:pt>
    <dgm:pt modelId="{ACC296F3-2372-4C9C-B0E6-5E84855D01BC}" type="parTrans" cxnId="{AF8492DC-6418-4C3D-9FDC-946E0AAAF4DC}">
      <dgm:prSet/>
      <dgm:spPr/>
      <dgm:t>
        <a:bodyPr/>
        <a:lstStyle/>
        <a:p>
          <a:endParaRPr lang="en-US"/>
        </a:p>
      </dgm:t>
    </dgm:pt>
    <dgm:pt modelId="{F18D509E-2DB9-4779-9652-9E2105154B8A}" type="sibTrans" cxnId="{AF8492DC-6418-4C3D-9FDC-946E0AAAF4DC}">
      <dgm:prSet/>
      <dgm:spPr/>
      <dgm:t>
        <a:bodyPr/>
        <a:lstStyle/>
        <a:p>
          <a:endParaRPr lang="en-US"/>
        </a:p>
      </dgm:t>
    </dgm:pt>
    <dgm:pt modelId="{4AAA4960-48E4-41ED-89B4-329F9BF2F0CD}">
      <dgm:prSet custT="1"/>
      <dgm:spPr/>
      <dgm:t>
        <a:bodyPr/>
        <a:lstStyle/>
        <a:p>
          <a:r>
            <a:rPr lang="en-US" sz="2400" b="0" dirty="0">
              <a:solidFill>
                <a:schemeClr val="tx1"/>
              </a:solidFill>
              <a:latin typeface="Arial" panose="020B0604020202020204" pitchFamily="34" charset="0"/>
              <a:cs typeface="Arial" panose="020B0604020202020204" pitchFamily="34" charset="0"/>
            </a:rPr>
            <a:t>Close of Public Comment</a:t>
          </a:r>
        </a:p>
      </dgm:t>
    </dgm:pt>
    <dgm:pt modelId="{8E4EF94B-42E9-470C-8030-25E14A6E276A}" type="parTrans" cxnId="{79A209E6-642E-4B1C-A415-69E1BF8C886A}">
      <dgm:prSet/>
      <dgm:spPr/>
      <dgm:t>
        <a:bodyPr/>
        <a:lstStyle/>
        <a:p>
          <a:endParaRPr lang="en-US"/>
        </a:p>
      </dgm:t>
    </dgm:pt>
    <dgm:pt modelId="{3B7182EE-F0B0-4730-94F0-E8C12C13E106}" type="sibTrans" cxnId="{79A209E6-642E-4B1C-A415-69E1BF8C886A}">
      <dgm:prSet/>
      <dgm:spPr/>
      <dgm:t>
        <a:bodyPr/>
        <a:lstStyle/>
        <a:p>
          <a:endParaRPr lang="en-US"/>
        </a:p>
      </dgm:t>
    </dgm:pt>
    <dgm:pt modelId="{5442C5EE-1F04-4905-959A-81329DE08598}">
      <dgm:prSet custT="1"/>
      <dgm:spPr/>
      <dgm:t>
        <a:bodyPr/>
        <a:lstStyle/>
        <a:p>
          <a:pPr>
            <a:defRPr b="1"/>
          </a:pPr>
          <a:r>
            <a:rPr lang="en-US" sz="2400">
              <a:solidFill>
                <a:schemeClr val="accent4"/>
              </a:solidFill>
              <a:latin typeface="Arial" panose="020B0604020202020204" pitchFamily="34" charset="0"/>
              <a:cs typeface="Arial" panose="020B0604020202020204" pitchFamily="34" charset="0"/>
            </a:rPr>
            <a:t>August </a:t>
          </a:r>
          <a:r>
            <a:rPr lang="en-US" sz="2400" b="1">
              <a:solidFill>
                <a:schemeClr val="accent4"/>
              </a:solidFill>
              <a:latin typeface="Arial" panose="020B0604020202020204" pitchFamily="34" charset="0"/>
              <a:cs typeface="Arial" panose="020B0604020202020204" pitchFamily="34" charset="0"/>
            </a:rPr>
            <a:t>3rd</a:t>
          </a:r>
          <a:endParaRPr lang="en-US" sz="2400" b="0">
            <a:solidFill>
              <a:schemeClr val="accent4"/>
            </a:solidFill>
            <a:latin typeface="Arial" panose="020B0604020202020204" pitchFamily="34" charset="0"/>
            <a:cs typeface="Arial" panose="020B0604020202020204" pitchFamily="34" charset="0"/>
          </a:endParaRPr>
        </a:p>
      </dgm:t>
    </dgm:pt>
    <dgm:pt modelId="{B2293E7E-6237-49DE-B9DE-CA79ED85CA44}" type="parTrans" cxnId="{42AE357C-4C99-46E0-B503-4A0FF71FF940}">
      <dgm:prSet/>
      <dgm:spPr/>
      <dgm:t>
        <a:bodyPr/>
        <a:lstStyle/>
        <a:p>
          <a:endParaRPr lang="en-US"/>
        </a:p>
      </dgm:t>
    </dgm:pt>
    <dgm:pt modelId="{276D44F7-C3F9-4952-A6A6-4F566871C652}" type="sibTrans" cxnId="{42AE357C-4C99-46E0-B503-4A0FF71FF940}">
      <dgm:prSet/>
      <dgm:spPr/>
      <dgm:t>
        <a:bodyPr/>
        <a:lstStyle/>
        <a:p>
          <a:endParaRPr lang="en-US"/>
        </a:p>
      </dgm:t>
    </dgm:pt>
    <dgm:pt modelId="{6F123FCD-BB5A-42CB-B6ED-413219BB8B98}">
      <dgm:prSet custT="1"/>
      <dgm:spPr/>
      <dgm:t>
        <a:bodyPr/>
        <a:lstStyle/>
        <a:p>
          <a:pPr>
            <a:defRPr b="1"/>
          </a:pPr>
          <a:r>
            <a:rPr lang="en-US" sz="2400" b="1">
              <a:solidFill>
                <a:schemeClr val="accent4"/>
              </a:solidFill>
              <a:latin typeface="Arial" panose="020B0604020202020204" pitchFamily="34" charset="0"/>
              <a:cs typeface="Arial" panose="020B0604020202020204" pitchFamily="34" charset="0"/>
            </a:rPr>
            <a:t>August 18th</a:t>
          </a:r>
        </a:p>
      </dgm:t>
    </dgm:pt>
    <dgm:pt modelId="{7EE9C1E4-2930-4D08-A641-71653C86A182}" type="parTrans" cxnId="{D8EBF99C-F6EB-4602-979C-54BF2169B0CA}">
      <dgm:prSet/>
      <dgm:spPr/>
      <dgm:t>
        <a:bodyPr/>
        <a:lstStyle/>
        <a:p>
          <a:endParaRPr lang="en-US"/>
        </a:p>
      </dgm:t>
    </dgm:pt>
    <dgm:pt modelId="{54C24FC7-E00F-4B0C-90BF-D09392F0B506}" type="sibTrans" cxnId="{D8EBF99C-F6EB-4602-979C-54BF2169B0CA}">
      <dgm:prSet/>
      <dgm:spPr/>
      <dgm:t>
        <a:bodyPr/>
        <a:lstStyle/>
        <a:p>
          <a:endParaRPr lang="en-US"/>
        </a:p>
      </dgm:t>
    </dgm:pt>
    <dgm:pt modelId="{F37AF3A7-2A24-4C20-8AC7-2703BAF58222}">
      <dgm:prSet custT="1"/>
      <dgm:spPr/>
      <dgm:t>
        <a:bodyPr/>
        <a:lstStyle/>
        <a:p>
          <a:pPr>
            <a:defRPr b="1"/>
          </a:pPr>
          <a:r>
            <a:rPr lang="en-US" sz="2400">
              <a:solidFill>
                <a:schemeClr val="accent4"/>
              </a:solidFill>
              <a:latin typeface="Arial" panose="020B0604020202020204" pitchFamily="34" charset="0"/>
              <a:cs typeface="Arial" panose="020B0604020202020204" pitchFamily="34" charset="0"/>
            </a:rPr>
            <a:t>May to July</a:t>
          </a:r>
        </a:p>
      </dgm:t>
    </dgm:pt>
    <dgm:pt modelId="{4F0AFCDD-D29D-4BBD-970E-44652F12E2E8}" type="parTrans" cxnId="{A9F5E20F-BF82-4632-86A6-26394B8DA47B}">
      <dgm:prSet/>
      <dgm:spPr/>
      <dgm:t>
        <a:bodyPr/>
        <a:lstStyle/>
        <a:p>
          <a:endParaRPr lang="en-US"/>
        </a:p>
      </dgm:t>
    </dgm:pt>
    <dgm:pt modelId="{1E2A283C-DF5D-4BDF-A700-C0F643E8C00A}" type="sibTrans" cxnId="{A9F5E20F-BF82-4632-86A6-26394B8DA47B}">
      <dgm:prSet/>
      <dgm:spPr/>
      <dgm:t>
        <a:bodyPr/>
        <a:lstStyle/>
        <a:p>
          <a:endParaRPr lang="en-US"/>
        </a:p>
      </dgm:t>
    </dgm:pt>
    <dgm:pt modelId="{A8792C87-324A-4302-B01D-82A566C2F5B9}">
      <dgm:prSet custT="1"/>
      <dgm:spPr/>
      <dgm:t>
        <a:bodyPr/>
        <a:lstStyle/>
        <a:p>
          <a:r>
            <a:rPr lang="en-US" sz="2400" b="0" dirty="0">
              <a:solidFill>
                <a:schemeClr val="accent4"/>
              </a:solidFill>
              <a:latin typeface="Arial" panose="020B0604020202020204" pitchFamily="34" charset="0"/>
              <a:cs typeface="Arial" panose="020B0604020202020204" pitchFamily="34" charset="0"/>
            </a:rPr>
            <a:t>Incorporate Public Comment / Finalize Plan</a:t>
          </a:r>
        </a:p>
      </dgm:t>
    </dgm:pt>
    <dgm:pt modelId="{805FBA45-A20E-4EB0-A119-4D4B70185C29}" type="parTrans" cxnId="{1D06F632-DCA4-4326-A44D-6F471C4532B9}">
      <dgm:prSet/>
      <dgm:spPr/>
      <dgm:t>
        <a:bodyPr/>
        <a:lstStyle/>
        <a:p>
          <a:endParaRPr lang="en-US"/>
        </a:p>
      </dgm:t>
    </dgm:pt>
    <dgm:pt modelId="{B2482B8D-9694-4C78-935C-990401028A55}" type="sibTrans" cxnId="{1D06F632-DCA4-4326-A44D-6F471C4532B9}">
      <dgm:prSet/>
      <dgm:spPr/>
      <dgm:t>
        <a:bodyPr/>
        <a:lstStyle/>
        <a:p>
          <a:endParaRPr lang="en-US"/>
        </a:p>
      </dgm:t>
    </dgm:pt>
    <dgm:pt modelId="{11A8FAAA-01C3-46EA-9D2E-C0AD19E357DD}">
      <dgm:prSet custT="1"/>
      <dgm:spPr/>
      <dgm:t>
        <a:bodyPr/>
        <a:lstStyle/>
        <a:p>
          <a:r>
            <a:rPr lang="en-US" sz="2400" b="0" dirty="0">
              <a:solidFill>
                <a:schemeClr val="accent4"/>
              </a:solidFill>
              <a:latin typeface="Arial" panose="020B0604020202020204" pitchFamily="34" charset="0"/>
              <a:cs typeface="Arial" panose="020B0604020202020204" pitchFamily="34" charset="0"/>
            </a:rPr>
            <a:t>Board Presentation</a:t>
          </a:r>
        </a:p>
      </dgm:t>
    </dgm:pt>
    <dgm:pt modelId="{F37C733F-6AED-4F4A-974C-224C1525FBD5}" type="parTrans" cxnId="{86512D4D-4895-4013-8B07-58329955EFB9}">
      <dgm:prSet/>
      <dgm:spPr/>
      <dgm:t>
        <a:bodyPr/>
        <a:lstStyle/>
        <a:p>
          <a:endParaRPr lang="en-US"/>
        </a:p>
      </dgm:t>
    </dgm:pt>
    <dgm:pt modelId="{AB17B0FA-AF06-440E-BD90-3DD71363A697}" type="sibTrans" cxnId="{86512D4D-4895-4013-8B07-58329955EFB9}">
      <dgm:prSet/>
      <dgm:spPr/>
      <dgm:t>
        <a:bodyPr/>
        <a:lstStyle/>
        <a:p>
          <a:endParaRPr lang="en-US"/>
        </a:p>
      </dgm:t>
    </dgm:pt>
    <dgm:pt modelId="{61D7F1F0-FEA2-4027-A451-3B95A0EC565A}">
      <dgm:prSet custT="1"/>
      <dgm:spPr/>
      <dgm:t>
        <a:bodyPr/>
        <a:lstStyle/>
        <a:p>
          <a:pPr>
            <a:defRPr b="1"/>
          </a:pPr>
          <a:r>
            <a:rPr lang="en-US" sz="2400" b="1">
              <a:solidFill>
                <a:schemeClr val="tx1"/>
              </a:solidFill>
              <a:latin typeface="Arial" panose="020B0604020202020204" pitchFamily="34" charset="0"/>
              <a:cs typeface="Arial" panose="020B0604020202020204" pitchFamily="34" charset="0"/>
            </a:rPr>
            <a:t>April 23rd</a:t>
          </a:r>
        </a:p>
      </dgm:t>
    </dgm:pt>
    <dgm:pt modelId="{DC0CE5F1-F4A0-477A-B45E-37ADAC7270AB}" type="parTrans" cxnId="{52DAB873-51F9-428A-9202-8F677C9B7917}">
      <dgm:prSet/>
      <dgm:spPr/>
      <dgm:t>
        <a:bodyPr/>
        <a:lstStyle/>
        <a:p>
          <a:endParaRPr lang="en-US"/>
        </a:p>
      </dgm:t>
    </dgm:pt>
    <dgm:pt modelId="{6A33BE99-9F86-49CE-A013-0DF7B2F873A1}" type="sibTrans" cxnId="{52DAB873-51F9-428A-9202-8F677C9B7917}">
      <dgm:prSet/>
      <dgm:spPr/>
      <dgm:t>
        <a:bodyPr/>
        <a:lstStyle/>
        <a:p>
          <a:endParaRPr lang="en-US"/>
        </a:p>
      </dgm:t>
    </dgm:pt>
    <dgm:pt modelId="{1A9A7D90-897B-4EFA-86E6-6836EC1072F0}">
      <dgm:prSet custT="1"/>
      <dgm:spPr/>
      <dgm:t>
        <a:bodyPr/>
        <a:lstStyle/>
        <a:p>
          <a:r>
            <a:rPr lang="en-US" sz="2400" b="0" dirty="0">
              <a:solidFill>
                <a:schemeClr val="accent4"/>
              </a:solidFill>
              <a:latin typeface="Arial" panose="020B0604020202020204" pitchFamily="34" charset="0"/>
              <a:cs typeface="Arial" panose="020B0604020202020204" pitchFamily="34" charset="0"/>
            </a:rPr>
            <a:t>Submit to the Legislature</a:t>
          </a:r>
          <a:endParaRPr lang="en-US" sz="2400" dirty="0">
            <a:solidFill>
              <a:schemeClr val="accent4"/>
            </a:solidFill>
            <a:latin typeface="Arial" panose="020B0604020202020204" pitchFamily="34" charset="0"/>
            <a:cs typeface="Arial" panose="020B0604020202020204" pitchFamily="34" charset="0"/>
          </a:endParaRPr>
        </a:p>
      </dgm:t>
    </dgm:pt>
    <dgm:pt modelId="{D4DE8699-1036-4760-A3C1-E0E6A73BA405}" type="parTrans" cxnId="{4E4E61C2-41BD-42D6-8A70-DA763BC362B8}">
      <dgm:prSet/>
      <dgm:spPr/>
      <dgm:t>
        <a:bodyPr/>
        <a:lstStyle/>
        <a:p>
          <a:endParaRPr lang="en-US"/>
        </a:p>
      </dgm:t>
    </dgm:pt>
    <dgm:pt modelId="{F7B594D0-C586-4EC3-BB79-6EFAAA4874FA}" type="sibTrans" cxnId="{4E4E61C2-41BD-42D6-8A70-DA763BC362B8}">
      <dgm:prSet/>
      <dgm:spPr/>
      <dgm:t>
        <a:bodyPr/>
        <a:lstStyle/>
        <a:p>
          <a:endParaRPr lang="en-US"/>
        </a:p>
      </dgm:t>
    </dgm:pt>
    <dgm:pt modelId="{B0928812-632D-4898-A0DB-CD6EED434A17}" type="pres">
      <dgm:prSet presAssocID="{C21DF318-4D01-40C8-87D0-F44DBE8F760F}" presName="root" presStyleCnt="0">
        <dgm:presLayoutVars>
          <dgm:chMax/>
          <dgm:chPref/>
          <dgm:animLvl val="lvl"/>
        </dgm:presLayoutVars>
      </dgm:prSet>
      <dgm:spPr/>
    </dgm:pt>
    <dgm:pt modelId="{D19E15BA-E906-4848-ABD2-CA3177AD96D3}" type="pres">
      <dgm:prSet presAssocID="{C21DF318-4D01-40C8-87D0-F44DBE8F760F}" presName="divider" presStyleLbl="fgAcc1" presStyleIdx="0" presStyleCnt="1"/>
      <dgm:spPr/>
    </dgm:pt>
    <dgm:pt modelId="{2B79E67F-6DC3-4A33-8915-7609577E249F}" type="pres">
      <dgm:prSet presAssocID="{C21DF318-4D01-40C8-87D0-F44DBE8F760F}" presName="nodes" presStyleCnt="0">
        <dgm:presLayoutVars>
          <dgm:chMax/>
          <dgm:chPref/>
          <dgm:animLvl val="lvl"/>
        </dgm:presLayoutVars>
      </dgm:prSet>
      <dgm:spPr/>
    </dgm:pt>
    <dgm:pt modelId="{E98B0CFB-7A89-400A-88D8-9111CDAA8D8F}" type="pres">
      <dgm:prSet presAssocID="{A1F79EC5-A750-45F2-805E-420BFCB89B1E}" presName="composite" presStyleCnt="0"/>
      <dgm:spPr/>
    </dgm:pt>
    <dgm:pt modelId="{E2597862-072B-4393-8FFA-B1FCF4C15EC6}" type="pres">
      <dgm:prSet presAssocID="{A1F79EC5-A750-45F2-805E-420BFCB89B1E}" presName="L1TextContainer" presStyleLbl="alignNode1" presStyleIdx="0" presStyleCnt="6" custLinFactNeighborX="-54" custLinFactNeighborY="-7973">
        <dgm:presLayoutVars>
          <dgm:chMax val="1"/>
          <dgm:chPref val="1"/>
          <dgm:bulletEnabled val="1"/>
        </dgm:presLayoutVars>
      </dgm:prSet>
      <dgm:spPr/>
    </dgm:pt>
    <dgm:pt modelId="{7465D5A6-BA94-4ECD-911C-BC99F4E1A179}" type="pres">
      <dgm:prSet presAssocID="{A1F79EC5-A750-45F2-805E-420BFCB89B1E}" presName="L2TextContainerWrapper" presStyleCnt="0">
        <dgm:presLayoutVars>
          <dgm:bulletEnabled val="1"/>
        </dgm:presLayoutVars>
      </dgm:prSet>
      <dgm:spPr/>
    </dgm:pt>
    <dgm:pt modelId="{4A30DF62-79A8-4767-A909-5926CAB24567}" type="pres">
      <dgm:prSet presAssocID="{A1F79EC5-A750-45F2-805E-420BFCB89B1E}" presName="L2TextContainer" presStyleLbl="bgAccFollowNode1" presStyleIdx="0" presStyleCnt="6"/>
      <dgm:spPr/>
    </dgm:pt>
    <dgm:pt modelId="{51B579CE-384E-46D3-AA31-950E110FEFBC}" type="pres">
      <dgm:prSet presAssocID="{A1F79EC5-A750-45F2-805E-420BFCB89B1E}" presName="FlexibleEmptyPlaceHolder" presStyleCnt="0"/>
      <dgm:spPr/>
    </dgm:pt>
    <dgm:pt modelId="{8D1DF6A9-7346-4C96-A331-812EE7C835B1}" type="pres">
      <dgm:prSet presAssocID="{A1F79EC5-A750-45F2-805E-420BFCB89B1E}" presName="ConnectLine" presStyleLbl="sibTrans1D1" presStyleIdx="0" presStyleCnt="6"/>
      <dgm:spPr/>
    </dgm:pt>
    <dgm:pt modelId="{7EB20A02-F6E5-400F-A2EC-60B1042D941C}" type="pres">
      <dgm:prSet presAssocID="{A1F79EC5-A750-45F2-805E-420BFCB89B1E}" presName="ConnectorPoint" presStyleLbl="node1" presStyleIdx="0" presStyleCnt="6"/>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5A60FB82-8D06-4DFA-B433-0FEE39C4F3F0}" type="pres">
      <dgm:prSet presAssocID="{A1F79EC5-A750-45F2-805E-420BFCB89B1E}" presName="EmptyPlaceHolder" presStyleCnt="0"/>
      <dgm:spPr/>
    </dgm:pt>
    <dgm:pt modelId="{95AD4A1E-3514-42F6-92F2-9EC8F5EEE680}" type="pres">
      <dgm:prSet presAssocID="{1F71738C-8E5B-40C0-878A-FC98EFB0C7DF}" presName="spaceBetweenRectangles" presStyleCnt="0"/>
      <dgm:spPr/>
    </dgm:pt>
    <dgm:pt modelId="{49944D6F-C83D-4311-8377-D52C18312B15}" type="pres">
      <dgm:prSet presAssocID="{5034B9F7-2179-4A28-8C13-BFED6F9E84AF}" presName="composite" presStyleCnt="0"/>
      <dgm:spPr/>
    </dgm:pt>
    <dgm:pt modelId="{F612736B-D783-470B-8600-220A7FA680AB}" type="pres">
      <dgm:prSet presAssocID="{5034B9F7-2179-4A28-8C13-BFED6F9E84AF}" presName="L1TextContainer" presStyleLbl="alignNode1" presStyleIdx="1" presStyleCnt="6">
        <dgm:presLayoutVars>
          <dgm:chMax val="1"/>
          <dgm:chPref val="1"/>
          <dgm:bulletEnabled val="1"/>
        </dgm:presLayoutVars>
      </dgm:prSet>
      <dgm:spPr/>
    </dgm:pt>
    <dgm:pt modelId="{D61C3A7F-4ACF-4B22-99C9-5A34A45BAAF7}" type="pres">
      <dgm:prSet presAssocID="{5034B9F7-2179-4A28-8C13-BFED6F9E84AF}" presName="L2TextContainerWrapper" presStyleCnt="0">
        <dgm:presLayoutVars>
          <dgm:bulletEnabled val="1"/>
        </dgm:presLayoutVars>
      </dgm:prSet>
      <dgm:spPr/>
    </dgm:pt>
    <dgm:pt modelId="{606CCCB3-CA8A-4C7A-8AD5-2BB21914B893}" type="pres">
      <dgm:prSet presAssocID="{5034B9F7-2179-4A28-8C13-BFED6F9E84AF}" presName="L2TextContainer" presStyleLbl="bgAccFollowNode1" presStyleIdx="1" presStyleCnt="6"/>
      <dgm:spPr/>
    </dgm:pt>
    <dgm:pt modelId="{66A0A57B-5E47-4B9F-A079-F14BF4D6085B}" type="pres">
      <dgm:prSet presAssocID="{5034B9F7-2179-4A28-8C13-BFED6F9E84AF}" presName="FlexibleEmptyPlaceHolder" presStyleCnt="0"/>
      <dgm:spPr/>
    </dgm:pt>
    <dgm:pt modelId="{0E9AE231-1B67-4B51-B839-4C90906409D1}" type="pres">
      <dgm:prSet presAssocID="{5034B9F7-2179-4A28-8C13-BFED6F9E84AF}" presName="ConnectLine" presStyleLbl="sibTrans1D1" presStyleIdx="1" presStyleCnt="6"/>
      <dgm:spPr/>
    </dgm:pt>
    <dgm:pt modelId="{7BFDC9BE-327F-43E2-9394-51599E9B07D4}" type="pres">
      <dgm:prSet presAssocID="{5034B9F7-2179-4A28-8C13-BFED6F9E84AF}" presName="ConnectorPoint" presStyleLbl="node1" presStyleIdx="1" presStyleCnt="6"/>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907441A7-4F4B-4B27-A510-0D47BE77B676}" type="pres">
      <dgm:prSet presAssocID="{5034B9F7-2179-4A28-8C13-BFED6F9E84AF}" presName="EmptyPlaceHolder" presStyleCnt="0"/>
      <dgm:spPr/>
    </dgm:pt>
    <dgm:pt modelId="{9486B3CB-E162-4318-B154-28BE6CA8113B}" type="pres">
      <dgm:prSet presAssocID="{28532649-8A4D-4072-A14A-31A2F9CC714C}" presName="spaceBetweenRectangles" presStyleCnt="0"/>
      <dgm:spPr/>
    </dgm:pt>
    <dgm:pt modelId="{C33DD9D3-3B38-4125-A566-5AE9B5B6AC1E}" type="pres">
      <dgm:prSet presAssocID="{61D7F1F0-FEA2-4027-A451-3B95A0EC565A}" presName="composite" presStyleCnt="0"/>
      <dgm:spPr/>
    </dgm:pt>
    <dgm:pt modelId="{EEF06BC1-FB5D-46D6-9F43-CE8596FA9CFE}" type="pres">
      <dgm:prSet presAssocID="{61D7F1F0-FEA2-4027-A451-3B95A0EC565A}" presName="L1TextContainer" presStyleLbl="alignNode1" presStyleIdx="2" presStyleCnt="6">
        <dgm:presLayoutVars>
          <dgm:chMax val="1"/>
          <dgm:chPref val="1"/>
          <dgm:bulletEnabled val="1"/>
        </dgm:presLayoutVars>
      </dgm:prSet>
      <dgm:spPr/>
    </dgm:pt>
    <dgm:pt modelId="{92C6F1FF-3323-4817-9CAD-14E347DE9174}" type="pres">
      <dgm:prSet presAssocID="{61D7F1F0-FEA2-4027-A451-3B95A0EC565A}" presName="L2TextContainerWrapper" presStyleCnt="0">
        <dgm:presLayoutVars>
          <dgm:bulletEnabled val="1"/>
        </dgm:presLayoutVars>
      </dgm:prSet>
      <dgm:spPr/>
    </dgm:pt>
    <dgm:pt modelId="{37038C4F-3F04-4897-B63E-B4BEB397C624}" type="pres">
      <dgm:prSet presAssocID="{61D7F1F0-FEA2-4027-A451-3B95A0EC565A}" presName="L2TextContainer" presStyleLbl="bgAccFollowNode1" presStyleIdx="2" presStyleCnt="6"/>
      <dgm:spPr/>
    </dgm:pt>
    <dgm:pt modelId="{0251A1E3-FCA0-42BB-B128-9B2BC8E56857}" type="pres">
      <dgm:prSet presAssocID="{61D7F1F0-FEA2-4027-A451-3B95A0EC565A}" presName="FlexibleEmptyPlaceHolder" presStyleCnt="0"/>
      <dgm:spPr/>
    </dgm:pt>
    <dgm:pt modelId="{274BEE95-BF6C-4E67-B402-FC846BF48FBF}" type="pres">
      <dgm:prSet presAssocID="{61D7F1F0-FEA2-4027-A451-3B95A0EC565A}" presName="ConnectLine" presStyleLbl="sibTrans1D1" presStyleIdx="2" presStyleCnt="6"/>
      <dgm:spPr/>
    </dgm:pt>
    <dgm:pt modelId="{292AFACD-324B-446B-8BC9-E79DDAB87CF2}" type="pres">
      <dgm:prSet presAssocID="{61D7F1F0-FEA2-4027-A451-3B95A0EC565A}" presName="ConnectorPoint" presStyleLbl="node1" presStyleIdx="2" presStyleCnt="6"/>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C8AE5ACB-99BE-42FA-8159-F77BEEC41593}" type="pres">
      <dgm:prSet presAssocID="{61D7F1F0-FEA2-4027-A451-3B95A0EC565A}" presName="EmptyPlaceHolder" presStyleCnt="0"/>
      <dgm:spPr/>
    </dgm:pt>
    <dgm:pt modelId="{74834E4B-4357-4E1F-8A7E-AC0ADA839BE8}" type="pres">
      <dgm:prSet presAssocID="{6A33BE99-9F86-49CE-A013-0DF7B2F873A1}" presName="spaceBetweenRectangles" presStyleCnt="0"/>
      <dgm:spPr/>
    </dgm:pt>
    <dgm:pt modelId="{2772AD54-23AA-4943-89D0-17172BF6FF79}" type="pres">
      <dgm:prSet presAssocID="{F37AF3A7-2A24-4C20-8AC7-2703BAF58222}" presName="composite" presStyleCnt="0"/>
      <dgm:spPr/>
    </dgm:pt>
    <dgm:pt modelId="{19E7DC3C-279A-4E2B-924E-7966B55E5B05}" type="pres">
      <dgm:prSet presAssocID="{F37AF3A7-2A24-4C20-8AC7-2703BAF58222}" presName="L1TextContainer" presStyleLbl="alignNode1" presStyleIdx="3" presStyleCnt="6">
        <dgm:presLayoutVars>
          <dgm:chMax val="1"/>
          <dgm:chPref val="1"/>
          <dgm:bulletEnabled val="1"/>
        </dgm:presLayoutVars>
      </dgm:prSet>
      <dgm:spPr/>
    </dgm:pt>
    <dgm:pt modelId="{3EBCEFC2-728B-459E-80E7-AE02943C194D}" type="pres">
      <dgm:prSet presAssocID="{F37AF3A7-2A24-4C20-8AC7-2703BAF58222}" presName="L2TextContainerWrapper" presStyleCnt="0">
        <dgm:presLayoutVars>
          <dgm:bulletEnabled val="1"/>
        </dgm:presLayoutVars>
      </dgm:prSet>
      <dgm:spPr/>
    </dgm:pt>
    <dgm:pt modelId="{34A44373-466B-432A-80DD-30CFAB9D5D79}" type="pres">
      <dgm:prSet presAssocID="{F37AF3A7-2A24-4C20-8AC7-2703BAF58222}" presName="L2TextContainer" presStyleLbl="bgAccFollowNode1" presStyleIdx="3" presStyleCnt="6"/>
      <dgm:spPr/>
    </dgm:pt>
    <dgm:pt modelId="{04B6C1C0-796D-4E8B-BAE3-6ABCDDF95D63}" type="pres">
      <dgm:prSet presAssocID="{F37AF3A7-2A24-4C20-8AC7-2703BAF58222}" presName="FlexibleEmptyPlaceHolder" presStyleCnt="0"/>
      <dgm:spPr/>
    </dgm:pt>
    <dgm:pt modelId="{12D8EDEB-4802-459F-8664-DD144B468BCF}" type="pres">
      <dgm:prSet presAssocID="{F37AF3A7-2A24-4C20-8AC7-2703BAF58222}" presName="ConnectLine" presStyleLbl="sibTrans1D1" presStyleIdx="3" presStyleCnt="6"/>
      <dgm:spPr/>
    </dgm:pt>
    <dgm:pt modelId="{A278AB9B-2B80-4DB1-BD8F-A485FE170AF2}" type="pres">
      <dgm:prSet presAssocID="{F37AF3A7-2A24-4C20-8AC7-2703BAF58222}" presName="ConnectorPoint" presStyleLbl="node1" presStyleIdx="3" presStyleCnt="6"/>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5E4C3378-2DEF-4840-9C84-5F9B33C89E41}" type="pres">
      <dgm:prSet presAssocID="{F37AF3A7-2A24-4C20-8AC7-2703BAF58222}" presName="EmptyPlaceHolder" presStyleCnt="0"/>
      <dgm:spPr/>
    </dgm:pt>
    <dgm:pt modelId="{F0077276-551A-4EA9-8343-E45D3F5A660B}" type="pres">
      <dgm:prSet presAssocID="{1E2A283C-DF5D-4BDF-A700-C0F643E8C00A}" presName="spaceBetweenRectangles" presStyleCnt="0"/>
      <dgm:spPr/>
    </dgm:pt>
    <dgm:pt modelId="{7A959FA7-AA66-45A6-AE82-C709523227A7}" type="pres">
      <dgm:prSet presAssocID="{5442C5EE-1F04-4905-959A-81329DE08598}" presName="composite" presStyleCnt="0"/>
      <dgm:spPr/>
    </dgm:pt>
    <dgm:pt modelId="{4DB13961-8BBA-4180-9BA1-04D8DECAC9E9}" type="pres">
      <dgm:prSet presAssocID="{5442C5EE-1F04-4905-959A-81329DE08598}" presName="L1TextContainer" presStyleLbl="alignNode1" presStyleIdx="4" presStyleCnt="6">
        <dgm:presLayoutVars>
          <dgm:chMax val="1"/>
          <dgm:chPref val="1"/>
          <dgm:bulletEnabled val="1"/>
        </dgm:presLayoutVars>
      </dgm:prSet>
      <dgm:spPr/>
    </dgm:pt>
    <dgm:pt modelId="{745C97AE-D91F-4036-B3A1-3BF01F7AF970}" type="pres">
      <dgm:prSet presAssocID="{5442C5EE-1F04-4905-959A-81329DE08598}" presName="L2TextContainerWrapper" presStyleCnt="0">
        <dgm:presLayoutVars>
          <dgm:bulletEnabled val="1"/>
        </dgm:presLayoutVars>
      </dgm:prSet>
      <dgm:spPr/>
    </dgm:pt>
    <dgm:pt modelId="{CDF476D8-8160-47C9-B631-16802112FBD3}" type="pres">
      <dgm:prSet presAssocID="{5442C5EE-1F04-4905-959A-81329DE08598}" presName="L2TextContainer" presStyleLbl="bgAccFollowNode1" presStyleIdx="4" presStyleCnt="6"/>
      <dgm:spPr/>
    </dgm:pt>
    <dgm:pt modelId="{1374CBED-D661-4C76-BF53-558B72B3A771}" type="pres">
      <dgm:prSet presAssocID="{5442C5EE-1F04-4905-959A-81329DE08598}" presName="FlexibleEmptyPlaceHolder" presStyleCnt="0"/>
      <dgm:spPr/>
    </dgm:pt>
    <dgm:pt modelId="{BF1CA009-3461-4E1C-B92F-B3F524211979}" type="pres">
      <dgm:prSet presAssocID="{5442C5EE-1F04-4905-959A-81329DE08598}" presName="ConnectLine" presStyleLbl="sibTrans1D1" presStyleIdx="4" presStyleCnt="6"/>
      <dgm:spPr/>
    </dgm:pt>
    <dgm:pt modelId="{737530F3-A1AF-4E70-A3D0-6431312D0FFA}" type="pres">
      <dgm:prSet presAssocID="{5442C5EE-1F04-4905-959A-81329DE08598}" presName="ConnectorPoint" presStyleLbl="node1" presStyleIdx="4" presStyleCnt="6"/>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0DFDB736-874E-4E40-9A71-49DF8A3F0E5D}" type="pres">
      <dgm:prSet presAssocID="{5442C5EE-1F04-4905-959A-81329DE08598}" presName="EmptyPlaceHolder" presStyleCnt="0"/>
      <dgm:spPr/>
    </dgm:pt>
    <dgm:pt modelId="{C80354BD-3348-4673-8AA6-4BD8CAE3AE16}" type="pres">
      <dgm:prSet presAssocID="{276D44F7-C3F9-4952-A6A6-4F566871C652}" presName="spaceBetweenRectangles" presStyleCnt="0"/>
      <dgm:spPr/>
    </dgm:pt>
    <dgm:pt modelId="{DB92B047-3E83-4F13-89EC-FC63D3F02AEE}" type="pres">
      <dgm:prSet presAssocID="{6F123FCD-BB5A-42CB-B6ED-413219BB8B98}" presName="composite" presStyleCnt="0"/>
      <dgm:spPr/>
    </dgm:pt>
    <dgm:pt modelId="{04F8D9BC-C7C7-4281-8814-65D67E28F0F1}" type="pres">
      <dgm:prSet presAssocID="{6F123FCD-BB5A-42CB-B6ED-413219BB8B98}" presName="L1TextContainer" presStyleLbl="alignNode1" presStyleIdx="5" presStyleCnt="6">
        <dgm:presLayoutVars>
          <dgm:chMax val="1"/>
          <dgm:chPref val="1"/>
          <dgm:bulletEnabled val="1"/>
        </dgm:presLayoutVars>
      </dgm:prSet>
      <dgm:spPr/>
    </dgm:pt>
    <dgm:pt modelId="{E4E2BF1D-FC97-4091-9989-8B4BFA5EC3DD}" type="pres">
      <dgm:prSet presAssocID="{6F123FCD-BB5A-42CB-B6ED-413219BB8B98}" presName="L2TextContainerWrapper" presStyleCnt="0">
        <dgm:presLayoutVars>
          <dgm:bulletEnabled val="1"/>
        </dgm:presLayoutVars>
      </dgm:prSet>
      <dgm:spPr/>
    </dgm:pt>
    <dgm:pt modelId="{0A1F414E-C01D-487B-91F5-BB59EFB66A39}" type="pres">
      <dgm:prSet presAssocID="{6F123FCD-BB5A-42CB-B6ED-413219BB8B98}" presName="L2TextContainer" presStyleLbl="bgAccFollowNode1" presStyleIdx="5" presStyleCnt="6"/>
      <dgm:spPr/>
    </dgm:pt>
    <dgm:pt modelId="{E80D608F-4C5E-425A-AC62-52CF1EA4D9E4}" type="pres">
      <dgm:prSet presAssocID="{6F123FCD-BB5A-42CB-B6ED-413219BB8B98}" presName="FlexibleEmptyPlaceHolder" presStyleCnt="0"/>
      <dgm:spPr/>
    </dgm:pt>
    <dgm:pt modelId="{D2A0EC89-D20A-4AA3-B9CD-603478A9D125}" type="pres">
      <dgm:prSet presAssocID="{6F123FCD-BB5A-42CB-B6ED-413219BB8B98}" presName="ConnectLine" presStyleLbl="sibTrans1D1" presStyleIdx="5" presStyleCnt="6"/>
      <dgm:spPr/>
    </dgm:pt>
    <dgm:pt modelId="{FF973E10-7A86-4279-9550-4D41E66D8AC2}" type="pres">
      <dgm:prSet presAssocID="{6F123FCD-BB5A-42CB-B6ED-413219BB8B98}" presName="ConnectorPoint" presStyleLbl="node1" presStyleIdx="5" presStyleCnt="6"/>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1B8DEEEA-210E-4ACE-A850-A2C657B40808}" type="pres">
      <dgm:prSet presAssocID="{6F123FCD-BB5A-42CB-B6ED-413219BB8B98}" presName="EmptyPlaceHolder" presStyleCnt="0"/>
      <dgm:spPr/>
    </dgm:pt>
  </dgm:ptLst>
  <dgm:cxnLst>
    <dgm:cxn modelId="{5D19060F-D63B-4086-AAB7-CD52FC8F7073}" type="presOf" srcId="{5442C5EE-1F04-4905-959A-81329DE08598}" destId="{4DB13961-8BBA-4180-9BA1-04D8DECAC9E9}" srcOrd="0" destOrd="0" presId="urn:microsoft.com/office/officeart/2017/3/layout/HorizontalLabelsTimeline"/>
    <dgm:cxn modelId="{A9F5E20F-BF82-4632-86A6-26394B8DA47B}" srcId="{C21DF318-4D01-40C8-87D0-F44DBE8F760F}" destId="{F37AF3A7-2A24-4C20-8AC7-2703BAF58222}" srcOrd="3" destOrd="0" parTransId="{4F0AFCDD-D29D-4BBD-970E-44652F12E2E8}" sibTransId="{1E2A283C-DF5D-4BDF-A700-C0F643E8C00A}"/>
    <dgm:cxn modelId="{1D06F632-DCA4-4326-A44D-6F471C4532B9}" srcId="{F37AF3A7-2A24-4C20-8AC7-2703BAF58222}" destId="{A8792C87-324A-4302-B01D-82A566C2F5B9}" srcOrd="0" destOrd="0" parTransId="{805FBA45-A20E-4EB0-A119-4D4B70185C29}" sibTransId="{B2482B8D-9694-4C78-935C-990401028A55}"/>
    <dgm:cxn modelId="{A7E35935-6997-4A89-BC55-4C21630353A0}" type="presOf" srcId="{6E2B7451-DE36-4AC5-A66A-87ED2DF06EB6}" destId="{606CCCB3-CA8A-4C7A-8AD5-2BB21914B893}" srcOrd="0" destOrd="0" presId="urn:microsoft.com/office/officeart/2017/3/layout/HorizontalLabelsTimeline"/>
    <dgm:cxn modelId="{9B6EA541-5084-4F4D-BBCA-64151573A2DA}" type="presOf" srcId="{61D7F1F0-FEA2-4027-A451-3B95A0EC565A}" destId="{EEF06BC1-FB5D-46D6-9F43-CE8596FA9CFE}" srcOrd="0" destOrd="0" presId="urn:microsoft.com/office/officeart/2017/3/layout/HorizontalLabelsTimeline"/>
    <dgm:cxn modelId="{A6A05C45-A8FB-4C69-93F2-534120BB394E}" type="presOf" srcId="{A8792C87-324A-4302-B01D-82A566C2F5B9}" destId="{34A44373-466B-432A-80DD-30CFAB9D5D79}" srcOrd="0" destOrd="0" presId="urn:microsoft.com/office/officeart/2017/3/layout/HorizontalLabelsTimeline"/>
    <dgm:cxn modelId="{B3D8C165-B64E-4603-A60F-21EFF47F2357}" type="presOf" srcId="{F37AF3A7-2A24-4C20-8AC7-2703BAF58222}" destId="{19E7DC3C-279A-4E2B-924E-7966B55E5B05}" srcOrd="0" destOrd="0" presId="urn:microsoft.com/office/officeart/2017/3/layout/HorizontalLabelsTimeline"/>
    <dgm:cxn modelId="{A9CE9169-4E95-4F85-85F0-AD7C629D5C37}" type="presOf" srcId="{6F123FCD-BB5A-42CB-B6ED-413219BB8B98}" destId="{04F8D9BC-C7C7-4281-8814-65D67E28F0F1}" srcOrd="0" destOrd="0" presId="urn:microsoft.com/office/officeart/2017/3/layout/HorizontalLabelsTimeline"/>
    <dgm:cxn modelId="{86512D4D-4895-4013-8B07-58329955EFB9}" srcId="{5442C5EE-1F04-4905-959A-81329DE08598}" destId="{11A8FAAA-01C3-46EA-9D2E-C0AD19E357DD}" srcOrd="0" destOrd="0" parTransId="{F37C733F-6AED-4F4A-974C-224C1525FBD5}" sibTransId="{AB17B0FA-AF06-440E-BD90-3DD71363A697}"/>
    <dgm:cxn modelId="{DFE0A96D-5F19-4855-8B97-246E8A4634B3}" srcId="{C21DF318-4D01-40C8-87D0-F44DBE8F760F}" destId="{A1F79EC5-A750-45F2-805E-420BFCB89B1E}" srcOrd="0" destOrd="0" parTransId="{1EAB6E9B-539E-44AF-959C-4134D9E4A837}" sibTransId="{1F71738C-8E5B-40C0-878A-FC98EFB0C7DF}"/>
    <dgm:cxn modelId="{52DAB873-51F9-428A-9202-8F677C9B7917}" srcId="{C21DF318-4D01-40C8-87D0-F44DBE8F760F}" destId="{61D7F1F0-FEA2-4027-A451-3B95A0EC565A}" srcOrd="2" destOrd="0" parTransId="{DC0CE5F1-F4A0-477A-B45E-37ADAC7270AB}" sibTransId="{6A33BE99-9F86-49CE-A013-0DF7B2F873A1}"/>
    <dgm:cxn modelId="{42AE357C-4C99-46E0-B503-4A0FF71FF940}" srcId="{C21DF318-4D01-40C8-87D0-F44DBE8F760F}" destId="{5442C5EE-1F04-4905-959A-81329DE08598}" srcOrd="4" destOrd="0" parTransId="{B2293E7E-6237-49DE-B9DE-CA79ED85CA44}" sibTransId="{276D44F7-C3F9-4952-A6A6-4F566871C652}"/>
    <dgm:cxn modelId="{3A098D96-C242-40C7-B084-CA1C764062C8}" type="presOf" srcId="{C21DF318-4D01-40C8-87D0-F44DBE8F760F}" destId="{B0928812-632D-4898-A0DB-CD6EED434A17}" srcOrd="0" destOrd="0" presId="urn:microsoft.com/office/officeart/2017/3/layout/HorizontalLabelsTimeline"/>
    <dgm:cxn modelId="{D8EBF99C-F6EB-4602-979C-54BF2169B0CA}" srcId="{C21DF318-4D01-40C8-87D0-F44DBE8F760F}" destId="{6F123FCD-BB5A-42CB-B6ED-413219BB8B98}" srcOrd="5" destOrd="0" parTransId="{7EE9C1E4-2930-4D08-A641-71653C86A182}" sibTransId="{54C24FC7-E00F-4B0C-90BF-D09392F0B506}"/>
    <dgm:cxn modelId="{B8CE699D-CBC2-4AF3-B350-81304BB6DADF}" srcId="{C21DF318-4D01-40C8-87D0-F44DBE8F760F}" destId="{5034B9F7-2179-4A28-8C13-BFED6F9E84AF}" srcOrd="1" destOrd="0" parTransId="{DDECF4A6-D360-4DC3-B859-990909E0BF47}" sibTransId="{28532649-8A4D-4072-A14A-31A2F9CC714C}"/>
    <dgm:cxn modelId="{268BDF9F-154F-4C35-A5F5-65191BC940D6}" type="presOf" srcId="{11A8FAAA-01C3-46EA-9D2E-C0AD19E357DD}" destId="{CDF476D8-8160-47C9-B631-16802112FBD3}" srcOrd="0" destOrd="0" presId="urn:microsoft.com/office/officeart/2017/3/layout/HorizontalLabelsTimeline"/>
    <dgm:cxn modelId="{A478AABB-1803-450F-9257-93010057A504}" type="presOf" srcId="{A1F79EC5-A750-45F2-805E-420BFCB89B1E}" destId="{E2597862-072B-4393-8FFA-B1FCF4C15EC6}" srcOrd="0" destOrd="0" presId="urn:microsoft.com/office/officeart/2017/3/layout/HorizontalLabelsTimeline"/>
    <dgm:cxn modelId="{4E4E61C2-41BD-42D6-8A70-DA763BC362B8}" srcId="{6F123FCD-BB5A-42CB-B6ED-413219BB8B98}" destId="{1A9A7D90-897B-4EFA-86E6-6836EC1072F0}" srcOrd="0" destOrd="0" parTransId="{D4DE8699-1036-4760-A3C1-E0E6A73BA405}" sibTransId="{F7B594D0-C586-4EC3-BB79-6EFAAA4874FA}"/>
    <dgm:cxn modelId="{4C318FC3-689B-46D1-871D-29D25CE92DBB}" srcId="{A1F79EC5-A750-45F2-805E-420BFCB89B1E}" destId="{F7BFE282-E1D1-458F-BF44-26157BEC77F1}" srcOrd="0" destOrd="0" parTransId="{D262B0B9-35DF-4D8F-A0F2-0214E08BCA0A}" sibTransId="{A6CEC0A0-C2CE-466D-99CB-EBFBA8AACE46}"/>
    <dgm:cxn modelId="{7C3139C4-0381-4EDB-9794-C9FC6E84F229}" type="presOf" srcId="{1A9A7D90-897B-4EFA-86E6-6836EC1072F0}" destId="{0A1F414E-C01D-487B-91F5-BB59EFB66A39}" srcOrd="0" destOrd="0" presId="urn:microsoft.com/office/officeart/2017/3/layout/HorizontalLabelsTimeline"/>
    <dgm:cxn modelId="{03A49DD3-5DC1-4523-BBDD-2C9513266004}" type="presOf" srcId="{4AAA4960-48E4-41ED-89B4-329F9BF2F0CD}" destId="{37038C4F-3F04-4897-B63E-B4BEB397C624}" srcOrd="0" destOrd="0" presId="urn:microsoft.com/office/officeart/2017/3/layout/HorizontalLabelsTimeline"/>
    <dgm:cxn modelId="{6F4578D6-1A6B-41D4-A123-73A96F5EF4B5}" type="presOf" srcId="{5034B9F7-2179-4A28-8C13-BFED6F9E84AF}" destId="{F612736B-D783-470B-8600-220A7FA680AB}" srcOrd="0" destOrd="0" presId="urn:microsoft.com/office/officeart/2017/3/layout/HorizontalLabelsTimeline"/>
    <dgm:cxn modelId="{DFF0F9D9-776D-41A3-B67A-8A882C1FC478}" type="presOf" srcId="{F7BFE282-E1D1-458F-BF44-26157BEC77F1}" destId="{4A30DF62-79A8-4767-A909-5926CAB24567}" srcOrd="0" destOrd="0" presId="urn:microsoft.com/office/officeart/2017/3/layout/HorizontalLabelsTimeline"/>
    <dgm:cxn modelId="{AF8492DC-6418-4C3D-9FDC-946E0AAAF4DC}" srcId="{5034B9F7-2179-4A28-8C13-BFED6F9E84AF}" destId="{6E2B7451-DE36-4AC5-A66A-87ED2DF06EB6}" srcOrd="0" destOrd="0" parTransId="{ACC296F3-2372-4C9C-B0E6-5E84855D01BC}" sibTransId="{F18D509E-2DB9-4779-9652-9E2105154B8A}"/>
    <dgm:cxn modelId="{79A209E6-642E-4B1C-A415-69E1BF8C886A}" srcId="{61D7F1F0-FEA2-4027-A451-3B95A0EC565A}" destId="{4AAA4960-48E4-41ED-89B4-329F9BF2F0CD}" srcOrd="0" destOrd="0" parTransId="{8E4EF94B-42E9-470C-8030-25E14A6E276A}" sibTransId="{3B7182EE-F0B0-4730-94F0-E8C12C13E106}"/>
    <dgm:cxn modelId="{AD87E838-D528-4D65-A1EA-723668A09F2C}" type="presParOf" srcId="{B0928812-632D-4898-A0DB-CD6EED434A17}" destId="{D19E15BA-E906-4848-ABD2-CA3177AD96D3}" srcOrd="0" destOrd="0" presId="urn:microsoft.com/office/officeart/2017/3/layout/HorizontalLabelsTimeline"/>
    <dgm:cxn modelId="{9BB8BF4A-B7E6-4B85-8327-6BD122EE60EF}" type="presParOf" srcId="{B0928812-632D-4898-A0DB-CD6EED434A17}" destId="{2B79E67F-6DC3-4A33-8915-7609577E249F}" srcOrd="1" destOrd="0" presId="urn:microsoft.com/office/officeart/2017/3/layout/HorizontalLabelsTimeline"/>
    <dgm:cxn modelId="{17959AC8-301C-4E56-B6EE-D0E45DE3073D}" type="presParOf" srcId="{2B79E67F-6DC3-4A33-8915-7609577E249F}" destId="{E98B0CFB-7A89-400A-88D8-9111CDAA8D8F}" srcOrd="0" destOrd="0" presId="urn:microsoft.com/office/officeart/2017/3/layout/HorizontalLabelsTimeline"/>
    <dgm:cxn modelId="{E237DBE1-792D-4AFD-A2DD-A096BF6C972B}" type="presParOf" srcId="{E98B0CFB-7A89-400A-88D8-9111CDAA8D8F}" destId="{E2597862-072B-4393-8FFA-B1FCF4C15EC6}" srcOrd="0" destOrd="0" presId="urn:microsoft.com/office/officeart/2017/3/layout/HorizontalLabelsTimeline"/>
    <dgm:cxn modelId="{65776026-0F83-40B7-A6C0-096381F7B148}" type="presParOf" srcId="{E98B0CFB-7A89-400A-88D8-9111CDAA8D8F}" destId="{7465D5A6-BA94-4ECD-911C-BC99F4E1A179}" srcOrd="1" destOrd="0" presId="urn:microsoft.com/office/officeart/2017/3/layout/HorizontalLabelsTimeline"/>
    <dgm:cxn modelId="{4BB848F2-29E5-4835-A0B4-D132AA3F98D9}" type="presParOf" srcId="{7465D5A6-BA94-4ECD-911C-BC99F4E1A179}" destId="{4A30DF62-79A8-4767-A909-5926CAB24567}" srcOrd="0" destOrd="0" presId="urn:microsoft.com/office/officeart/2017/3/layout/HorizontalLabelsTimeline"/>
    <dgm:cxn modelId="{85D70CC6-C07F-4F4F-BD3F-094230CB304A}" type="presParOf" srcId="{7465D5A6-BA94-4ECD-911C-BC99F4E1A179}" destId="{51B579CE-384E-46D3-AA31-950E110FEFBC}" srcOrd="1" destOrd="0" presId="urn:microsoft.com/office/officeart/2017/3/layout/HorizontalLabelsTimeline"/>
    <dgm:cxn modelId="{71B670E1-DFEB-48EB-B68B-10284DEF0AFE}" type="presParOf" srcId="{E98B0CFB-7A89-400A-88D8-9111CDAA8D8F}" destId="{8D1DF6A9-7346-4C96-A331-812EE7C835B1}" srcOrd="2" destOrd="0" presId="urn:microsoft.com/office/officeart/2017/3/layout/HorizontalLabelsTimeline"/>
    <dgm:cxn modelId="{E6780FE4-C043-473D-A380-30439067FB16}" type="presParOf" srcId="{E98B0CFB-7A89-400A-88D8-9111CDAA8D8F}" destId="{7EB20A02-F6E5-400F-A2EC-60B1042D941C}" srcOrd="3" destOrd="0" presId="urn:microsoft.com/office/officeart/2017/3/layout/HorizontalLabelsTimeline"/>
    <dgm:cxn modelId="{F0696E7C-8586-4842-95D9-2C2401636B6D}" type="presParOf" srcId="{E98B0CFB-7A89-400A-88D8-9111CDAA8D8F}" destId="{5A60FB82-8D06-4DFA-B433-0FEE39C4F3F0}" srcOrd="4" destOrd="0" presId="urn:microsoft.com/office/officeart/2017/3/layout/HorizontalLabelsTimeline"/>
    <dgm:cxn modelId="{311FB260-2F7D-465D-A4C5-E70E6981EF79}" type="presParOf" srcId="{2B79E67F-6DC3-4A33-8915-7609577E249F}" destId="{95AD4A1E-3514-42F6-92F2-9EC8F5EEE680}" srcOrd="1" destOrd="0" presId="urn:microsoft.com/office/officeart/2017/3/layout/HorizontalLabelsTimeline"/>
    <dgm:cxn modelId="{A8E5AA59-09C6-4E18-8A97-D6975D7F4D66}" type="presParOf" srcId="{2B79E67F-6DC3-4A33-8915-7609577E249F}" destId="{49944D6F-C83D-4311-8377-D52C18312B15}" srcOrd="2" destOrd="0" presId="urn:microsoft.com/office/officeart/2017/3/layout/HorizontalLabelsTimeline"/>
    <dgm:cxn modelId="{3A7F3E5C-F5C8-4EA1-A2DF-0BDBB6E8C671}" type="presParOf" srcId="{49944D6F-C83D-4311-8377-D52C18312B15}" destId="{F612736B-D783-470B-8600-220A7FA680AB}" srcOrd="0" destOrd="0" presId="urn:microsoft.com/office/officeart/2017/3/layout/HorizontalLabelsTimeline"/>
    <dgm:cxn modelId="{5016AAFA-BBA0-4472-AAD1-EB1FD09B80D5}" type="presParOf" srcId="{49944D6F-C83D-4311-8377-D52C18312B15}" destId="{D61C3A7F-4ACF-4B22-99C9-5A34A45BAAF7}" srcOrd="1" destOrd="0" presId="urn:microsoft.com/office/officeart/2017/3/layout/HorizontalLabelsTimeline"/>
    <dgm:cxn modelId="{ECFDA682-2722-4BD3-8DE1-D2C364C1F048}" type="presParOf" srcId="{D61C3A7F-4ACF-4B22-99C9-5A34A45BAAF7}" destId="{606CCCB3-CA8A-4C7A-8AD5-2BB21914B893}" srcOrd="0" destOrd="0" presId="urn:microsoft.com/office/officeart/2017/3/layout/HorizontalLabelsTimeline"/>
    <dgm:cxn modelId="{07F9CF12-8425-4C97-9772-292AC36B1A5C}" type="presParOf" srcId="{D61C3A7F-4ACF-4B22-99C9-5A34A45BAAF7}" destId="{66A0A57B-5E47-4B9F-A079-F14BF4D6085B}" srcOrd="1" destOrd="0" presId="urn:microsoft.com/office/officeart/2017/3/layout/HorizontalLabelsTimeline"/>
    <dgm:cxn modelId="{DA98E245-0055-49EC-90AC-2E914AC43D21}" type="presParOf" srcId="{49944D6F-C83D-4311-8377-D52C18312B15}" destId="{0E9AE231-1B67-4B51-B839-4C90906409D1}" srcOrd="2" destOrd="0" presId="urn:microsoft.com/office/officeart/2017/3/layout/HorizontalLabelsTimeline"/>
    <dgm:cxn modelId="{2AD76EC3-7441-4AD2-A180-3411B8572082}" type="presParOf" srcId="{49944D6F-C83D-4311-8377-D52C18312B15}" destId="{7BFDC9BE-327F-43E2-9394-51599E9B07D4}" srcOrd="3" destOrd="0" presId="urn:microsoft.com/office/officeart/2017/3/layout/HorizontalLabelsTimeline"/>
    <dgm:cxn modelId="{77D2A61C-58B9-47B9-B5DB-89424286B738}" type="presParOf" srcId="{49944D6F-C83D-4311-8377-D52C18312B15}" destId="{907441A7-4F4B-4B27-A510-0D47BE77B676}" srcOrd="4" destOrd="0" presId="urn:microsoft.com/office/officeart/2017/3/layout/HorizontalLabelsTimeline"/>
    <dgm:cxn modelId="{B9CB113D-9CB4-4B93-A5DE-223C4066ABDC}" type="presParOf" srcId="{2B79E67F-6DC3-4A33-8915-7609577E249F}" destId="{9486B3CB-E162-4318-B154-28BE6CA8113B}" srcOrd="3" destOrd="0" presId="urn:microsoft.com/office/officeart/2017/3/layout/HorizontalLabelsTimeline"/>
    <dgm:cxn modelId="{9B342C63-2850-406D-9EDC-D40BF38585B6}" type="presParOf" srcId="{2B79E67F-6DC3-4A33-8915-7609577E249F}" destId="{C33DD9D3-3B38-4125-A566-5AE9B5B6AC1E}" srcOrd="4" destOrd="0" presId="urn:microsoft.com/office/officeart/2017/3/layout/HorizontalLabelsTimeline"/>
    <dgm:cxn modelId="{F6EB3B56-9213-4FB7-A6D4-EF58A6F4EB8C}" type="presParOf" srcId="{C33DD9D3-3B38-4125-A566-5AE9B5B6AC1E}" destId="{EEF06BC1-FB5D-46D6-9F43-CE8596FA9CFE}" srcOrd="0" destOrd="0" presId="urn:microsoft.com/office/officeart/2017/3/layout/HorizontalLabelsTimeline"/>
    <dgm:cxn modelId="{C45733E5-B5DC-44AD-A65F-F2D60F657463}" type="presParOf" srcId="{C33DD9D3-3B38-4125-A566-5AE9B5B6AC1E}" destId="{92C6F1FF-3323-4817-9CAD-14E347DE9174}" srcOrd="1" destOrd="0" presId="urn:microsoft.com/office/officeart/2017/3/layout/HorizontalLabelsTimeline"/>
    <dgm:cxn modelId="{769E4946-1003-41DF-ACD0-8CA721429275}" type="presParOf" srcId="{92C6F1FF-3323-4817-9CAD-14E347DE9174}" destId="{37038C4F-3F04-4897-B63E-B4BEB397C624}" srcOrd="0" destOrd="0" presId="urn:microsoft.com/office/officeart/2017/3/layout/HorizontalLabelsTimeline"/>
    <dgm:cxn modelId="{E36C3A14-C289-4529-9D49-8C3F9532C6A5}" type="presParOf" srcId="{92C6F1FF-3323-4817-9CAD-14E347DE9174}" destId="{0251A1E3-FCA0-42BB-B128-9B2BC8E56857}" srcOrd="1" destOrd="0" presId="urn:microsoft.com/office/officeart/2017/3/layout/HorizontalLabelsTimeline"/>
    <dgm:cxn modelId="{8317445B-A0B2-4712-AE29-FEDD62DAE41F}" type="presParOf" srcId="{C33DD9D3-3B38-4125-A566-5AE9B5B6AC1E}" destId="{274BEE95-BF6C-4E67-B402-FC846BF48FBF}" srcOrd="2" destOrd="0" presId="urn:microsoft.com/office/officeart/2017/3/layout/HorizontalLabelsTimeline"/>
    <dgm:cxn modelId="{5E3B551C-6856-4523-8E32-0B4A7F0995D6}" type="presParOf" srcId="{C33DD9D3-3B38-4125-A566-5AE9B5B6AC1E}" destId="{292AFACD-324B-446B-8BC9-E79DDAB87CF2}" srcOrd="3" destOrd="0" presId="urn:microsoft.com/office/officeart/2017/3/layout/HorizontalLabelsTimeline"/>
    <dgm:cxn modelId="{BC14D457-ACD0-424E-8631-6D17329082D2}" type="presParOf" srcId="{C33DD9D3-3B38-4125-A566-5AE9B5B6AC1E}" destId="{C8AE5ACB-99BE-42FA-8159-F77BEEC41593}" srcOrd="4" destOrd="0" presId="urn:microsoft.com/office/officeart/2017/3/layout/HorizontalLabelsTimeline"/>
    <dgm:cxn modelId="{B47D32E2-EB84-4C18-BB0E-CA658C93441B}" type="presParOf" srcId="{2B79E67F-6DC3-4A33-8915-7609577E249F}" destId="{74834E4B-4357-4E1F-8A7E-AC0ADA839BE8}" srcOrd="5" destOrd="0" presId="urn:microsoft.com/office/officeart/2017/3/layout/HorizontalLabelsTimeline"/>
    <dgm:cxn modelId="{4CD20D43-84FF-4D22-B641-F4E062A2ADCE}" type="presParOf" srcId="{2B79E67F-6DC3-4A33-8915-7609577E249F}" destId="{2772AD54-23AA-4943-89D0-17172BF6FF79}" srcOrd="6" destOrd="0" presId="urn:microsoft.com/office/officeart/2017/3/layout/HorizontalLabelsTimeline"/>
    <dgm:cxn modelId="{9DB92FE2-BB44-4417-AB04-5A1F57B45BD0}" type="presParOf" srcId="{2772AD54-23AA-4943-89D0-17172BF6FF79}" destId="{19E7DC3C-279A-4E2B-924E-7966B55E5B05}" srcOrd="0" destOrd="0" presId="urn:microsoft.com/office/officeart/2017/3/layout/HorizontalLabelsTimeline"/>
    <dgm:cxn modelId="{A886D8AF-5E70-4549-B5EC-FACC13925987}" type="presParOf" srcId="{2772AD54-23AA-4943-89D0-17172BF6FF79}" destId="{3EBCEFC2-728B-459E-80E7-AE02943C194D}" srcOrd="1" destOrd="0" presId="urn:microsoft.com/office/officeart/2017/3/layout/HorizontalLabelsTimeline"/>
    <dgm:cxn modelId="{4A01FE09-3B6D-4C36-ADF1-C16C7CFD9B49}" type="presParOf" srcId="{3EBCEFC2-728B-459E-80E7-AE02943C194D}" destId="{34A44373-466B-432A-80DD-30CFAB9D5D79}" srcOrd="0" destOrd="0" presId="urn:microsoft.com/office/officeart/2017/3/layout/HorizontalLabelsTimeline"/>
    <dgm:cxn modelId="{C822FAAA-966C-4E24-95EC-CF6B19619305}" type="presParOf" srcId="{3EBCEFC2-728B-459E-80E7-AE02943C194D}" destId="{04B6C1C0-796D-4E8B-BAE3-6ABCDDF95D63}" srcOrd="1" destOrd="0" presId="urn:microsoft.com/office/officeart/2017/3/layout/HorizontalLabelsTimeline"/>
    <dgm:cxn modelId="{6E0EAA4B-B76D-4103-8B04-522456BC6DCA}" type="presParOf" srcId="{2772AD54-23AA-4943-89D0-17172BF6FF79}" destId="{12D8EDEB-4802-459F-8664-DD144B468BCF}" srcOrd="2" destOrd="0" presId="urn:microsoft.com/office/officeart/2017/3/layout/HorizontalLabelsTimeline"/>
    <dgm:cxn modelId="{57518984-CCEE-4731-9C2D-8B6FDC957F26}" type="presParOf" srcId="{2772AD54-23AA-4943-89D0-17172BF6FF79}" destId="{A278AB9B-2B80-4DB1-BD8F-A485FE170AF2}" srcOrd="3" destOrd="0" presId="urn:microsoft.com/office/officeart/2017/3/layout/HorizontalLabelsTimeline"/>
    <dgm:cxn modelId="{539CA79E-446B-4466-8B30-B2FD34B91E99}" type="presParOf" srcId="{2772AD54-23AA-4943-89D0-17172BF6FF79}" destId="{5E4C3378-2DEF-4840-9C84-5F9B33C89E41}" srcOrd="4" destOrd="0" presId="urn:microsoft.com/office/officeart/2017/3/layout/HorizontalLabelsTimeline"/>
    <dgm:cxn modelId="{95161C27-BC3D-4FED-8596-C9517D3491B3}" type="presParOf" srcId="{2B79E67F-6DC3-4A33-8915-7609577E249F}" destId="{F0077276-551A-4EA9-8343-E45D3F5A660B}" srcOrd="7" destOrd="0" presId="urn:microsoft.com/office/officeart/2017/3/layout/HorizontalLabelsTimeline"/>
    <dgm:cxn modelId="{98560EB3-860C-46D9-9607-15BE3F279520}" type="presParOf" srcId="{2B79E67F-6DC3-4A33-8915-7609577E249F}" destId="{7A959FA7-AA66-45A6-AE82-C709523227A7}" srcOrd="8" destOrd="0" presId="urn:microsoft.com/office/officeart/2017/3/layout/HorizontalLabelsTimeline"/>
    <dgm:cxn modelId="{347BAF13-FE63-404D-B8A3-7D68E3F1156E}" type="presParOf" srcId="{7A959FA7-AA66-45A6-AE82-C709523227A7}" destId="{4DB13961-8BBA-4180-9BA1-04D8DECAC9E9}" srcOrd="0" destOrd="0" presId="urn:microsoft.com/office/officeart/2017/3/layout/HorizontalLabelsTimeline"/>
    <dgm:cxn modelId="{3B2D34CE-CF06-40C7-9BF5-F70A92DC1862}" type="presParOf" srcId="{7A959FA7-AA66-45A6-AE82-C709523227A7}" destId="{745C97AE-D91F-4036-B3A1-3BF01F7AF970}" srcOrd="1" destOrd="0" presId="urn:microsoft.com/office/officeart/2017/3/layout/HorizontalLabelsTimeline"/>
    <dgm:cxn modelId="{5137B77A-E989-4611-98BA-31D886E96FB3}" type="presParOf" srcId="{745C97AE-D91F-4036-B3A1-3BF01F7AF970}" destId="{CDF476D8-8160-47C9-B631-16802112FBD3}" srcOrd="0" destOrd="0" presId="urn:microsoft.com/office/officeart/2017/3/layout/HorizontalLabelsTimeline"/>
    <dgm:cxn modelId="{FF5291D3-191C-49C7-BF0D-FE37FE3E23AC}" type="presParOf" srcId="{745C97AE-D91F-4036-B3A1-3BF01F7AF970}" destId="{1374CBED-D661-4C76-BF53-558B72B3A771}" srcOrd="1" destOrd="0" presId="urn:microsoft.com/office/officeart/2017/3/layout/HorizontalLabelsTimeline"/>
    <dgm:cxn modelId="{5FA3304C-07A0-41B6-AEFF-1439A76870E6}" type="presParOf" srcId="{7A959FA7-AA66-45A6-AE82-C709523227A7}" destId="{BF1CA009-3461-4E1C-B92F-B3F524211979}" srcOrd="2" destOrd="0" presId="urn:microsoft.com/office/officeart/2017/3/layout/HorizontalLabelsTimeline"/>
    <dgm:cxn modelId="{C57E6A8B-B037-487F-B1BD-5A1CC949A7E8}" type="presParOf" srcId="{7A959FA7-AA66-45A6-AE82-C709523227A7}" destId="{737530F3-A1AF-4E70-A3D0-6431312D0FFA}" srcOrd="3" destOrd="0" presId="urn:microsoft.com/office/officeart/2017/3/layout/HorizontalLabelsTimeline"/>
    <dgm:cxn modelId="{5F76C5CE-DF66-43FD-AE21-51B75C91F9E4}" type="presParOf" srcId="{7A959FA7-AA66-45A6-AE82-C709523227A7}" destId="{0DFDB736-874E-4E40-9A71-49DF8A3F0E5D}" srcOrd="4" destOrd="0" presId="urn:microsoft.com/office/officeart/2017/3/layout/HorizontalLabelsTimeline"/>
    <dgm:cxn modelId="{DBF652E5-67AA-4449-8192-2CAB4C1732EB}" type="presParOf" srcId="{2B79E67F-6DC3-4A33-8915-7609577E249F}" destId="{C80354BD-3348-4673-8AA6-4BD8CAE3AE16}" srcOrd="9" destOrd="0" presId="urn:microsoft.com/office/officeart/2017/3/layout/HorizontalLabelsTimeline"/>
    <dgm:cxn modelId="{C6CE3BD1-894D-49DD-A021-21A907CED230}" type="presParOf" srcId="{2B79E67F-6DC3-4A33-8915-7609577E249F}" destId="{DB92B047-3E83-4F13-89EC-FC63D3F02AEE}" srcOrd="10" destOrd="0" presId="urn:microsoft.com/office/officeart/2017/3/layout/HorizontalLabelsTimeline"/>
    <dgm:cxn modelId="{E4B33A60-5882-46B1-8B0E-E5F325A4D08E}" type="presParOf" srcId="{DB92B047-3E83-4F13-89EC-FC63D3F02AEE}" destId="{04F8D9BC-C7C7-4281-8814-65D67E28F0F1}" srcOrd="0" destOrd="0" presId="urn:microsoft.com/office/officeart/2017/3/layout/HorizontalLabelsTimeline"/>
    <dgm:cxn modelId="{1677615D-9BFE-4061-9294-B5C22B25DEB7}" type="presParOf" srcId="{DB92B047-3E83-4F13-89EC-FC63D3F02AEE}" destId="{E4E2BF1D-FC97-4091-9989-8B4BFA5EC3DD}" srcOrd="1" destOrd="0" presId="urn:microsoft.com/office/officeart/2017/3/layout/HorizontalLabelsTimeline"/>
    <dgm:cxn modelId="{D00F97E2-B624-4DEE-AEF0-9E662049B635}" type="presParOf" srcId="{E4E2BF1D-FC97-4091-9989-8B4BFA5EC3DD}" destId="{0A1F414E-C01D-487B-91F5-BB59EFB66A39}" srcOrd="0" destOrd="0" presId="urn:microsoft.com/office/officeart/2017/3/layout/HorizontalLabelsTimeline"/>
    <dgm:cxn modelId="{65BC290E-B70E-452B-9036-3A4629A7B376}" type="presParOf" srcId="{E4E2BF1D-FC97-4091-9989-8B4BFA5EC3DD}" destId="{E80D608F-4C5E-425A-AC62-52CF1EA4D9E4}" srcOrd="1" destOrd="0" presId="urn:microsoft.com/office/officeart/2017/3/layout/HorizontalLabelsTimeline"/>
    <dgm:cxn modelId="{ED9E6C5D-FDA2-4322-9011-62A29E0920D4}" type="presParOf" srcId="{DB92B047-3E83-4F13-89EC-FC63D3F02AEE}" destId="{D2A0EC89-D20A-4AA3-B9CD-603478A9D125}" srcOrd="2" destOrd="0" presId="urn:microsoft.com/office/officeart/2017/3/layout/HorizontalLabelsTimeline"/>
    <dgm:cxn modelId="{ACB3075C-689D-4174-AABF-B1EC629636F8}" type="presParOf" srcId="{DB92B047-3E83-4F13-89EC-FC63D3F02AEE}" destId="{FF973E10-7A86-4279-9550-4D41E66D8AC2}" srcOrd="3" destOrd="0" presId="urn:microsoft.com/office/officeart/2017/3/layout/HorizontalLabelsTimeline"/>
    <dgm:cxn modelId="{D7E75BA8-4984-48B4-B6D9-15129EC951B9}" type="presParOf" srcId="{DB92B047-3E83-4F13-89EC-FC63D3F02AEE}" destId="{1B8DEEEA-210E-4ACE-A850-A2C657B40808}"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F925C-159F-489B-AAE0-D40AF4E53E89}"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62E7B00D-D14A-4223-AE5B-44F0374A2B74}">
      <dgm:prSet/>
      <dgm:spPr/>
      <dgm:t>
        <a:bodyPr/>
        <a:lstStyle/>
        <a:p>
          <a:r>
            <a:rPr lang="en-US" dirty="0">
              <a:latin typeface="Arial" panose="020B0604020202020204" pitchFamily="34" charset="0"/>
              <a:cs typeface="Arial" panose="020B0604020202020204" pitchFamily="34" charset="0"/>
            </a:rPr>
            <a:t>Introduces the Plan</a:t>
          </a:r>
        </a:p>
      </dgm:t>
      <dgm:extLst>
        <a:ext uri="{E40237B7-FDA0-4F09-8148-C483321AD2D9}">
          <dgm14:cNvPr xmlns:dgm14="http://schemas.microsoft.com/office/drawing/2010/diagram" id="0" name="" descr="Introduces the Plan&#10;Provides background and history of the Plan&#10;Discusses legislative changes since 2015 Plan"/>
        </a:ext>
      </dgm:extLst>
    </dgm:pt>
    <dgm:pt modelId="{9EE8C5FC-7EE2-4800-9447-824E9CCC9134}" type="parTrans" cxnId="{D1C2E21C-0DDF-406B-8265-64C69B120AB8}">
      <dgm:prSet/>
      <dgm:spPr/>
      <dgm:t>
        <a:bodyPr/>
        <a:lstStyle/>
        <a:p>
          <a:endParaRPr lang="en-US"/>
        </a:p>
      </dgm:t>
    </dgm:pt>
    <dgm:pt modelId="{AF7BA302-19C1-474C-BA7E-A7A536E783C0}" type="sibTrans" cxnId="{D1C2E21C-0DDF-406B-8265-64C69B120AB8}">
      <dgm:prSet/>
      <dgm:spPr/>
      <dgm:t>
        <a:bodyPr/>
        <a:lstStyle/>
        <a:p>
          <a:endParaRPr lang="en-US"/>
        </a:p>
      </dgm:t>
    </dgm:pt>
    <dgm:pt modelId="{6BAB55C7-CB3A-4E6F-8FC9-DCE1031C9C42}">
      <dgm:prSet/>
      <dgm:spPr/>
      <dgm:t>
        <a:bodyPr/>
        <a:lstStyle/>
        <a:p>
          <a:r>
            <a:rPr lang="en-US" dirty="0">
              <a:latin typeface="Arial" panose="020B0604020202020204" pitchFamily="34" charset="0"/>
              <a:cs typeface="Arial" panose="020B0604020202020204" pitchFamily="34" charset="0"/>
            </a:rPr>
            <a:t>Provides background and history of the Plan</a:t>
          </a:r>
        </a:p>
      </dgm:t>
      <dgm:extLst>
        <a:ext uri="{E40237B7-FDA0-4F09-8148-C483321AD2D9}">
          <dgm14:cNvPr xmlns:dgm14="http://schemas.microsoft.com/office/drawing/2010/diagram" id="0" name="" descr="Introduces the Plan&#10;Provides background and history of the Plan&#10;Discusses legislative changes since 2015 Plan"/>
        </a:ext>
      </dgm:extLst>
    </dgm:pt>
    <dgm:pt modelId="{EB8F16AF-12B6-44AA-9B61-898EC1C57ED1}" type="parTrans" cxnId="{B977DB2B-18F5-4139-AE35-64B135982B04}">
      <dgm:prSet/>
      <dgm:spPr/>
      <dgm:t>
        <a:bodyPr/>
        <a:lstStyle/>
        <a:p>
          <a:endParaRPr lang="en-US"/>
        </a:p>
      </dgm:t>
    </dgm:pt>
    <dgm:pt modelId="{603F01AC-499B-48F7-81B3-FB31C7C49C97}" type="sibTrans" cxnId="{B977DB2B-18F5-4139-AE35-64B135982B04}">
      <dgm:prSet/>
      <dgm:spPr/>
      <dgm:t>
        <a:bodyPr/>
        <a:lstStyle/>
        <a:p>
          <a:endParaRPr lang="en-US"/>
        </a:p>
      </dgm:t>
    </dgm:pt>
    <dgm:pt modelId="{478DCEB6-BC22-4678-85BB-B56933B715A9}">
      <dgm:prSet/>
      <dgm:spPr/>
      <dgm:t>
        <a:bodyPr/>
        <a:lstStyle/>
        <a:p>
          <a:r>
            <a:rPr lang="en-US" dirty="0">
              <a:latin typeface="Arial" panose="020B0604020202020204" pitchFamily="34" charset="0"/>
              <a:cs typeface="Arial" panose="020B0604020202020204" pitchFamily="34" charset="0"/>
            </a:rPr>
            <a:t>Discusses legislative changes since 2015 Plan</a:t>
          </a:r>
        </a:p>
      </dgm:t>
      <dgm:extLst>
        <a:ext uri="{E40237B7-FDA0-4F09-8148-C483321AD2D9}">
          <dgm14:cNvPr xmlns:dgm14="http://schemas.microsoft.com/office/drawing/2010/diagram" id="0" name="" descr="Introduces the Plan&#10;Provides background and history of the Plan&#10;Discusses legislative changes since 2015 Plan"/>
        </a:ext>
      </dgm:extLst>
    </dgm:pt>
    <dgm:pt modelId="{0933AE0F-5906-471A-B1C8-CEE9BFC6033C}" type="parTrans" cxnId="{4EC29B5C-7116-408F-843E-2704251107B7}">
      <dgm:prSet/>
      <dgm:spPr/>
      <dgm:t>
        <a:bodyPr/>
        <a:lstStyle/>
        <a:p>
          <a:endParaRPr lang="en-US"/>
        </a:p>
      </dgm:t>
    </dgm:pt>
    <dgm:pt modelId="{16987E64-F804-40C8-A1FA-A23E3DCF8B05}" type="sibTrans" cxnId="{4EC29B5C-7116-408F-843E-2704251107B7}">
      <dgm:prSet/>
      <dgm:spPr/>
      <dgm:t>
        <a:bodyPr/>
        <a:lstStyle/>
        <a:p>
          <a:endParaRPr lang="en-US"/>
        </a:p>
      </dgm:t>
    </dgm:pt>
    <dgm:pt modelId="{40B007F2-BFC7-414C-BB00-46F4777B8E29}" type="pres">
      <dgm:prSet presAssocID="{46EF925C-159F-489B-AAE0-D40AF4E53E89}" presName="vert0" presStyleCnt="0">
        <dgm:presLayoutVars>
          <dgm:dir/>
          <dgm:animOne val="branch"/>
          <dgm:animLvl val="lvl"/>
        </dgm:presLayoutVars>
      </dgm:prSet>
      <dgm:spPr/>
    </dgm:pt>
    <dgm:pt modelId="{EA6BF986-8132-4EFE-A03E-92046695CDA6}" type="pres">
      <dgm:prSet presAssocID="{62E7B00D-D14A-4223-AE5B-44F0374A2B74}" presName="thickLine" presStyleLbl="alignNode1" presStyleIdx="0" presStyleCnt="3"/>
      <dgm:spPr/>
    </dgm:pt>
    <dgm:pt modelId="{5A10EDF5-2BC7-4A6C-8E6B-7423E3F5887F}" type="pres">
      <dgm:prSet presAssocID="{62E7B00D-D14A-4223-AE5B-44F0374A2B74}" presName="horz1" presStyleCnt="0"/>
      <dgm:spPr/>
    </dgm:pt>
    <dgm:pt modelId="{8051F6E2-9A8A-4D19-A741-92590A186161}" type="pres">
      <dgm:prSet presAssocID="{62E7B00D-D14A-4223-AE5B-44F0374A2B74}" presName="tx1" presStyleLbl="revTx" presStyleIdx="0" presStyleCnt="3"/>
      <dgm:spPr/>
    </dgm:pt>
    <dgm:pt modelId="{09576036-288B-4835-BF17-9331461C7BFA}" type="pres">
      <dgm:prSet presAssocID="{62E7B00D-D14A-4223-AE5B-44F0374A2B74}" presName="vert1" presStyleCnt="0"/>
      <dgm:spPr/>
    </dgm:pt>
    <dgm:pt modelId="{68C8D58B-8827-4EBE-B334-DC877BEA1FFF}" type="pres">
      <dgm:prSet presAssocID="{6BAB55C7-CB3A-4E6F-8FC9-DCE1031C9C42}" presName="thickLine" presStyleLbl="alignNode1" presStyleIdx="1" presStyleCnt="3"/>
      <dgm:spPr/>
    </dgm:pt>
    <dgm:pt modelId="{C97AA93C-C237-49F7-B78C-B1C1D8280E74}" type="pres">
      <dgm:prSet presAssocID="{6BAB55C7-CB3A-4E6F-8FC9-DCE1031C9C42}" presName="horz1" presStyleCnt="0"/>
      <dgm:spPr/>
    </dgm:pt>
    <dgm:pt modelId="{45485072-3AD1-4A41-BBEE-9A16322D1B73}" type="pres">
      <dgm:prSet presAssocID="{6BAB55C7-CB3A-4E6F-8FC9-DCE1031C9C42}" presName="tx1" presStyleLbl="revTx" presStyleIdx="1" presStyleCnt="3"/>
      <dgm:spPr/>
    </dgm:pt>
    <dgm:pt modelId="{73FD4A60-ED9C-490C-AE09-7F35FD8816DA}" type="pres">
      <dgm:prSet presAssocID="{6BAB55C7-CB3A-4E6F-8FC9-DCE1031C9C42}" presName="vert1" presStyleCnt="0"/>
      <dgm:spPr/>
    </dgm:pt>
    <dgm:pt modelId="{F0955B0D-AE4C-4CB7-AC6A-F58BC7AFEE90}" type="pres">
      <dgm:prSet presAssocID="{478DCEB6-BC22-4678-85BB-B56933B715A9}" presName="thickLine" presStyleLbl="alignNode1" presStyleIdx="2" presStyleCnt="3"/>
      <dgm:spPr/>
    </dgm:pt>
    <dgm:pt modelId="{FFDD2354-7CAB-4F73-B4AC-41C2DFDB1644}" type="pres">
      <dgm:prSet presAssocID="{478DCEB6-BC22-4678-85BB-B56933B715A9}" presName="horz1" presStyleCnt="0"/>
      <dgm:spPr/>
    </dgm:pt>
    <dgm:pt modelId="{F3A425FD-7A8D-4DA3-BD42-6A21E04679F6}" type="pres">
      <dgm:prSet presAssocID="{478DCEB6-BC22-4678-85BB-B56933B715A9}" presName="tx1" presStyleLbl="revTx" presStyleIdx="2" presStyleCnt="3"/>
      <dgm:spPr/>
    </dgm:pt>
    <dgm:pt modelId="{88A26EB4-2A98-466B-A7E0-AAEAFE745AE1}" type="pres">
      <dgm:prSet presAssocID="{478DCEB6-BC22-4678-85BB-B56933B715A9}" presName="vert1" presStyleCnt="0"/>
      <dgm:spPr/>
    </dgm:pt>
  </dgm:ptLst>
  <dgm:cxnLst>
    <dgm:cxn modelId="{D1C2E21C-0DDF-406B-8265-64C69B120AB8}" srcId="{46EF925C-159F-489B-AAE0-D40AF4E53E89}" destId="{62E7B00D-D14A-4223-AE5B-44F0374A2B74}" srcOrd="0" destOrd="0" parTransId="{9EE8C5FC-7EE2-4800-9447-824E9CCC9134}" sibTransId="{AF7BA302-19C1-474C-BA7E-A7A536E783C0}"/>
    <dgm:cxn modelId="{B977DB2B-18F5-4139-AE35-64B135982B04}" srcId="{46EF925C-159F-489B-AAE0-D40AF4E53E89}" destId="{6BAB55C7-CB3A-4E6F-8FC9-DCE1031C9C42}" srcOrd="1" destOrd="0" parTransId="{EB8F16AF-12B6-44AA-9B61-898EC1C57ED1}" sibTransId="{603F01AC-499B-48F7-81B3-FB31C7C49C97}"/>
    <dgm:cxn modelId="{4EC29B5C-7116-408F-843E-2704251107B7}" srcId="{46EF925C-159F-489B-AAE0-D40AF4E53E89}" destId="{478DCEB6-BC22-4678-85BB-B56933B715A9}" srcOrd="2" destOrd="0" parTransId="{0933AE0F-5906-471A-B1C8-CEE9BFC6033C}" sibTransId="{16987E64-F804-40C8-A1FA-A23E3DCF8B05}"/>
    <dgm:cxn modelId="{52854A50-E62B-492B-A9FF-84EF95089F55}" type="presOf" srcId="{62E7B00D-D14A-4223-AE5B-44F0374A2B74}" destId="{8051F6E2-9A8A-4D19-A741-92590A186161}" srcOrd="0" destOrd="0" presId="urn:microsoft.com/office/officeart/2008/layout/LinedList"/>
    <dgm:cxn modelId="{49525798-3705-4DBC-B626-3739D3CE854E}" type="presOf" srcId="{6BAB55C7-CB3A-4E6F-8FC9-DCE1031C9C42}" destId="{45485072-3AD1-4A41-BBEE-9A16322D1B73}" srcOrd="0" destOrd="0" presId="urn:microsoft.com/office/officeart/2008/layout/LinedList"/>
    <dgm:cxn modelId="{75369BB7-DE0C-47B4-856D-F3931B6B8B7F}" type="presOf" srcId="{478DCEB6-BC22-4678-85BB-B56933B715A9}" destId="{F3A425FD-7A8D-4DA3-BD42-6A21E04679F6}" srcOrd="0" destOrd="0" presId="urn:microsoft.com/office/officeart/2008/layout/LinedList"/>
    <dgm:cxn modelId="{5BA9C7FE-A465-4ABB-BF6D-609DAA7CCE56}" type="presOf" srcId="{46EF925C-159F-489B-AAE0-D40AF4E53E89}" destId="{40B007F2-BFC7-414C-BB00-46F4777B8E29}" srcOrd="0" destOrd="0" presId="urn:microsoft.com/office/officeart/2008/layout/LinedList"/>
    <dgm:cxn modelId="{72774C59-AEBD-4F6B-A7B7-97F163281D5C}" type="presParOf" srcId="{40B007F2-BFC7-414C-BB00-46F4777B8E29}" destId="{EA6BF986-8132-4EFE-A03E-92046695CDA6}" srcOrd="0" destOrd="0" presId="urn:microsoft.com/office/officeart/2008/layout/LinedList"/>
    <dgm:cxn modelId="{2A3CE8A3-8159-4C50-AACD-901878A87E77}" type="presParOf" srcId="{40B007F2-BFC7-414C-BB00-46F4777B8E29}" destId="{5A10EDF5-2BC7-4A6C-8E6B-7423E3F5887F}" srcOrd="1" destOrd="0" presId="urn:microsoft.com/office/officeart/2008/layout/LinedList"/>
    <dgm:cxn modelId="{3EE3E848-7202-45B3-A8D6-D70CEF55DA86}" type="presParOf" srcId="{5A10EDF5-2BC7-4A6C-8E6B-7423E3F5887F}" destId="{8051F6E2-9A8A-4D19-A741-92590A186161}" srcOrd="0" destOrd="0" presId="urn:microsoft.com/office/officeart/2008/layout/LinedList"/>
    <dgm:cxn modelId="{10122C5E-9D34-47EA-AC5A-841098A398CC}" type="presParOf" srcId="{5A10EDF5-2BC7-4A6C-8E6B-7423E3F5887F}" destId="{09576036-288B-4835-BF17-9331461C7BFA}" srcOrd="1" destOrd="0" presId="urn:microsoft.com/office/officeart/2008/layout/LinedList"/>
    <dgm:cxn modelId="{34D68863-1F87-4335-82D1-49950DB3D97C}" type="presParOf" srcId="{40B007F2-BFC7-414C-BB00-46F4777B8E29}" destId="{68C8D58B-8827-4EBE-B334-DC877BEA1FFF}" srcOrd="2" destOrd="0" presId="urn:microsoft.com/office/officeart/2008/layout/LinedList"/>
    <dgm:cxn modelId="{35E3FCA7-04F3-4ADF-910B-F40EF9F19BCC}" type="presParOf" srcId="{40B007F2-BFC7-414C-BB00-46F4777B8E29}" destId="{C97AA93C-C237-49F7-B78C-B1C1D8280E74}" srcOrd="3" destOrd="0" presId="urn:microsoft.com/office/officeart/2008/layout/LinedList"/>
    <dgm:cxn modelId="{3E6B6376-E9E9-44D3-8432-3432E3694B3D}" type="presParOf" srcId="{C97AA93C-C237-49F7-B78C-B1C1D8280E74}" destId="{45485072-3AD1-4A41-BBEE-9A16322D1B73}" srcOrd="0" destOrd="0" presId="urn:microsoft.com/office/officeart/2008/layout/LinedList"/>
    <dgm:cxn modelId="{415B6362-5C20-4309-ADC4-3DE4CD63B7E8}" type="presParOf" srcId="{C97AA93C-C237-49F7-B78C-B1C1D8280E74}" destId="{73FD4A60-ED9C-490C-AE09-7F35FD8816DA}" srcOrd="1" destOrd="0" presId="urn:microsoft.com/office/officeart/2008/layout/LinedList"/>
    <dgm:cxn modelId="{8F873367-52E3-4F73-AED3-F435513BA2A0}" type="presParOf" srcId="{40B007F2-BFC7-414C-BB00-46F4777B8E29}" destId="{F0955B0D-AE4C-4CB7-AC6A-F58BC7AFEE90}" srcOrd="4" destOrd="0" presId="urn:microsoft.com/office/officeart/2008/layout/LinedList"/>
    <dgm:cxn modelId="{DB9736E0-9291-4E29-A679-EEA2194F4C93}" type="presParOf" srcId="{40B007F2-BFC7-414C-BB00-46F4777B8E29}" destId="{FFDD2354-7CAB-4F73-B4AC-41C2DFDB1644}" srcOrd="5" destOrd="0" presId="urn:microsoft.com/office/officeart/2008/layout/LinedList"/>
    <dgm:cxn modelId="{09A17B15-4253-45D9-A77E-25748ABFB811}" type="presParOf" srcId="{FFDD2354-7CAB-4F73-B4AC-41C2DFDB1644}" destId="{F3A425FD-7A8D-4DA3-BD42-6A21E04679F6}" srcOrd="0" destOrd="0" presId="urn:microsoft.com/office/officeart/2008/layout/LinedList"/>
    <dgm:cxn modelId="{CA8F8D72-7742-4C83-8F18-9C92B863E865}" type="presParOf" srcId="{FFDD2354-7CAB-4F73-B4AC-41C2DFDB1644}" destId="{88A26EB4-2A98-466B-A7E0-AAEAFE745AE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F925C-159F-489B-AAE0-D40AF4E53E89}"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62E7B00D-D14A-4223-AE5B-44F0374A2B74}">
      <dgm:prSet/>
      <dgm:spPr/>
      <dgm:t>
        <a:bodyPr/>
        <a:lstStyle/>
        <a:p>
          <a:r>
            <a:rPr lang="en-US" dirty="0">
              <a:latin typeface="Arial" panose="020B0604020202020204" pitchFamily="34" charset="0"/>
              <a:cs typeface="Arial" panose="020B0604020202020204" pitchFamily="34" charset="0"/>
            </a:rPr>
            <a:t>Introduce the different agencies/ people involved with Drinking Water</a:t>
          </a:r>
        </a:p>
      </dgm:t>
      <dgm:extLst>
        <a:ext uri="{E40237B7-FDA0-4F09-8148-C483321AD2D9}">
          <dgm14:cNvPr xmlns:dgm14="http://schemas.microsoft.com/office/drawing/2010/diagram" id="0" name="" descr="Introduce the different agencies/ people involved with Drinking Water&#10;New tools available to DDW (consolidation and administrators)&#10;Details information about Public Water Systems&#10;Provides information on Safe Drinking Water Regulatory Program&#10;"/>
        </a:ext>
      </dgm:extLst>
    </dgm:pt>
    <dgm:pt modelId="{9EE8C5FC-7EE2-4800-9447-824E9CCC9134}" type="parTrans" cxnId="{D1C2E21C-0DDF-406B-8265-64C69B120AB8}">
      <dgm:prSet/>
      <dgm:spPr/>
      <dgm:t>
        <a:bodyPr/>
        <a:lstStyle/>
        <a:p>
          <a:endParaRPr lang="en-US"/>
        </a:p>
      </dgm:t>
    </dgm:pt>
    <dgm:pt modelId="{AF7BA302-19C1-474C-BA7E-A7A536E783C0}" type="sibTrans" cxnId="{D1C2E21C-0DDF-406B-8265-64C69B120AB8}">
      <dgm:prSet/>
      <dgm:spPr/>
      <dgm:t>
        <a:bodyPr/>
        <a:lstStyle/>
        <a:p>
          <a:endParaRPr lang="en-US"/>
        </a:p>
      </dgm:t>
    </dgm:pt>
    <dgm:pt modelId="{BB0B35D7-D34C-48D0-90A3-AB6F5F5E63E1}">
      <dgm:prSet/>
      <dgm:spPr/>
      <dgm:t>
        <a:bodyPr/>
        <a:lstStyle/>
        <a:p>
          <a:r>
            <a:rPr lang="en-US" dirty="0">
              <a:latin typeface="Arial" panose="020B0604020202020204" pitchFamily="34" charset="0"/>
              <a:cs typeface="Arial" panose="020B0604020202020204" pitchFamily="34" charset="0"/>
            </a:rPr>
            <a:t>New tools available to DDW (consolidation and administrators)</a:t>
          </a:r>
        </a:p>
      </dgm:t>
      <dgm:extLst>
        <a:ext uri="{E40237B7-FDA0-4F09-8148-C483321AD2D9}">
          <dgm14:cNvPr xmlns:dgm14="http://schemas.microsoft.com/office/drawing/2010/diagram" id="0" name="" descr="Introduce the different agencies/ people involved with Drinking Water&#10;New tools available to DDW (consolidation and administrators)&#10;Details information about Public Water Systems&#10;Provides information on Safe Drinking Water Regulatory Program&#10;"/>
        </a:ext>
      </dgm:extLst>
    </dgm:pt>
    <dgm:pt modelId="{C21EC725-7C5E-49D1-A480-3F753F639461}" type="parTrans" cxnId="{8BCAE823-E206-4297-92F4-B510C7A79CF7}">
      <dgm:prSet/>
      <dgm:spPr/>
      <dgm:t>
        <a:bodyPr/>
        <a:lstStyle/>
        <a:p>
          <a:endParaRPr lang="en-US"/>
        </a:p>
      </dgm:t>
    </dgm:pt>
    <dgm:pt modelId="{5F9564FE-3497-4F49-AC9E-F741F195C233}" type="sibTrans" cxnId="{8BCAE823-E206-4297-92F4-B510C7A79CF7}">
      <dgm:prSet/>
      <dgm:spPr/>
      <dgm:t>
        <a:bodyPr/>
        <a:lstStyle/>
        <a:p>
          <a:endParaRPr lang="en-US"/>
        </a:p>
      </dgm:t>
    </dgm:pt>
    <dgm:pt modelId="{08D4B1F8-8908-4109-BE8E-8430831EDB5A}">
      <dgm:prSet/>
      <dgm:spPr/>
      <dgm:t>
        <a:bodyPr/>
        <a:lstStyle/>
        <a:p>
          <a:r>
            <a:rPr lang="en-US" dirty="0">
              <a:latin typeface="Arial" panose="020B0604020202020204" pitchFamily="34" charset="0"/>
              <a:cs typeface="Arial" panose="020B0604020202020204" pitchFamily="34" charset="0"/>
            </a:rPr>
            <a:t>Details information about Public Water Systems</a:t>
          </a:r>
        </a:p>
      </dgm:t>
      <dgm:extLst>
        <a:ext uri="{E40237B7-FDA0-4F09-8148-C483321AD2D9}">
          <dgm14:cNvPr xmlns:dgm14="http://schemas.microsoft.com/office/drawing/2010/diagram" id="0" name="" descr="Introduce the different agencies/ people involved with Drinking Water&#10;New tools available to DDW (consolidation and administrators)&#10;Details information about Public Water Systems&#10;Provides information on Safe Drinking Water Regulatory Program&#10;"/>
        </a:ext>
      </dgm:extLst>
    </dgm:pt>
    <dgm:pt modelId="{2E0ADC3B-582E-4EFF-B319-0DF52559D540}" type="parTrans" cxnId="{13546F5B-553F-42C8-9413-00A47B9213A4}">
      <dgm:prSet/>
      <dgm:spPr/>
      <dgm:t>
        <a:bodyPr/>
        <a:lstStyle/>
        <a:p>
          <a:endParaRPr lang="en-US"/>
        </a:p>
      </dgm:t>
    </dgm:pt>
    <dgm:pt modelId="{32AA295D-9668-49F9-B589-85BF02B14F24}" type="sibTrans" cxnId="{13546F5B-553F-42C8-9413-00A47B9213A4}">
      <dgm:prSet/>
      <dgm:spPr/>
      <dgm:t>
        <a:bodyPr/>
        <a:lstStyle/>
        <a:p>
          <a:endParaRPr lang="en-US"/>
        </a:p>
      </dgm:t>
    </dgm:pt>
    <dgm:pt modelId="{79CF0AE2-F435-4D6F-B00D-53617C7A276F}">
      <dgm:prSet/>
      <dgm:spPr/>
      <dgm:t>
        <a:bodyPr/>
        <a:lstStyle/>
        <a:p>
          <a:r>
            <a:rPr lang="en-US" dirty="0">
              <a:latin typeface="Arial" panose="020B0604020202020204" pitchFamily="34" charset="0"/>
              <a:cs typeface="Arial" panose="020B0604020202020204" pitchFamily="34" charset="0"/>
            </a:rPr>
            <a:t>Provides information on Safe Drinking Water Regulatory Program</a:t>
          </a:r>
        </a:p>
      </dgm:t>
      <dgm:extLst>
        <a:ext uri="{E40237B7-FDA0-4F09-8148-C483321AD2D9}">
          <dgm14:cNvPr xmlns:dgm14="http://schemas.microsoft.com/office/drawing/2010/diagram" id="0" name="" descr="Introduce the different agencies/ people involved with Drinking Water&#10;New tools available to DDW (consolidation and administrators)&#10;Details information about Public Water Systems&#10;Provides information on Safe Drinking Water Regulatory Program&#10;"/>
        </a:ext>
      </dgm:extLst>
    </dgm:pt>
    <dgm:pt modelId="{2309BA82-8EEC-419C-9E82-2E5BD88F05BC}" type="parTrans" cxnId="{6018BE46-78CD-4459-82F1-0CFB8ACF1599}">
      <dgm:prSet/>
      <dgm:spPr/>
      <dgm:t>
        <a:bodyPr/>
        <a:lstStyle/>
        <a:p>
          <a:endParaRPr lang="en-US"/>
        </a:p>
      </dgm:t>
    </dgm:pt>
    <dgm:pt modelId="{1179BDEE-F164-4F17-B414-74B168AF01BA}" type="sibTrans" cxnId="{6018BE46-78CD-4459-82F1-0CFB8ACF1599}">
      <dgm:prSet/>
      <dgm:spPr/>
      <dgm:t>
        <a:bodyPr/>
        <a:lstStyle/>
        <a:p>
          <a:endParaRPr lang="en-US"/>
        </a:p>
      </dgm:t>
    </dgm:pt>
    <dgm:pt modelId="{40B007F2-BFC7-414C-BB00-46F4777B8E29}" type="pres">
      <dgm:prSet presAssocID="{46EF925C-159F-489B-AAE0-D40AF4E53E89}" presName="vert0" presStyleCnt="0">
        <dgm:presLayoutVars>
          <dgm:dir/>
          <dgm:animOne val="branch"/>
          <dgm:animLvl val="lvl"/>
        </dgm:presLayoutVars>
      </dgm:prSet>
      <dgm:spPr/>
    </dgm:pt>
    <dgm:pt modelId="{EA6BF986-8132-4EFE-A03E-92046695CDA6}" type="pres">
      <dgm:prSet presAssocID="{62E7B00D-D14A-4223-AE5B-44F0374A2B74}" presName="thickLine" presStyleLbl="alignNode1" presStyleIdx="0" presStyleCnt="4"/>
      <dgm:spPr/>
    </dgm:pt>
    <dgm:pt modelId="{5A10EDF5-2BC7-4A6C-8E6B-7423E3F5887F}" type="pres">
      <dgm:prSet presAssocID="{62E7B00D-D14A-4223-AE5B-44F0374A2B74}" presName="horz1" presStyleCnt="0"/>
      <dgm:spPr/>
    </dgm:pt>
    <dgm:pt modelId="{8051F6E2-9A8A-4D19-A741-92590A186161}" type="pres">
      <dgm:prSet presAssocID="{62E7B00D-D14A-4223-AE5B-44F0374A2B74}" presName="tx1" presStyleLbl="revTx" presStyleIdx="0" presStyleCnt="4"/>
      <dgm:spPr/>
    </dgm:pt>
    <dgm:pt modelId="{09576036-288B-4835-BF17-9331461C7BFA}" type="pres">
      <dgm:prSet presAssocID="{62E7B00D-D14A-4223-AE5B-44F0374A2B74}" presName="vert1" presStyleCnt="0"/>
      <dgm:spPr/>
    </dgm:pt>
    <dgm:pt modelId="{9296865D-AE79-4365-BE3D-B18FC495916D}" type="pres">
      <dgm:prSet presAssocID="{BB0B35D7-D34C-48D0-90A3-AB6F5F5E63E1}" presName="thickLine" presStyleLbl="alignNode1" presStyleIdx="1" presStyleCnt="4"/>
      <dgm:spPr/>
    </dgm:pt>
    <dgm:pt modelId="{64F9CCA5-A8FC-4EC4-AE8C-A43AA2A2CBAA}" type="pres">
      <dgm:prSet presAssocID="{BB0B35D7-D34C-48D0-90A3-AB6F5F5E63E1}" presName="horz1" presStyleCnt="0"/>
      <dgm:spPr/>
    </dgm:pt>
    <dgm:pt modelId="{87D4AF2E-0BCC-41CF-B637-BCF649976FAE}" type="pres">
      <dgm:prSet presAssocID="{BB0B35D7-D34C-48D0-90A3-AB6F5F5E63E1}" presName="tx1" presStyleLbl="revTx" presStyleIdx="1" presStyleCnt="4"/>
      <dgm:spPr/>
    </dgm:pt>
    <dgm:pt modelId="{C485E460-BB5B-4530-BF37-D86257AF719D}" type="pres">
      <dgm:prSet presAssocID="{BB0B35D7-D34C-48D0-90A3-AB6F5F5E63E1}" presName="vert1" presStyleCnt="0"/>
      <dgm:spPr/>
    </dgm:pt>
    <dgm:pt modelId="{322D02C4-4DC1-429F-BACA-2EC1CA343D10}" type="pres">
      <dgm:prSet presAssocID="{08D4B1F8-8908-4109-BE8E-8430831EDB5A}" presName="thickLine" presStyleLbl="alignNode1" presStyleIdx="2" presStyleCnt="4"/>
      <dgm:spPr/>
    </dgm:pt>
    <dgm:pt modelId="{046252B1-CCAA-4980-9118-1FCE680093F7}" type="pres">
      <dgm:prSet presAssocID="{08D4B1F8-8908-4109-BE8E-8430831EDB5A}" presName="horz1" presStyleCnt="0"/>
      <dgm:spPr/>
    </dgm:pt>
    <dgm:pt modelId="{8AD7C5A6-54AE-4687-BD5E-DAADCF7DA819}" type="pres">
      <dgm:prSet presAssocID="{08D4B1F8-8908-4109-BE8E-8430831EDB5A}" presName="tx1" presStyleLbl="revTx" presStyleIdx="2" presStyleCnt="4"/>
      <dgm:spPr/>
    </dgm:pt>
    <dgm:pt modelId="{EDEED699-F670-4296-BB93-BB23257DB58F}" type="pres">
      <dgm:prSet presAssocID="{08D4B1F8-8908-4109-BE8E-8430831EDB5A}" presName="vert1" presStyleCnt="0"/>
      <dgm:spPr/>
    </dgm:pt>
    <dgm:pt modelId="{326CCD6D-64B0-4766-AE4C-13E91279331D}" type="pres">
      <dgm:prSet presAssocID="{79CF0AE2-F435-4D6F-B00D-53617C7A276F}" presName="thickLine" presStyleLbl="alignNode1" presStyleIdx="3" presStyleCnt="4"/>
      <dgm:spPr/>
    </dgm:pt>
    <dgm:pt modelId="{F7332871-A18C-4CB4-B25F-1AD905F97580}" type="pres">
      <dgm:prSet presAssocID="{79CF0AE2-F435-4D6F-B00D-53617C7A276F}" presName="horz1" presStyleCnt="0"/>
      <dgm:spPr/>
    </dgm:pt>
    <dgm:pt modelId="{A1DF29AC-6F62-4FE9-A1D5-3B9CF6B7E640}" type="pres">
      <dgm:prSet presAssocID="{79CF0AE2-F435-4D6F-B00D-53617C7A276F}" presName="tx1" presStyleLbl="revTx" presStyleIdx="3" presStyleCnt="4"/>
      <dgm:spPr/>
    </dgm:pt>
    <dgm:pt modelId="{A557B355-F595-43E9-A4B6-FCE8D9D054D9}" type="pres">
      <dgm:prSet presAssocID="{79CF0AE2-F435-4D6F-B00D-53617C7A276F}" presName="vert1" presStyleCnt="0"/>
      <dgm:spPr/>
    </dgm:pt>
  </dgm:ptLst>
  <dgm:cxnLst>
    <dgm:cxn modelId="{D1C2E21C-0DDF-406B-8265-64C69B120AB8}" srcId="{46EF925C-159F-489B-AAE0-D40AF4E53E89}" destId="{62E7B00D-D14A-4223-AE5B-44F0374A2B74}" srcOrd="0" destOrd="0" parTransId="{9EE8C5FC-7EE2-4800-9447-824E9CCC9134}" sibTransId="{AF7BA302-19C1-474C-BA7E-A7A536E783C0}"/>
    <dgm:cxn modelId="{8BCAE823-E206-4297-92F4-B510C7A79CF7}" srcId="{46EF925C-159F-489B-AAE0-D40AF4E53E89}" destId="{BB0B35D7-D34C-48D0-90A3-AB6F5F5E63E1}" srcOrd="1" destOrd="0" parTransId="{C21EC725-7C5E-49D1-A480-3F753F639461}" sibTransId="{5F9564FE-3497-4F49-AC9E-F741F195C233}"/>
    <dgm:cxn modelId="{13546F5B-553F-42C8-9413-00A47B9213A4}" srcId="{46EF925C-159F-489B-AAE0-D40AF4E53E89}" destId="{08D4B1F8-8908-4109-BE8E-8430831EDB5A}" srcOrd="2" destOrd="0" parTransId="{2E0ADC3B-582E-4EFF-B319-0DF52559D540}" sibTransId="{32AA295D-9668-49F9-B589-85BF02B14F24}"/>
    <dgm:cxn modelId="{6018BE46-78CD-4459-82F1-0CFB8ACF1599}" srcId="{46EF925C-159F-489B-AAE0-D40AF4E53E89}" destId="{79CF0AE2-F435-4D6F-B00D-53617C7A276F}" srcOrd="3" destOrd="0" parTransId="{2309BA82-8EEC-419C-9E82-2E5BD88F05BC}" sibTransId="{1179BDEE-F164-4F17-B414-74B168AF01BA}"/>
    <dgm:cxn modelId="{52854A50-E62B-492B-A9FF-84EF95089F55}" type="presOf" srcId="{62E7B00D-D14A-4223-AE5B-44F0374A2B74}" destId="{8051F6E2-9A8A-4D19-A741-92590A186161}" srcOrd="0" destOrd="0" presId="urn:microsoft.com/office/officeart/2008/layout/LinedList"/>
    <dgm:cxn modelId="{3D0E8F82-CCDF-439C-9A18-31490EFD18F5}" type="presOf" srcId="{08D4B1F8-8908-4109-BE8E-8430831EDB5A}" destId="{8AD7C5A6-54AE-4687-BD5E-DAADCF7DA819}" srcOrd="0" destOrd="0" presId="urn:microsoft.com/office/officeart/2008/layout/LinedList"/>
    <dgm:cxn modelId="{D94E47B9-5AB0-4535-A60D-EC1BFEE4BB97}" type="presOf" srcId="{79CF0AE2-F435-4D6F-B00D-53617C7A276F}" destId="{A1DF29AC-6F62-4FE9-A1D5-3B9CF6B7E640}" srcOrd="0" destOrd="0" presId="urn:microsoft.com/office/officeart/2008/layout/LinedList"/>
    <dgm:cxn modelId="{FFF35AEF-4095-4E45-8B41-31CEAB16B87E}" type="presOf" srcId="{BB0B35D7-D34C-48D0-90A3-AB6F5F5E63E1}" destId="{87D4AF2E-0BCC-41CF-B637-BCF649976FAE}" srcOrd="0" destOrd="0" presId="urn:microsoft.com/office/officeart/2008/layout/LinedList"/>
    <dgm:cxn modelId="{5BA9C7FE-A465-4ABB-BF6D-609DAA7CCE56}" type="presOf" srcId="{46EF925C-159F-489B-AAE0-D40AF4E53E89}" destId="{40B007F2-BFC7-414C-BB00-46F4777B8E29}" srcOrd="0" destOrd="0" presId="urn:microsoft.com/office/officeart/2008/layout/LinedList"/>
    <dgm:cxn modelId="{72774C59-AEBD-4F6B-A7B7-97F163281D5C}" type="presParOf" srcId="{40B007F2-BFC7-414C-BB00-46F4777B8E29}" destId="{EA6BF986-8132-4EFE-A03E-92046695CDA6}" srcOrd="0" destOrd="0" presId="urn:microsoft.com/office/officeart/2008/layout/LinedList"/>
    <dgm:cxn modelId="{2A3CE8A3-8159-4C50-AACD-901878A87E77}" type="presParOf" srcId="{40B007F2-BFC7-414C-BB00-46F4777B8E29}" destId="{5A10EDF5-2BC7-4A6C-8E6B-7423E3F5887F}" srcOrd="1" destOrd="0" presId="urn:microsoft.com/office/officeart/2008/layout/LinedList"/>
    <dgm:cxn modelId="{3EE3E848-7202-45B3-A8D6-D70CEF55DA86}" type="presParOf" srcId="{5A10EDF5-2BC7-4A6C-8E6B-7423E3F5887F}" destId="{8051F6E2-9A8A-4D19-A741-92590A186161}" srcOrd="0" destOrd="0" presId="urn:microsoft.com/office/officeart/2008/layout/LinedList"/>
    <dgm:cxn modelId="{10122C5E-9D34-47EA-AC5A-841098A398CC}" type="presParOf" srcId="{5A10EDF5-2BC7-4A6C-8E6B-7423E3F5887F}" destId="{09576036-288B-4835-BF17-9331461C7BFA}" srcOrd="1" destOrd="0" presId="urn:microsoft.com/office/officeart/2008/layout/LinedList"/>
    <dgm:cxn modelId="{CE875766-9956-4569-AC4C-C2B5CC016C2B}" type="presParOf" srcId="{40B007F2-BFC7-414C-BB00-46F4777B8E29}" destId="{9296865D-AE79-4365-BE3D-B18FC495916D}" srcOrd="2" destOrd="0" presId="urn:microsoft.com/office/officeart/2008/layout/LinedList"/>
    <dgm:cxn modelId="{7665A0AB-1401-48B9-9857-1B904FCCB099}" type="presParOf" srcId="{40B007F2-BFC7-414C-BB00-46F4777B8E29}" destId="{64F9CCA5-A8FC-4EC4-AE8C-A43AA2A2CBAA}" srcOrd="3" destOrd="0" presId="urn:microsoft.com/office/officeart/2008/layout/LinedList"/>
    <dgm:cxn modelId="{75E76578-AAD4-4AD2-842E-646815904AC5}" type="presParOf" srcId="{64F9CCA5-A8FC-4EC4-AE8C-A43AA2A2CBAA}" destId="{87D4AF2E-0BCC-41CF-B637-BCF649976FAE}" srcOrd="0" destOrd="0" presId="urn:microsoft.com/office/officeart/2008/layout/LinedList"/>
    <dgm:cxn modelId="{770B1838-C6F3-4E38-A0B0-7B9223811751}" type="presParOf" srcId="{64F9CCA5-A8FC-4EC4-AE8C-A43AA2A2CBAA}" destId="{C485E460-BB5B-4530-BF37-D86257AF719D}" srcOrd="1" destOrd="0" presId="urn:microsoft.com/office/officeart/2008/layout/LinedList"/>
    <dgm:cxn modelId="{0AFC0D8F-019B-4D13-A3D3-103957C89440}" type="presParOf" srcId="{40B007F2-BFC7-414C-BB00-46F4777B8E29}" destId="{322D02C4-4DC1-429F-BACA-2EC1CA343D10}" srcOrd="4" destOrd="0" presId="urn:microsoft.com/office/officeart/2008/layout/LinedList"/>
    <dgm:cxn modelId="{E341C93F-92DD-40F2-9DF8-2C7AB4812CB3}" type="presParOf" srcId="{40B007F2-BFC7-414C-BB00-46F4777B8E29}" destId="{046252B1-CCAA-4980-9118-1FCE680093F7}" srcOrd="5" destOrd="0" presId="urn:microsoft.com/office/officeart/2008/layout/LinedList"/>
    <dgm:cxn modelId="{05041B5A-D39C-49E0-840D-7D3FFD4A92D9}" type="presParOf" srcId="{046252B1-CCAA-4980-9118-1FCE680093F7}" destId="{8AD7C5A6-54AE-4687-BD5E-DAADCF7DA819}" srcOrd="0" destOrd="0" presId="urn:microsoft.com/office/officeart/2008/layout/LinedList"/>
    <dgm:cxn modelId="{2AAAA964-B1DA-482D-9347-18494792462B}" type="presParOf" srcId="{046252B1-CCAA-4980-9118-1FCE680093F7}" destId="{EDEED699-F670-4296-BB93-BB23257DB58F}" srcOrd="1" destOrd="0" presId="urn:microsoft.com/office/officeart/2008/layout/LinedList"/>
    <dgm:cxn modelId="{3A0F6413-78A8-421E-87DE-D91AF5F40059}" type="presParOf" srcId="{40B007F2-BFC7-414C-BB00-46F4777B8E29}" destId="{326CCD6D-64B0-4766-AE4C-13E91279331D}" srcOrd="6" destOrd="0" presId="urn:microsoft.com/office/officeart/2008/layout/LinedList"/>
    <dgm:cxn modelId="{81E40B9C-F13B-4727-8342-43E72CF12947}" type="presParOf" srcId="{40B007F2-BFC7-414C-BB00-46F4777B8E29}" destId="{F7332871-A18C-4CB4-B25F-1AD905F97580}" srcOrd="7" destOrd="0" presId="urn:microsoft.com/office/officeart/2008/layout/LinedList"/>
    <dgm:cxn modelId="{EE4AC6D3-63F6-4C97-8A1D-48DD3C6DA84C}" type="presParOf" srcId="{F7332871-A18C-4CB4-B25F-1AD905F97580}" destId="{A1DF29AC-6F62-4FE9-A1D5-3B9CF6B7E640}" srcOrd="0" destOrd="0" presId="urn:microsoft.com/office/officeart/2008/layout/LinedList"/>
    <dgm:cxn modelId="{B66FDA9A-C2ED-4448-A7D4-FFB805C8CC1E}" type="presParOf" srcId="{F7332871-A18C-4CB4-B25F-1AD905F97580}" destId="{A557B355-F595-43E9-A4B6-FCE8D9D054D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EF925C-159F-489B-AAE0-D40AF4E53E89}"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62E7B00D-D14A-4223-AE5B-44F0374A2B74}">
      <dgm:prSet/>
      <dgm:spPr/>
      <dgm:t>
        <a:bodyPr/>
        <a:lstStyle/>
        <a:p>
          <a:r>
            <a:rPr lang="en-US" dirty="0">
              <a:latin typeface="Arial" panose="020B0604020202020204" pitchFamily="34" charset="0"/>
              <a:cs typeface="Arial" panose="020B0604020202020204" pitchFamily="34" charset="0"/>
            </a:rPr>
            <a:t>Discuss various sources of supply</a:t>
          </a:r>
        </a:p>
      </dgm:t>
      <dgm:extLst>
        <a:ext uri="{E40237B7-FDA0-4F09-8148-C483321AD2D9}">
          <dgm14:cNvPr xmlns:dgm14="http://schemas.microsoft.com/office/drawing/2010/diagram" id="0" name="" descr="Discuss various sources of supply&#10;Details various threats to water supplies &#10;Identifies risk from inadequate water system operations &#10;"/>
        </a:ext>
      </dgm:extLst>
    </dgm:pt>
    <dgm:pt modelId="{9EE8C5FC-7EE2-4800-9447-824E9CCC9134}" type="parTrans" cxnId="{D1C2E21C-0DDF-406B-8265-64C69B120AB8}">
      <dgm:prSet/>
      <dgm:spPr/>
      <dgm:t>
        <a:bodyPr/>
        <a:lstStyle/>
        <a:p>
          <a:endParaRPr lang="en-US"/>
        </a:p>
      </dgm:t>
    </dgm:pt>
    <dgm:pt modelId="{AF7BA302-19C1-474C-BA7E-A7A536E783C0}" type="sibTrans" cxnId="{D1C2E21C-0DDF-406B-8265-64C69B120AB8}">
      <dgm:prSet/>
      <dgm:spPr/>
      <dgm:t>
        <a:bodyPr/>
        <a:lstStyle/>
        <a:p>
          <a:endParaRPr lang="en-US"/>
        </a:p>
      </dgm:t>
    </dgm:pt>
    <dgm:pt modelId="{7C5919BD-9868-46A0-969A-CA1721AECA04}">
      <dgm:prSet/>
      <dgm:spPr/>
      <dgm:t>
        <a:bodyPr/>
        <a:lstStyle/>
        <a:p>
          <a:r>
            <a:rPr lang="en-US" dirty="0">
              <a:latin typeface="Arial" panose="020B0604020202020204" pitchFamily="34" charset="0"/>
              <a:cs typeface="Arial" panose="020B0604020202020204" pitchFamily="34" charset="0"/>
            </a:rPr>
            <a:t>Details various threats to water supplies </a:t>
          </a:r>
        </a:p>
      </dgm:t>
      <dgm:extLst>
        <a:ext uri="{E40237B7-FDA0-4F09-8148-C483321AD2D9}">
          <dgm14:cNvPr xmlns:dgm14="http://schemas.microsoft.com/office/drawing/2010/diagram" id="0" name="" descr="Discuss various sources of supply&#10;Details various threats to water supplies &#10;Identifies risk from inadequate water system operations &#10;"/>
        </a:ext>
      </dgm:extLst>
    </dgm:pt>
    <dgm:pt modelId="{422735C9-1946-4124-AAA4-99BD9A287A00}" type="parTrans" cxnId="{E8F87B15-1E5F-4FE2-8B33-D2D2F57FE097}">
      <dgm:prSet/>
      <dgm:spPr/>
      <dgm:t>
        <a:bodyPr/>
        <a:lstStyle/>
        <a:p>
          <a:endParaRPr lang="en-US"/>
        </a:p>
      </dgm:t>
    </dgm:pt>
    <dgm:pt modelId="{60CD9901-13E4-4F6C-9FED-AC46D9898CFA}" type="sibTrans" cxnId="{E8F87B15-1E5F-4FE2-8B33-D2D2F57FE097}">
      <dgm:prSet/>
      <dgm:spPr/>
      <dgm:t>
        <a:bodyPr/>
        <a:lstStyle/>
        <a:p>
          <a:endParaRPr lang="en-US"/>
        </a:p>
      </dgm:t>
    </dgm:pt>
    <dgm:pt modelId="{8AA975CA-3CE3-48C4-9682-1A4CF0CCDB3F}">
      <dgm:prSet/>
      <dgm:spPr/>
      <dgm:t>
        <a:bodyPr/>
        <a:lstStyle/>
        <a:p>
          <a:r>
            <a:rPr lang="en-US" dirty="0">
              <a:latin typeface="Arial" panose="020B0604020202020204" pitchFamily="34" charset="0"/>
              <a:cs typeface="Arial" panose="020B0604020202020204" pitchFamily="34" charset="0"/>
            </a:rPr>
            <a:t>Identifies risk from inadequate water system operations </a:t>
          </a:r>
        </a:p>
      </dgm:t>
      <dgm:extLst>
        <a:ext uri="{E40237B7-FDA0-4F09-8148-C483321AD2D9}">
          <dgm14:cNvPr xmlns:dgm14="http://schemas.microsoft.com/office/drawing/2010/diagram" id="0" name="" descr="Discuss various sources of supply&#10;Details various threats to water supplies &#10;Identifies risk from inadequate water system operations &#10;"/>
        </a:ext>
      </dgm:extLst>
    </dgm:pt>
    <dgm:pt modelId="{E128E572-944C-4B33-837E-FADA82C316E7}" type="parTrans" cxnId="{476B5E88-C088-437F-A64B-878592F13BE4}">
      <dgm:prSet/>
      <dgm:spPr/>
      <dgm:t>
        <a:bodyPr/>
        <a:lstStyle/>
        <a:p>
          <a:endParaRPr lang="en-US"/>
        </a:p>
      </dgm:t>
    </dgm:pt>
    <dgm:pt modelId="{90262DCA-BBE3-497E-AF51-91816BC13BF6}" type="sibTrans" cxnId="{476B5E88-C088-437F-A64B-878592F13BE4}">
      <dgm:prSet/>
      <dgm:spPr/>
      <dgm:t>
        <a:bodyPr/>
        <a:lstStyle/>
        <a:p>
          <a:endParaRPr lang="en-US"/>
        </a:p>
      </dgm:t>
    </dgm:pt>
    <dgm:pt modelId="{40B007F2-BFC7-414C-BB00-46F4777B8E29}" type="pres">
      <dgm:prSet presAssocID="{46EF925C-159F-489B-AAE0-D40AF4E53E89}" presName="vert0" presStyleCnt="0">
        <dgm:presLayoutVars>
          <dgm:dir/>
          <dgm:animOne val="branch"/>
          <dgm:animLvl val="lvl"/>
        </dgm:presLayoutVars>
      </dgm:prSet>
      <dgm:spPr/>
    </dgm:pt>
    <dgm:pt modelId="{EA6BF986-8132-4EFE-A03E-92046695CDA6}" type="pres">
      <dgm:prSet presAssocID="{62E7B00D-D14A-4223-AE5B-44F0374A2B74}" presName="thickLine" presStyleLbl="alignNode1" presStyleIdx="0" presStyleCnt="3"/>
      <dgm:spPr/>
    </dgm:pt>
    <dgm:pt modelId="{5A10EDF5-2BC7-4A6C-8E6B-7423E3F5887F}" type="pres">
      <dgm:prSet presAssocID="{62E7B00D-D14A-4223-AE5B-44F0374A2B74}" presName="horz1" presStyleCnt="0"/>
      <dgm:spPr/>
    </dgm:pt>
    <dgm:pt modelId="{8051F6E2-9A8A-4D19-A741-92590A186161}" type="pres">
      <dgm:prSet presAssocID="{62E7B00D-D14A-4223-AE5B-44F0374A2B74}" presName="tx1" presStyleLbl="revTx" presStyleIdx="0" presStyleCnt="3"/>
      <dgm:spPr/>
    </dgm:pt>
    <dgm:pt modelId="{09576036-288B-4835-BF17-9331461C7BFA}" type="pres">
      <dgm:prSet presAssocID="{62E7B00D-D14A-4223-AE5B-44F0374A2B74}" presName="vert1" presStyleCnt="0"/>
      <dgm:spPr/>
    </dgm:pt>
    <dgm:pt modelId="{8648BC1D-00DB-403C-8376-EE3E335FE020}" type="pres">
      <dgm:prSet presAssocID="{7C5919BD-9868-46A0-969A-CA1721AECA04}" presName="thickLine" presStyleLbl="alignNode1" presStyleIdx="1" presStyleCnt="3"/>
      <dgm:spPr/>
    </dgm:pt>
    <dgm:pt modelId="{C394D25E-F9AC-4BAB-AE88-828E8F37ACAB}" type="pres">
      <dgm:prSet presAssocID="{7C5919BD-9868-46A0-969A-CA1721AECA04}" presName="horz1" presStyleCnt="0"/>
      <dgm:spPr/>
    </dgm:pt>
    <dgm:pt modelId="{BD925A83-7297-49B1-8554-580B44B077E7}" type="pres">
      <dgm:prSet presAssocID="{7C5919BD-9868-46A0-969A-CA1721AECA04}" presName="tx1" presStyleLbl="revTx" presStyleIdx="1" presStyleCnt="3"/>
      <dgm:spPr/>
    </dgm:pt>
    <dgm:pt modelId="{0E124E62-44D3-40F7-969C-93E36697857E}" type="pres">
      <dgm:prSet presAssocID="{7C5919BD-9868-46A0-969A-CA1721AECA04}" presName="vert1" presStyleCnt="0"/>
      <dgm:spPr/>
    </dgm:pt>
    <dgm:pt modelId="{A023221A-1D6F-496A-B18A-8CFD148DC754}" type="pres">
      <dgm:prSet presAssocID="{8AA975CA-3CE3-48C4-9682-1A4CF0CCDB3F}" presName="thickLine" presStyleLbl="alignNode1" presStyleIdx="2" presStyleCnt="3"/>
      <dgm:spPr/>
    </dgm:pt>
    <dgm:pt modelId="{2DCECFC3-6213-499E-AC81-53375CE69624}" type="pres">
      <dgm:prSet presAssocID="{8AA975CA-3CE3-48C4-9682-1A4CF0CCDB3F}" presName="horz1" presStyleCnt="0"/>
      <dgm:spPr/>
    </dgm:pt>
    <dgm:pt modelId="{49C6A8B3-5237-4888-890D-8E109401BD6B}" type="pres">
      <dgm:prSet presAssocID="{8AA975CA-3CE3-48C4-9682-1A4CF0CCDB3F}" presName="tx1" presStyleLbl="revTx" presStyleIdx="2" presStyleCnt="3"/>
      <dgm:spPr/>
    </dgm:pt>
    <dgm:pt modelId="{87D99AF2-B639-4D1E-8272-E89AFCA49EC3}" type="pres">
      <dgm:prSet presAssocID="{8AA975CA-3CE3-48C4-9682-1A4CF0CCDB3F}" presName="vert1" presStyleCnt="0"/>
      <dgm:spPr/>
    </dgm:pt>
  </dgm:ptLst>
  <dgm:cxnLst>
    <dgm:cxn modelId="{E8F87B15-1E5F-4FE2-8B33-D2D2F57FE097}" srcId="{46EF925C-159F-489B-AAE0-D40AF4E53E89}" destId="{7C5919BD-9868-46A0-969A-CA1721AECA04}" srcOrd="1" destOrd="0" parTransId="{422735C9-1946-4124-AAA4-99BD9A287A00}" sibTransId="{60CD9901-13E4-4F6C-9FED-AC46D9898CFA}"/>
    <dgm:cxn modelId="{D1C2E21C-0DDF-406B-8265-64C69B120AB8}" srcId="{46EF925C-159F-489B-AAE0-D40AF4E53E89}" destId="{62E7B00D-D14A-4223-AE5B-44F0374A2B74}" srcOrd="0" destOrd="0" parTransId="{9EE8C5FC-7EE2-4800-9447-824E9CCC9134}" sibTransId="{AF7BA302-19C1-474C-BA7E-A7A536E783C0}"/>
    <dgm:cxn modelId="{52854A50-E62B-492B-A9FF-84EF95089F55}" type="presOf" srcId="{62E7B00D-D14A-4223-AE5B-44F0374A2B74}" destId="{8051F6E2-9A8A-4D19-A741-92590A186161}" srcOrd="0" destOrd="0" presId="urn:microsoft.com/office/officeart/2008/layout/LinedList"/>
    <dgm:cxn modelId="{476B5E88-C088-437F-A64B-878592F13BE4}" srcId="{46EF925C-159F-489B-AAE0-D40AF4E53E89}" destId="{8AA975CA-3CE3-48C4-9682-1A4CF0CCDB3F}" srcOrd="2" destOrd="0" parTransId="{E128E572-944C-4B33-837E-FADA82C316E7}" sibTransId="{90262DCA-BBE3-497E-AF51-91816BC13BF6}"/>
    <dgm:cxn modelId="{405A99A4-12DC-4711-B80E-2F3E668964EE}" type="presOf" srcId="{8AA975CA-3CE3-48C4-9682-1A4CF0CCDB3F}" destId="{49C6A8B3-5237-4888-890D-8E109401BD6B}" srcOrd="0" destOrd="0" presId="urn:microsoft.com/office/officeart/2008/layout/LinedList"/>
    <dgm:cxn modelId="{27AE5BD5-675C-4A6B-8F05-03144D050904}" type="presOf" srcId="{7C5919BD-9868-46A0-969A-CA1721AECA04}" destId="{BD925A83-7297-49B1-8554-580B44B077E7}" srcOrd="0" destOrd="0" presId="urn:microsoft.com/office/officeart/2008/layout/LinedList"/>
    <dgm:cxn modelId="{5BA9C7FE-A465-4ABB-BF6D-609DAA7CCE56}" type="presOf" srcId="{46EF925C-159F-489B-AAE0-D40AF4E53E89}" destId="{40B007F2-BFC7-414C-BB00-46F4777B8E29}" srcOrd="0" destOrd="0" presId="urn:microsoft.com/office/officeart/2008/layout/LinedList"/>
    <dgm:cxn modelId="{72774C59-AEBD-4F6B-A7B7-97F163281D5C}" type="presParOf" srcId="{40B007F2-BFC7-414C-BB00-46F4777B8E29}" destId="{EA6BF986-8132-4EFE-A03E-92046695CDA6}" srcOrd="0" destOrd="0" presId="urn:microsoft.com/office/officeart/2008/layout/LinedList"/>
    <dgm:cxn modelId="{2A3CE8A3-8159-4C50-AACD-901878A87E77}" type="presParOf" srcId="{40B007F2-BFC7-414C-BB00-46F4777B8E29}" destId="{5A10EDF5-2BC7-4A6C-8E6B-7423E3F5887F}" srcOrd="1" destOrd="0" presId="urn:microsoft.com/office/officeart/2008/layout/LinedList"/>
    <dgm:cxn modelId="{3EE3E848-7202-45B3-A8D6-D70CEF55DA86}" type="presParOf" srcId="{5A10EDF5-2BC7-4A6C-8E6B-7423E3F5887F}" destId="{8051F6E2-9A8A-4D19-A741-92590A186161}" srcOrd="0" destOrd="0" presId="urn:microsoft.com/office/officeart/2008/layout/LinedList"/>
    <dgm:cxn modelId="{10122C5E-9D34-47EA-AC5A-841098A398CC}" type="presParOf" srcId="{5A10EDF5-2BC7-4A6C-8E6B-7423E3F5887F}" destId="{09576036-288B-4835-BF17-9331461C7BFA}" srcOrd="1" destOrd="0" presId="urn:microsoft.com/office/officeart/2008/layout/LinedList"/>
    <dgm:cxn modelId="{FFEC68E0-174E-48BB-80AD-A2BE86108895}" type="presParOf" srcId="{40B007F2-BFC7-414C-BB00-46F4777B8E29}" destId="{8648BC1D-00DB-403C-8376-EE3E335FE020}" srcOrd="2" destOrd="0" presId="urn:microsoft.com/office/officeart/2008/layout/LinedList"/>
    <dgm:cxn modelId="{2AC8615A-3CB4-4348-8022-E939E4A933CB}" type="presParOf" srcId="{40B007F2-BFC7-414C-BB00-46F4777B8E29}" destId="{C394D25E-F9AC-4BAB-AE88-828E8F37ACAB}" srcOrd="3" destOrd="0" presId="urn:microsoft.com/office/officeart/2008/layout/LinedList"/>
    <dgm:cxn modelId="{E4FC22F4-6A52-4248-BE1B-48CA9B621F83}" type="presParOf" srcId="{C394D25E-F9AC-4BAB-AE88-828E8F37ACAB}" destId="{BD925A83-7297-49B1-8554-580B44B077E7}" srcOrd="0" destOrd="0" presId="urn:microsoft.com/office/officeart/2008/layout/LinedList"/>
    <dgm:cxn modelId="{2AB67578-3879-4566-804C-1D9DAAE1752E}" type="presParOf" srcId="{C394D25E-F9AC-4BAB-AE88-828E8F37ACAB}" destId="{0E124E62-44D3-40F7-969C-93E36697857E}" srcOrd="1" destOrd="0" presId="urn:microsoft.com/office/officeart/2008/layout/LinedList"/>
    <dgm:cxn modelId="{2CE9AEF2-CBE2-490C-BDE7-3DC04EF33738}" type="presParOf" srcId="{40B007F2-BFC7-414C-BB00-46F4777B8E29}" destId="{A023221A-1D6F-496A-B18A-8CFD148DC754}" srcOrd="4" destOrd="0" presId="urn:microsoft.com/office/officeart/2008/layout/LinedList"/>
    <dgm:cxn modelId="{7F7CA185-C677-49CD-B107-15E980B08D1F}" type="presParOf" srcId="{40B007F2-BFC7-414C-BB00-46F4777B8E29}" destId="{2DCECFC3-6213-499E-AC81-53375CE69624}" srcOrd="5" destOrd="0" presId="urn:microsoft.com/office/officeart/2008/layout/LinedList"/>
    <dgm:cxn modelId="{750D574F-E247-4BE9-B74C-8437DF004B9B}" type="presParOf" srcId="{2DCECFC3-6213-499E-AC81-53375CE69624}" destId="{49C6A8B3-5237-4888-890D-8E109401BD6B}" srcOrd="0" destOrd="0" presId="urn:microsoft.com/office/officeart/2008/layout/LinedList"/>
    <dgm:cxn modelId="{475B3169-C803-42D4-9C33-C074BEDEE633}" type="presParOf" srcId="{2DCECFC3-6213-499E-AC81-53375CE69624}" destId="{87D99AF2-B639-4D1E-8272-E89AFCA49EC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EF925C-159F-489B-AAE0-D40AF4E53E8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2E7B00D-D14A-4223-AE5B-44F0374A2B74}">
      <dgm:prSet/>
      <dgm:spPr/>
      <dgm:t>
        <a:bodyPr/>
        <a:lstStyle/>
        <a:p>
          <a:r>
            <a:rPr lang="en-US" dirty="0">
              <a:latin typeface="Arial" panose="020B0604020202020204" pitchFamily="34" charset="0"/>
              <a:cs typeface="Arial" panose="020B0604020202020204" pitchFamily="34" charset="0"/>
            </a:rPr>
            <a:t>Discuss violations that are occurring</a:t>
          </a:r>
        </a:p>
      </dgm:t>
      <dgm:extLst>
        <a:ext uri="{E40237B7-FDA0-4F09-8148-C483321AD2D9}">
          <dgm14:cNvPr xmlns:dgm14="http://schemas.microsoft.com/office/drawing/2010/diagram" id="0" name="" descr="Discuss violations that are occurring&#10;Assess where the violations are occurring&#10;Evaluates the impact on size of a PWS and their ability to comply with drinking water standards"/>
        </a:ext>
      </dgm:extLst>
    </dgm:pt>
    <dgm:pt modelId="{9EE8C5FC-7EE2-4800-9447-824E9CCC9134}" type="parTrans" cxnId="{D1C2E21C-0DDF-406B-8265-64C69B120AB8}">
      <dgm:prSet/>
      <dgm:spPr/>
      <dgm:t>
        <a:bodyPr/>
        <a:lstStyle/>
        <a:p>
          <a:endParaRPr lang="en-US"/>
        </a:p>
      </dgm:t>
    </dgm:pt>
    <dgm:pt modelId="{AF7BA302-19C1-474C-BA7E-A7A536E783C0}" type="sibTrans" cxnId="{D1C2E21C-0DDF-406B-8265-64C69B120AB8}">
      <dgm:prSet/>
      <dgm:spPr/>
      <dgm:t>
        <a:bodyPr/>
        <a:lstStyle/>
        <a:p>
          <a:endParaRPr lang="en-US"/>
        </a:p>
      </dgm:t>
    </dgm:pt>
    <dgm:pt modelId="{B5DBE3DD-C4E6-476D-88B0-30D800B155CA}">
      <dgm:prSet/>
      <dgm:spPr/>
      <dgm:t>
        <a:bodyPr/>
        <a:lstStyle/>
        <a:p>
          <a:r>
            <a:rPr lang="en-US" dirty="0">
              <a:latin typeface="Arial" panose="020B0604020202020204" pitchFamily="34" charset="0"/>
              <a:cs typeface="Arial" panose="020B0604020202020204" pitchFamily="34" charset="0"/>
            </a:rPr>
            <a:t>Assess where the violations are occurring</a:t>
          </a:r>
        </a:p>
      </dgm:t>
      <dgm:extLst>
        <a:ext uri="{E40237B7-FDA0-4F09-8148-C483321AD2D9}">
          <dgm14:cNvPr xmlns:dgm14="http://schemas.microsoft.com/office/drawing/2010/diagram" id="0" name="" descr="Discuss violations that are occurring&#10;Assess where the violations are occurring&#10;Evaluates the impact on size of a PWS and their ability to comply with drinking water standards"/>
        </a:ext>
      </dgm:extLst>
    </dgm:pt>
    <dgm:pt modelId="{459E4564-E7BD-44D4-9D23-ECED37A49129}" type="parTrans" cxnId="{D32D9FB9-B8C7-4467-BB99-F8ABCA78CA51}">
      <dgm:prSet/>
      <dgm:spPr/>
      <dgm:t>
        <a:bodyPr/>
        <a:lstStyle/>
        <a:p>
          <a:endParaRPr lang="en-US"/>
        </a:p>
      </dgm:t>
    </dgm:pt>
    <dgm:pt modelId="{0A95E7DE-B77B-4C44-AF48-F8E1BD7BCF1B}" type="sibTrans" cxnId="{D32D9FB9-B8C7-4467-BB99-F8ABCA78CA51}">
      <dgm:prSet/>
      <dgm:spPr/>
      <dgm:t>
        <a:bodyPr/>
        <a:lstStyle/>
        <a:p>
          <a:endParaRPr lang="en-US"/>
        </a:p>
      </dgm:t>
    </dgm:pt>
    <dgm:pt modelId="{14671519-D1DC-4066-B286-365A0047C03F}">
      <dgm:prSet/>
      <dgm:spPr/>
      <dgm:t>
        <a:bodyPr/>
        <a:lstStyle/>
        <a:p>
          <a:r>
            <a:rPr lang="en-US" dirty="0">
              <a:latin typeface="Arial" panose="020B0604020202020204" pitchFamily="34" charset="0"/>
              <a:cs typeface="Arial" panose="020B0604020202020204" pitchFamily="34" charset="0"/>
            </a:rPr>
            <a:t>Evaluates the impact on size of a PWS and their ability to comply with drinking water standards</a:t>
          </a:r>
        </a:p>
      </dgm:t>
      <dgm:extLst>
        <a:ext uri="{E40237B7-FDA0-4F09-8148-C483321AD2D9}">
          <dgm14:cNvPr xmlns:dgm14="http://schemas.microsoft.com/office/drawing/2010/diagram" id="0" name="" descr="Discuss violations that are occurring&#10;Assess where the violations are occurring&#10;Evaluates the impact on size of a PWS and their ability to comply with drinking water standards"/>
        </a:ext>
      </dgm:extLst>
    </dgm:pt>
    <dgm:pt modelId="{89DF0D8B-E64F-42C2-8173-92313772040B}" type="parTrans" cxnId="{73C72396-F696-4698-9A40-7D6B4342AF44}">
      <dgm:prSet/>
      <dgm:spPr/>
      <dgm:t>
        <a:bodyPr/>
        <a:lstStyle/>
        <a:p>
          <a:endParaRPr lang="en-US"/>
        </a:p>
      </dgm:t>
    </dgm:pt>
    <dgm:pt modelId="{57CD6560-C916-4DD1-86C9-871AB0134794}" type="sibTrans" cxnId="{73C72396-F696-4698-9A40-7D6B4342AF44}">
      <dgm:prSet/>
      <dgm:spPr/>
      <dgm:t>
        <a:bodyPr/>
        <a:lstStyle/>
        <a:p>
          <a:endParaRPr lang="en-US"/>
        </a:p>
      </dgm:t>
    </dgm:pt>
    <dgm:pt modelId="{2444BCFC-FE69-49B4-9F3F-62AB6BB2BB7B}" type="pres">
      <dgm:prSet presAssocID="{46EF925C-159F-489B-AAE0-D40AF4E53E89}" presName="vert0" presStyleCnt="0">
        <dgm:presLayoutVars>
          <dgm:dir/>
          <dgm:animOne val="branch"/>
          <dgm:animLvl val="lvl"/>
        </dgm:presLayoutVars>
      </dgm:prSet>
      <dgm:spPr/>
    </dgm:pt>
    <dgm:pt modelId="{9C0643FD-8F21-4B31-817D-718123D364FE}" type="pres">
      <dgm:prSet presAssocID="{62E7B00D-D14A-4223-AE5B-44F0374A2B74}" presName="thickLine" presStyleLbl="alignNode1" presStyleIdx="0" presStyleCnt="3"/>
      <dgm:spPr/>
    </dgm:pt>
    <dgm:pt modelId="{45AB7FD7-9C41-46B0-985C-2B7CA6FCCFF9}" type="pres">
      <dgm:prSet presAssocID="{62E7B00D-D14A-4223-AE5B-44F0374A2B74}" presName="horz1" presStyleCnt="0"/>
      <dgm:spPr/>
    </dgm:pt>
    <dgm:pt modelId="{88AAC56C-758D-4D2D-9FAB-96DDA3CE4E4C}" type="pres">
      <dgm:prSet presAssocID="{62E7B00D-D14A-4223-AE5B-44F0374A2B74}" presName="tx1" presStyleLbl="revTx" presStyleIdx="0" presStyleCnt="3"/>
      <dgm:spPr/>
    </dgm:pt>
    <dgm:pt modelId="{4B423392-87A2-4B06-8B05-AF0ED58C1A19}" type="pres">
      <dgm:prSet presAssocID="{62E7B00D-D14A-4223-AE5B-44F0374A2B74}" presName="vert1" presStyleCnt="0"/>
      <dgm:spPr/>
    </dgm:pt>
    <dgm:pt modelId="{3DA6950E-4874-421B-9FBD-CB6D26BBACF7}" type="pres">
      <dgm:prSet presAssocID="{B5DBE3DD-C4E6-476D-88B0-30D800B155CA}" presName="thickLine" presStyleLbl="alignNode1" presStyleIdx="1" presStyleCnt="3"/>
      <dgm:spPr/>
    </dgm:pt>
    <dgm:pt modelId="{A788DEA0-2673-4CBF-91DB-816C5A5F79D9}" type="pres">
      <dgm:prSet presAssocID="{B5DBE3DD-C4E6-476D-88B0-30D800B155CA}" presName="horz1" presStyleCnt="0"/>
      <dgm:spPr/>
    </dgm:pt>
    <dgm:pt modelId="{A55CE968-20A8-43BB-9EB2-28C9FABE9CC9}" type="pres">
      <dgm:prSet presAssocID="{B5DBE3DD-C4E6-476D-88B0-30D800B155CA}" presName="tx1" presStyleLbl="revTx" presStyleIdx="1" presStyleCnt="3"/>
      <dgm:spPr/>
    </dgm:pt>
    <dgm:pt modelId="{4F0DE047-5920-49D8-B8DE-DCF8E7152E98}" type="pres">
      <dgm:prSet presAssocID="{B5DBE3DD-C4E6-476D-88B0-30D800B155CA}" presName="vert1" presStyleCnt="0"/>
      <dgm:spPr/>
    </dgm:pt>
    <dgm:pt modelId="{712344E0-2804-475E-8C24-87240B594F7F}" type="pres">
      <dgm:prSet presAssocID="{14671519-D1DC-4066-B286-365A0047C03F}" presName="thickLine" presStyleLbl="alignNode1" presStyleIdx="2" presStyleCnt="3"/>
      <dgm:spPr/>
    </dgm:pt>
    <dgm:pt modelId="{5C741DBB-FCE9-462E-9F81-B2287D87D8F3}" type="pres">
      <dgm:prSet presAssocID="{14671519-D1DC-4066-B286-365A0047C03F}" presName="horz1" presStyleCnt="0"/>
      <dgm:spPr/>
    </dgm:pt>
    <dgm:pt modelId="{EE4BC350-3BD2-4075-B368-99A81C5656BC}" type="pres">
      <dgm:prSet presAssocID="{14671519-D1DC-4066-B286-365A0047C03F}" presName="tx1" presStyleLbl="revTx" presStyleIdx="2" presStyleCnt="3"/>
      <dgm:spPr/>
    </dgm:pt>
    <dgm:pt modelId="{7BBEEDE9-147A-4E49-9D8F-50DEFFA1242B}" type="pres">
      <dgm:prSet presAssocID="{14671519-D1DC-4066-B286-365A0047C03F}" presName="vert1" presStyleCnt="0"/>
      <dgm:spPr/>
    </dgm:pt>
  </dgm:ptLst>
  <dgm:cxnLst>
    <dgm:cxn modelId="{D1C2E21C-0DDF-406B-8265-64C69B120AB8}" srcId="{46EF925C-159F-489B-AAE0-D40AF4E53E89}" destId="{62E7B00D-D14A-4223-AE5B-44F0374A2B74}" srcOrd="0" destOrd="0" parTransId="{9EE8C5FC-7EE2-4800-9447-824E9CCC9134}" sibTransId="{AF7BA302-19C1-474C-BA7E-A7A536E783C0}"/>
    <dgm:cxn modelId="{73C72396-F696-4698-9A40-7D6B4342AF44}" srcId="{46EF925C-159F-489B-AAE0-D40AF4E53E89}" destId="{14671519-D1DC-4066-B286-365A0047C03F}" srcOrd="2" destOrd="0" parTransId="{89DF0D8B-E64F-42C2-8173-92313772040B}" sibTransId="{57CD6560-C916-4DD1-86C9-871AB0134794}"/>
    <dgm:cxn modelId="{D514B6A8-50B3-4C36-B68C-B705B879B2E3}" type="presOf" srcId="{62E7B00D-D14A-4223-AE5B-44F0374A2B74}" destId="{88AAC56C-758D-4D2D-9FAB-96DDA3CE4E4C}" srcOrd="0" destOrd="0" presId="urn:microsoft.com/office/officeart/2008/layout/LinedList"/>
    <dgm:cxn modelId="{0887DFB8-7731-4106-9D31-29C43E9ED599}" type="presOf" srcId="{46EF925C-159F-489B-AAE0-D40AF4E53E89}" destId="{2444BCFC-FE69-49B4-9F3F-62AB6BB2BB7B}" srcOrd="0" destOrd="0" presId="urn:microsoft.com/office/officeart/2008/layout/LinedList"/>
    <dgm:cxn modelId="{D32D9FB9-B8C7-4467-BB99-F8ABCA78CA51}" srcId="{46EF925C-159F-489B-AAE0-D40AF4E53E89}" destId="{B5DBE3DD-C4E6-476D-88B0-30D800B155CA}" srcOrd="1" destOrd="0" parTransId="{459E4564-E7BD-44D4-9D23-ECED37A49129}" sibTransId="{0A95E7DE-B77B-4C44-AF48-F8E1BD7BCF1B}"/>
    <dgm:cxn modelId="{A3F984C4-E76A-4B33-9F63-F563BA3FBF88}" type="presOf" srcId="{14671519-D1DC-4066-B286-365A0047C03F}" destId="{EE4BC350-3BD2-4075-B368-99A81C5656BC}" srcOrd="0" destOrd="0" presId="urn:microsoft.com/office/officeart/2008/layout/LinedList"/>
    <dgm:cxn modelId="{3DC9ABCD-B9F1-4FEB-BD7C-DC30FA1A5078}" type="presOf" srcId="{B5DBE3DD-C4E6-476D-88B0-30D800B155CA}" destId="{A55CE968-20A8-43BB-9EB2-28C9FABE9CC9}" srcOrd="0" destOrd="0" presId="urn:microsoft.com/office/officeart/2008/layout/LinedList"/>
    <dgm:cxn modelId="{EF769444-4AA5-4FEF-A998-5D856B8DACF6}" type="presParOf" srcId="{2444BCFC-FE69-49B4-9F3F-62AB6BB2BB7B}" destId="{9C0643FD-8F21-4B31-817D-718123D364FE}" srcOrd="0" destOrd="0" presId="urn:microsoft.com/office/officeart/2008/layout/LinedList"/>
    <dgm:cxn modelId="{EB1394E3-B8F2-4C7C-8DA3-56060087044C}" type="presParOf" srcId="{2444BCFC-FE69-49B4-9F3F-62AB6BB2BB7B}" destId="{45AB7FD7-9C41-46B0-985C-2B7CA6FCCFF9}" srcOrd="1" destOrd="0" presId="urn:microsoft.com/office/officeart/2008/layout/LinedList"/>
    <dgm:cxn modelId="{A808960B-5B1B-4779-9F90-1B3F72B55760}" type="presParOf" srcId="{45AB7FD7-9C41-46B0-985C-2B7CA6FCCFF9}" destId="{88AAC56C-758D-4D2D-9FAB-96DDA3CE4E4C}" srcOrd="0" destOrd="0" presId="urn:microsoft.com/office/officeart/2008/layout/LinedList"/>
    <dgm:cxn modelId="{25AB09A9-99EC-406D-8143-2AC6153A4FE3}" type="presParOf" srcId="{45AB7FD7-9C41-46B0-985C-2B7CA6FCCFF9}" destId="{4B423392-87A2-4B06-8B05-AF0ED58C1A19}" srcOrd="1" destOrd="0" presId="urn:microsoft.com/office/officeart/2008/layout/LinedList"/>
    <dgm:cxn modelId="{0FE84377-25B5-4806-88F6-119054EF292E}" type="presParOf" srcId="{2444BCFC-FE69-49B4-9F3F-62AB6BB2BB7B}" destId="{3DA6950E-4874-421B-9FBD-CB6D26BBACF7}" srcOrd="2" destOrd="0" presId="urn:microsoft.com/office/officeart/2008/layout/LinedList"/>
    <dgm:cxn modelId="{88C5476C-A634-4453-91BF-4DACEB7D8354}" type="presParOf" srcId="{2444BCFC-FE69-49B4-9F3F-62AB6BB2BB7B}" destId="{A788DEA0-2673-4CBF-91DB-816C5A5F79D9}" srcOrd="3" destOrd="0" presId="urn:microsoft.com/office/officeart/2008/layout/LinedList"/>
    <dgm:cxn modelId="{F4594364-6475-441B-8163-BF1B52FD6B26}" type="presParOf" srcId="{A788DEA0-2673-4CBF-91DB-816C5A5F79D9}" destId="{A55CE968-20A8-43BB-9EB2-28C9FABE9CC9}" srcOrd="0" destOrd="0" presId="urn:microsoft.com/office/officeart/2008/layout/LinedList"/>
    <dgm:cxn modelId="{018D3664-67F4-41C4-B01B-2E77DA1A492C}" type="presParOf" srcId="{A788DEA0-2673-4CBF-91DB-816C5A5F79D9}" destId="{4F0DE047-5920-49D8-B8DE-DCF8E7152E98}" srcOrd="1" destOrd="0" presId="urn:microsoft.com/office/officeart/2008/layout/LinedList"/>
    <dgm:cxn modelId="{A56E235C-456A-4798-A4AE-3DC1B78E22A7}" type="presParOf" srcId="{2444BCFC-FE69-49B4-9F3F-62AB6BB2BB7B}" destId="{712344E0-2804-475E-8C24-87240B594F7F}" srcOrd="4" destOrd="0" presId="urn:microsoft.com/office/officeart/2008/layout/LinedList"/>
    <dgm:cxn modelId="{F6A0D964-0318-487E-B313-2622A6FB6256}" type="presParOf" srcId="{2444BCFC-FE69-49B4-9F3F-62AB6BB2BB7B}" destId="{5C741DBB-FCE9-462E-9F81-B2287D87D8F3}" srcOrd="5" destOrd="0" presId="urn:microsoft.com/office/officeart/2008/layout/LinedList"/>
    <dgm:cxn modelId="{81344AD1-853A-4CD0-BE9D-6859775429FE}" type="presParOf" srcId="{5C741DBB-FCE9-462E-9F81-B2287D87D8F3}" destId="{EE4BC350-3BD2-4075-B368-99A81C5656BC}" srcOrd="0" destOrd="0" presId="urn:microsoft.com/office/officeart/2008/layout/LinedList"/>
    <dgm:cxn modelId="{AE21C842-9B33-4C4F-A610-831B12E4277A}" type="presParOf" srcId="{5C741DBB-FCE9-462E-9F81-B2287D87D8F3}" destId="{7BBEEDE9-147A-4E49-9D8F-50DEFFA1242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EF925C-159F-489B-AAE0-D40AF4E53E8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2E7B00D-D14A-4223-AE5B-44F0374A2B74}">
      <dgm:prSet/>
      <dgm:spPr/>
      <dgm:t>
        <a:bodyPr/>
        <a:lstStyle/>
        <a:p>
          <a:r>
            <a:rPr lang="en-US" dirty="0">
              <a:solidFill>
                <a:schemeClr val="tx1"/>
              </a:solidFill>
              <a:latin typeface="Arial" panose="020B0604020202020204" pitchFamily="34" charset="0"/>
              <a:cs typeface="Arial" panose="020B0604020202020204" pitchFamily="34" charset="0"/>
            </a:rPr>
            <a:t>Discusses current data systems</a:t>
          </a:r>
        </a:p>
      </dgm:t>
    </dgm:pt>
    <dgm:pt modelId="{9EE8C5FC-7EE2-4800-9447-824E9CCC9134}" type="parTrans" cxnId="{D1C2E21C-0DDF-406B-8265-64C69B120AB8}">
      <dgm:prSet/>
      <dgm:spPr/>
      <dgm:t>
        <a:bodyPr/>
        <a:lstStyle/>
        <a:p>
          <a:endParaRPr lang="en-US"/>
        </a:p>
      </dgm:t>
    </dgm:pt>
    <dgm:pt modelId="{AF7BA302-19C1-474C-BA7E-A7A536E783C0}" type="sibTrans" cxnId="{D1C2E21C-0DDF-406B-8265-64C69B120AB8}">
      <dgm:prSet/>
      <dgm:spPr/>
      <dgm:t>
        <a:bodyPr/>
        <a:lstStyle/>
        <a:p>
          <a:endParaRPr lang="en-US"/>
        </a:p>
      </dgm:t>
    </dgm:pt>
    <dgm:pt modelId="{BFC12AE7-7DAA-4FBC-8A49-B24C2B9FFD33}">
      <dgm:prSet/>
      <dgm:spPr/>
      <dgm:t>
        <a:bodyPr/>
        <a:lstStyle/>
        <a:p>
          <a:r>
            <a:rPr lang="en-US" dirty="0">
              <a:solidFill>
                <a:schemeClr val="tx1"/>
              </a:solidFill>
              <a:latin typeface="Arial" panose="020B0604020202020204" pitchFamily="34" charset="0"/>
              <a:cs typeface="Arial" panose="020B0604020202020204" pitchFamily="34" charset="0"/>
            </a:rPr>
            <a:t>Introduces new data collection systems </a:t>
          </a:r>
        </a:p>
      </dgm:t>
    </dgm:pt>
    <dgm:pt modelId="{B2E4C572-14E8-436F-8BD9-02D8BF68F6B4}" type="parTrans" cxnId="{BA114B63-72C0-4645-BE12-D8C2F71FB783}">
      <dgm:prSet/>
      <dgm:spPr/>
      <dgm:t>
        <a:bodyPr/>
        <a:lstStyle/>
        <a:p>
          <a:endParaRPr lang="en-US"/>
        </a:p>
      </dgm:t>
    </dgm:pt>
    <dgm:pt modelId="{055F3327-FE04-4971-91CA-22EFDB13C58D}" type="sibTrans" cxnId="{BA114B63-72C0-4645-BE12-D8C2F71FB783}">
      <dgm:prSet/>
      <dgm:spPr/>
      <dgm:t>
        <a:bodyPr/>
        <a:lstStyle/>
        <a:p>
          <a:endParaRPr lang="en-US"/>
        </a:p>
      </dgm:t>
    </dgm:pt>
    <dgm:pt modelId="{A0E2A85D-B2C1-4B1D-AF7B-0D160C4198A3}">
      <dgm:prSet/>
      <dgm:spPr/>
      <dgm:t>
        <a:bodyPr/>
        <a:lstStyle/>
        <a:p>
          <a:r>
            <a:rPr lang="en-US" dirty="0">
              <a:solidFill>
                <a:schemeClr val="tx1"/>
              </a:solidFill>
              <a:latin typeface="Arial" panose="020B0604020202020204" pitchFamily="34" charset="0"/>
              <a:cs typeface="Arial" panose="020B0604020202020204" pitchFamily="34" charset="0"/>
            </a:rPr>
            <a:t>Specifies data gaps</a:t>
          </a:r>
        </a:p>
      </dgm:t>
    </dgm:pt>
    <dgm:pt modelId="{AE76207D-9E69-4239-8E72-CD621B853D04}" type="parTrans" cxnId="{3BCF1AF0-DC02-4B17-BE58-5F2B19BBA654}">
      <dgm:prSet/>
      <dgm:spPr/>
      <dgm:t>
        <a:bodyPr/>
        <a:lstStyle/>
        <a:p>
          <a:endParaRPr lang="en-US"/>
        </a:p>
      </dgm:t>
    </dgm:pt>
    <dgm:pt modelId="{26048A05-B8AF-4BBF-905A-A8886B9E4DB2}" type="sibTrans" cxnId="{3BCF1AF0-DC02-4B17-BE58-5F2B19BBA654}">
      <dgm:prSet/>
      <dgm:spPr/>
      <dgm:t>
        <a:bodyPr/>
        <a:lstStyle/>
        <a:p>
          <a:endParaRPr lang="en-US"/>
        </a:p>
      </dgm:t>
    </dgm:pt>
    <dgm:pt modelId="{6B2425AB-8234-4411-811B-C7A1E93E85F6}">
      <dgm:prSet/>
      <dgm:spPr/>
      <dgm:t>
        <a:bodyPr/>
        <a:lstStyle/>
        <a:p>
          <a:r>
            <a:rPr lang="en-US" dirty="0">
              <a:solidFill>
                <a:schemeClr val="tx1"/>
              </a:solidFill>
              <a:latin typeface="Arial" panose="020B0604020202020204" pitchFamily="34" charset="0"/>
              <a:cs typeface="Arial" panose="020B0604020202020204" pitchFamily="34" charset="0"/>
            </a:rPr>
            <a:t>Includes data sharing efforts (between agencies and transparency to public</a:t>
          </a:r>
          <a:r>
            <a:rPr lang="en-US" dirty="0">
              <a:solidFill>
                <a:srgbClr val="FFFFFF"/>
              </a:solidFill>
              <a:latin typeface="Arial" panose="020B0604020202020204" pitchFamily="34" charset="0"/>
              <a:cs typeface="Arial" panose="020B0604020202020204" pitchFamily="34" charset="0"/>
            </a:rPr>
            <a:t>)</a:t>
          </a:r>
        </a:p>
      </dgm:t>
    </dgm:pt>
    <dgm:pt modelId="{7DE0E4C7-D5A6-4485-BCF1-AA3CF2019A25}" type="parTrans" cxnId="{1FB80547-596C-4F4A-AD89-296BD2DEF87D}">
      <dgm:prSet/>
      <dgm:spPr/>
      <dgm:t>
        <a:bodyPr/>
        <a:lstStyle/>
        <a:p>
          <a:endParaRPr lang="en-US"/>
        </a:p>
      </dgm:t>
    </dgm:pt>
    <dgm:pt modelId="{E57A1183-8988-4737-A0A5-4D48A5576FBE}" type="sibTrans" cxnId="{1FB80547-596C-4F4A-AD89-296BD2DEF87D}">
      <dgm:prSet/>
      <dgm:spPr/>
      <dgm:t>
        <a:bodyPr/>
        <a:lstStyle/>
        <a:p>
          <a:endParaRPr lang="en-US"/>
        </a:p>
      </dgm:t>
    </dgm:pt>
    <dgm:pt modelId="{2444BCFC-FE69-49B4-9F3F-62AB6BB2BB7B}" type="pres">
      <dgm:prSet presAssocID="{46EF925C-159F-489B-AAE0-D40AF4E53E89}" presName="vert0" presStyleCnt="0">
        <dgm:presLayoutVars>
          <dgm:dir/>
          <dgm:animOne val="branch"/>
          <dgm:animLvl val="lvl"/>
        </dgm:presLayoutVars>
      </dgm:prSet>
      <dgm:spPr/>
    </dgm:pt>
    <dgm:pt modelId="{9C0643FD-8F21-4B31-817D-718123D364FE}" type="pres">
      <dgm:prSet presAssocID="{62E7B00D-D14A-4223-AE5B-44F0374A2B74}" presName="thickLine" presStyleLbl="alignNode1" presStyleIdx="0" presStyleCnt="4"/>
      <dgm:spPr/>
    </dgm:pt>
    <dgm:pt modelId="{45AB7FD7-9C41-46B0-985C-2B7CA6FCCFF9}" type="pres">
      <dgm:prSet presAssocID="{62E7B00D-D14A-4223-AE5B-44F0374A2B74}" presName="horz1" presStyleCnt="0"/>
      <dgm:spPr/>
    </dgm:pt>
    <dgm:pt modelId="{88AAC56C-758D-4D2D-9FAB-96DDA3CE4E4C}" type="pres">
      <dgm:prSet presAssocID="{62E7B00D-D14A-4223-AE5B-44F0374A2B74}" presName="tx1" presStyleLbl="revTx" presStyleIdx="0" presStyleCnt="4"/>
      <dgm:spPr/>
    </dgm:pt>
    <dgm:pt modelId="{4B423392-87A2-4B06-8B05-AF0ED58C1A19}" type="pres">
      <dgm:prSet presAssocID="{62E7B00D-D14A-4223-AE5B-44F0374A2B74}" presName="vert1" presStyleCnt="0"/>
      <dgm:spPr/>
    </dgm:pt>
    <dgm:pt modelId="{E5F325AF-2757-4CA8-92DA-D41AF565444E}" type="pres">
      <dgm:prSet presAssocID="{BFC12AE7-7DAA-4FBC-8A49-B24C2B9FFD33}" presName="thickLine" presStyleLbl="alignNode1" presStyleIdx="1" presStyleCnt="4"/>
      <dgm:spPr/>
    </dgm:pt>
    <dgm:pt modelId="{73910C8D-8EAB-496B-B873-5C83E91C19CF}" type="pres">
      <dgm:prSet presAssocID="{BFC12AE7-7DAA-4FBC-8A49-B24C2B9FFD33}" presName="horz1" presStyleCnt="0"/>
      <dgm:spPr/>
    </dgm:pt>
    <dgm:pt modelId="{7E405C56-6DB2-4199-851E-BB6EB7ADA30F}" type="pres">
      <dgm:prSet presAssocID="{BFC12AE7-7DAA-4FBC-8A49-B24C2B9FFD33}" presName="tx1" presStyleLbl="revTx" presStyleIdx="1" presStyleCnt="4"/>
      <dgm:spPr/>
    </dgm:pt>
    <dgm:pt modelId="{931584B6-F0E4-40B8-8B52-8AD72FA4F3F0}" type="pres">
      <dgm:prSet presAssocID="{BFC12AE7-7DAA-4FBC-8A49-B24C2B9FFD33}" presName="vert1" presStyleCnt="0"/>
      <dgm:spPr/>
    </dgm:pt>
    <dgm:pt modelId="{2AC1E32C-D9FC-4BB4-A24F-54514ED751F3}" type="pres">
      <dgm:prSet presAssocID="{A0E2A85D-B2C1-4B1D-AF7B-0D160C4198A3}" presName="thickLine" presStyleLbl="alignNode1" presStyleIdx="2" presStyleCnt="4"/>
      <dgm:spPr/>
    </dgm:pt>
    <dgm:pt modelId="{84FD169C-3B40-40E7-90EF-B73FB88B9C9D}" type="pres">
      <dgm:prSet presAssocID="{A0E2A85D-B2C1-4B1D-AF7B-0D160C4198A3}" presName="horz1" presStyleCnt="0"/>
      <dgm:spPr/>
    </dgm:pt>
    <dgm:pt modelId="{60315B5A-6493-48FB-910E-DB21F2D6CC69}" type="pres">
      <dgm:prSet presAssocID="{A0E2A85D-B2C1-4B1D-AF7B-0D160C4198A3}" presName="tx1" presStyleLbl="revTx" presStyleIdx="2" presStyleCnt="4"/>
      <dgm:spPr/>
    </dgm:pt>
    <dgm:pt modelId="{11F3274B-799D-42CA-B4BD-449965050904}" type="pres">
      <dgm:prSet presAssocID="{A0E2A85D-B2C1-4B1D-AF7B-0D160C4198A3}" presName="vert1" presStyleCnt="0"/>
      <dgm:spPr/>
    </dgm:pt>
    <dgm:pt modelId="{57495B9E-C8E6-4B52-A724-60672FF05A52}" type="pres">
      <dgm:prSet presAssocID="{6B2425AB-8234-4411-811B-C7A1E93E85F6}" presName="thickLine" presStyleLbl="alignNode1" presStyleIdx="3" presStyleCnt="4"/>
      <dgm:spPr/>
    </dgm:pt>
    <dgm:pt modelId="{BEC26BAD-99EB-44D3-8DA2-42859D045100}" type="pres">
      <dgm:prSet presAssocID="{6B2425AB-8234-4411-811B-C7A1E93E85F6}" presName="horz1" presStyleCnt="0"/>
      <dgm:spPr/>
    </dgm:pt>
    <dgm:pt modelId="{3DDB6478-85C3-4814-9E02-71500B4AFE52}" type="pres">
      <dgm:prSet presAssocID="{6B2425AB-8234-4411-811B-C7A1E93E85F6}" presName="tx1" presStyleLbl="revTx" presStyleIdx="3" presStyleCnt="4"/>
      <dgm:spPr/>
    </dgm:pt>
    <dgm:pt modelId="{EE7A119B-5978-4FA6-87FA-784749CFBA18}" type="pres">
      <dgm:prSet presAssocID="{6B2425AB-8234-4411-811B-C7A1E93E85F6}" presName="vert1" presStyleCnt="0"/>
      <dgm:spPr/>
    </dgm:pt>
  </dgm:ptLst>
  <dgm:cxnLst>
    <dgm:cxn modelId="{D1C2E21C-0DDF-406B-8265-64C69B120AB8}" srcId="{46EF925C-159F-489B-AAE0-D40AF4E53E89}" destId="{62E7B00D-D14A-4223-AE5B-44F0374A2B74}" srcOrd="0" destOrd="0" parTransId="{9EE8C5FC-7EE2-4800-9447-824E9CCC9134}" sibTransId="{AF7BA302-19C1-474C-BA7E-A7A536E783C0}"/>
    <dgm:cxn modelId="{A033A42A-CEAF-4D29-9BD9-60ADC9C89DD1}" type="presOf" srcId="{BFC12AE7-7DAA-4FBC-8A49-B24C2B9FFD33}" destId="{7E405C56-6DB2-4199-851E-BB6EB7ADA30F}" srcOrd="0" destOrd="0" presId="urn:microsoft.com/office/officeart/2008/layout/LinedList"/>
    <dgm:cxn modelId="{BA114B63-72C0-4645-BE12-D8C2F71FB783}" srcId="{46EF925C-159F-489B-AAE0-D40AF4E53E89}" destId="{BFC12AE7-7DAA-4FBC-8A49-B24C2B9FFD33}" srcOrd="1" destOrd="0" parTransId="{B2E4C572-14E8-436F-8BD9-02D8BF68F6B4}" sibTransId="{055F3327-FE04-4971-91CA-22EFDB13C58D}"/>
    <dgm:cxn modelId="{1FB80547-596C-4F4A-AD89-296BD2DEF87D}" srcId="{46EF925C-159F-489B-AAE0-D40AF4E53E89}" destId="{6B2425AB-8234-4411-811B-C7A1E93E85F6}" srcOrd="3" destOrd="0" parTransId="{7DE0E4C7-D5A6-4485-BCF1-AA3CF2019A25}" sibTransId="{E57A1183-8988-4737-A0A5-4D48A5576FBE}"/>
    <dgm:cxn modelId="{1F5AD071-DF26-4FA7-B03C-D23652156FF6}" type="presOf" srcId="{A0E2A85D-B2C1-4B1D-AF7B-0D160C4198A3}" destId="{60315B5A-6493-48FB-910E-DB21F2D6CC69}" srcOrd="0" destOrd="0" presId="urn:microsoft.com/office/officeart/2008/layout/LinedList"/>
    <dgm:cxn modelId="{D514B6A8-50B3-4C36-B68C-B705B879B2E3}" type="presOf" srcId="{62E7B00D-D14A-4223-AE5B-44F0374A2B74}" destId="{88AAC56C-758D-4D2D-9FAB-96DDA3CE4E4C}" srcOrd="0" destOrd="0" presId="urn:microsoft.com/office/officeart/2008/layout/LinedList"/>
    <dgm:cxn modelId="{0887DFB8-7731-4106-9D31-29C43E9ED599}" type="presOf" srcId="{46EF925C-159F-489B-AAE0-D40AF4E53E89}" destId="{2444BCFC-FE69-49B4-9F3F-62AB6BB2BB7B}" srcOrd="0" destOrd="0" presId="urn:microsoft.com/office/officeart/2008/layout/LinedList"/>
    <dgm:cxn modelId="{D35F40CD-184E-4BEC-8F59-6FA43EDA8002}" type="presOf" srcId="{6B2425AB-8234-4411-811B-C7A1E93E85F6}" destId="{3DDB6478-85C3-4814-9E02-71500B4AFE52}" srcOrd="0" destOrd="0" presId="urn:microsoft.com/office/officeart/2008/layout/LinedList"/>
    <dgm:cxn modelId="{3BCF1AF0-DC02-4B17-BE58-5F2B19BBA654}" srcId="{46EF925C-159F-489B-AAE0-D40AF4E53E89}" destId="{A0E2A85D-B2C1-4B1D-AF7B-0D160C4198A3}" srcOrd="2" destOrd="0" parTransId="{AE76207D-9E69-4239-8E72-CD621B853D04}" sibTransId="{26048A05-B8AF-4BBF-905A-A8886B9E4DB2}"/>
    <dgm:cxn modelId="{EF769444-4AA5-4FEF-A998-5D856B8DACF6}" type="presParOf" srcId="{2444BCFC-FE69-49B4-9F3F-62AB6BB2BB7B}" destId="{9C0643FD-8F21-4B31-817D-718123D364FE}" srcOrd="0" destOrd="0" presId="urn:microsoft.com/office/officeart/2008/layout/LinedList"/>
    <dgm:cxn modelId="{EB1394E3-B8F2-4C7C-8DA3-56060087044C}" type="presParOf" srcId="{2444BCFC-FE69-49B4-9F3F-62AB6BB2BB7B}" destId="{45AB7FD7-9C41-46B0-985C-2B7CA6FCCFF9}" srcOrd="1" destOrd="0" presId="urn:microsoft.com/office/officeart/2008/layout/LinedList"/>
    <dgm:cxn modelId="{A808960B-5B1B-4779-9F90-1B3F72B55760}" type="presParOf" srcId="{45AB7FD7-9C41-46B0-985C-2B7CA6FCCFF9}" destId="{88AAC56C-758D-4D2D-9FAB-96DDA3CE4E4C}" srcOrd="0" destOrd="0" presId="urn:microsoft.com/office/officeart/2008/layout/LinedList"/>
    <dgm:cxn modelId="{25AB09A9-99EC-406D-8143-2AC6153A4FE3}" type="presParOf" srcId="{45AB7FD7-9C41-46B0-985C-2B7CA6FCCFF9}" destId="{4B423392-87A2-4B06-8B05-AF0ED58C1A19}" srcOrd="1" destOrd="0" presId="urn:microsoft.com/office/officeart/2008/layout/LinedList"/>
    <dgm:cxn modelId="{3ACE7A5F-4357-4A71-A2A6-FB6F2BDA192E}" type="presParOf" srcId="{2444BCFC-FE69-49B4-9F3F-62AB6BB2BB7B}" destId="{E5F325AF-2757-4CA8-92DA-D41AF565444E}" srcOrd="2" destOrd="0" presId="urn:microsoft.com/office/officeart/2008/layout/LinedList"/>
    <dgm:cxn modelId="{40437ED8-9E93-44D8-B820-A6B7ED2FA11F}" type="presParOf" srcId="{2444BCFC-FE69-49B4-9F3F-62AB6BB2BB7B}" destId="{73910C8D-8EAB-496B-B873-5C83E91C19CF}" srcOrd="3" destOrd="0" presId="urn:microsoft.com/office/officeart/2008/layout/LinedList"/>
    <dgm:cxn modelId="{AA9715AA-EEDA-4066-8189-410888E0DD38}" type="presParOf" srcId="{73910C8D-8EAB-496B-B873-5C83E91C19CF}" destId="{7E405C56-6DB2-4199-851E-BB6EB7ADA30F}" srcOrd="0" destOrd="0" presId="urn:microsoft.com/office/officeart/2008/layout/LinedList"/>
    <dgm:cxn modelId="{32D5BA99-F99D-49D1-BD99-20D485AD692C}" type="presParOf" srcId="{73910C8D-8EAB-496B-B873-5C83E91C19CF}" destId="{931584B6-F0E4-40B8-8B52-8AD72FA4F3F0}" srcOrd="1" destOrd="0" presId="urn:microsoft.com/office/officeart/2008/layout/LinedList"/>
    <dgm:cxn modelId="{58F0212C-8507-4A23-9D6D-1E3B637CB00A}" type="presParOf" srcId="{2444BCFC-FE69-49B4-9F3F-62AB6BB2BB7B}" destId="{2AC1E32C-D9FC-4BB4-A24F-54514ED751F3}" srcOrd="4" destOrd="0" presId="urn:microsoft.com/office/officeart/2008/layout/LinedList"/>
    <dgm:cxn modelId="{9B935F17-83CC-48FD-BEA6-ADDEB164DAED}" type="presParOf" srcId="{2444BCFC-FE69-49B4-9F3F-62AB6BB2BB7B}" destId="{84FD169C-3B40-40E7-90EF-B73FB88B9C9D}" srcOrd="5" destOrd="0" presId="urn:microsoft.com/office/officeart/2008/layout/LinedList"/>
    <dgm:cxn modelId="{79B63243-6224-4746-BDAD-CF2C19F99EBC}" type="presParOf" srcId="{84FD169C-3B40-40E7-90EF-B73FB88B9C9D}" destId="{60315B5A-6493-48FB-910E-DB21F2D6CC69}" srcOrd="0" destOrd="0" presId="urn:microsoft.com/office/officeart/2008/layout/LinedList"/>
    <dgm:cxn modelId="{F7D4258C-86CB-46C2-85EC-4FE455B8A0B6}" type="presParOf" srcId="{84FD169C-3B40-40E7-90EF-B73FB88B9C9D}" destId="{11F3274B-799D-42CA-B4BD-449965050904}" srcOrd="1" destOrd="0" presId="urn:microsoft.com/office/officeart/2008/layout/LinedList"/>
    <dgm:cxn modelId="{F9418EAB-E4B5-4407-9A71-834574887E60}" type="presParOf" srcId="{2444BCFC-FE69-49B4-9F3F-62AB6BB2BB7B}" destId="{57495B9E-C8E6-4B52-A724-60672FF05A52}" srcOrd="6" destOrd="0" presId="urn:microsoft.com/office/officeart/2008/layout/LinedList"/>
    <dgm:cxn modelId="{3240F9A3-B8BB-4728-9840-EE39CFC76565}" type="presParOf" srcId="{2444BCFC-FE69-49B4-9F3F-62AB6BB2BB7B}" destId="{BEC26BAD-99EB-44D3-8DA2-42859D045100}" srcOrd="7" destOrd="0" presId="urn:microsoft.com/office/officeart/2008/layout/LinedList"/>
    <dgm:cxn modelId="{A7B6817C-7750-4446-89F4-5D122C27D605}" type="presParOf" srcId="{BEC26BAD-99EB-44D3-8DA2-42859D045100}" destId="{3DDB6478-85C3-4814-9E02-71500B4AFE52}" srcOrd="0" destOrd="0" presId="urn:microsoft.com/office/officeart/2008/layout/LinedList"/>
    <dgm:cxn modelId="{DCBD58C8-536C-4C04-8CD0-9CCC06E68DBF}" type="presParOf" srcId="{BEC26BAD-99EB-44D3-8DA2-42859D045100}" destId="{EE7A119B-5978-4FA6-87FA-784749CFBA1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EF925C-159F-489B-AAE0-D40AF4E53E8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2E7B00D-D14A-4223-AE5B-44F0374A2B74}">
      <dgm:prSet/>
      <dgm:spPr/>
      <dgm:t>
        <a:bodyPr/>
        <a:lstStyle/>
        <a:p>
          <a:r>
            <a:rPr lang="en-US" dirty="0">
              <a:latin typeface="Arial" panose="020B0604020202020204" pitchFamily="34" charset="0"/>
              <a:cs typeface="Arial" panose="020B0604020202020204" pitchFamily="34" charset="0"/>
            </a:rPr>
            <a:t>Explains the analytical methods used for water quality samples</a:t>
          </a:r>
          <a:endParaRPr lang="en-US" dirty="0">
            <a:solidFill>
              <a:schemeClr val="tx1"/>
            </a:solidFill>
            <a:latin typeface="Arial" panose="020B0604020202020204" pitchFamily="34" charset="0"/>
            <a:cs typeface="Arial" panose="020B0604020202020204" pitchFamily="34" charset="0"/>
          </a:endParaRPr>
        </a:p>
      </dgm:t>
    </dgm:pt>
    <dgm:pt modelId="{9EE8C5FC-7EE2-4800-9447-824E9CCC9134}" type="parTrans" cxnId="{D1C2E21C-0DDF-406B-8265-64C69B120AB8}">
      <dgm:prSet/>
      <dgm:spPr/>
      <dgm:t>
        <a:bodyPr/>
        <a:lstStyle/>
        <a:p>
          <a:endParaRPr lang="en-US"/>
        </a:p>
      </dgm:t>
    </dgm:pt>
    <dgm:pt modelId="{AF7BA302-19C1-474C-BA7E-A7A536E783C0}" type="sibTrans" cxnId="{D1C2E21C-0DDF-406B-8265-64C69B120AB8}">
      <dgm:prSet/>
      <dgm:spPr/>
      <dgm:t>
        <a:bodyPr/>
        <a:lstStyle/>
        <a:p>
          <a:endParaRPr lang="en-US"/>
        </a:p>
      </dgm:t>
    </dgm:pt>
    <dgm:pt modelId="{15018EC2-D7DE-4E08-92F2-94B007BB200D}">
      <dgm:prSet/>
      <dgm:spPr/>
      <dgm:t>
        <a:bodyPr/>
        <a:lstStyle/>
        <a:p>
          <a:r>
            <a:rPr lang="en-US" dirty="0">
              <a:latin typeface="Arial" panose="020B0604020202020204" pitchFamily="34" charset="0"/>
              <a:cs typeface="Arial" panose="020B0604020202020204" pitchFamily="34" charset="0"/>
            </a:rPr>
            <a:t>Provides both Federal and State maximum contaminate levels </a:t>
          </a:r>
        </a:p>
      </dgm:t>
    </dgm:pt>
    <dgm:pt modelId="{C5D46A44-374F-4AF1-B1E1-0A6E28AA03B5}" type="parTrans" cxnId="{DBC480FC-C55E-4B27-A757-2E0DEB939DAC}">
      <dgm:prSet/>
      <dgm:spPr/>
      <dgm:t>
        <a:bodyPr/>
        <a:lstStyle/>
        <a:p>
          <a:endParaRPr lang="en-US"/>
        </a:p>
      </dgm:t>
    </dgm:pt>
    <dgm:pt modelId="{DAF224BC-6F49-4CD8-8076-62C9CDB3B4E9}" type="sibTrans" cxnId="{DBC480FC-C55E-4B27-A757-2E0DEB939DAC}">
      <dgm:prSet/>
      <dgm:spPr/>
      <dgm:t>
        <a:bodyPr/>
        <a:lstStyle/>
        <a:p>
          <a:endParaRPr lang="en-US"/>
        </a:p>
      </dgm:t>
    </dgm:pt>
    <dgm:pt modelId="{5B81D203-C722-4F6F-A058-DF1A63E9EEDD}">
      <dgm:prSet/>
      <dgm:spPr/>
      <dgm:t>
        <a:bodyPr/>
        <a:lstStyle/>
        <a:p>
          <a:r>
            <a:rPr lang="en-US" dirty="0">
              <a:latin typeface="Arial" panose="020B0604020202020204" pitchFamily="34" charset="0"/>
              <a:cs typeface="Arial" panose="020B0604020202020204" pitchFamily="34" charset="0"/>
            </a:rPr>
            <a:t>Talks about unregulated monitoring</a:t>
          </a:r>
        </a:p>
      </dgm:t>
    </dgm:pt>
    <dgm:pt modelId="{59287CAF-A41A-4045-BA50-6A7DCE02B3DD}" type="parTrans" cxnId="{1A1CC9C0-5DA4-4106-838B-2A722CF072EF}">
      <dgm:prSet/>
      <dgm:spPr/>
      <dgm:t>
        <a:bodyPr/>
        <a:lstStyle/>
        <a:p>
          <a:endParaRPr lang="en-US"/>
        </a:p>
      </dgm:t>
    </dgm:pt>
    <dgm:pt modelId="{36C2D972-DAFB-4C81-B720-728F2AA3FA39}" type="sibTrans" cxnId="{1A1CC9C0-5DA4-4106-838B-2A722CF072EF}">
      <dgm:prSet/>
      <dgm:spPr/>
      <dgm:t>
        <a:bodyPr/>
        <a:lstStyle/>
        <a:p>
          <a:endParaRPr lang="en-US"/>
        </a:p>
      </dgm:t>
    </dgm:pt>
    <dgm:pt modelId="{4F41135E-28FE-4411-97E8-3298EBA6B28B}">
      <dgm:prSet/>
      <dgm:spPr/>
      <dgm:t>
        <a:bodyPr/>
        <a:lstStyle/>
        <a:p>
          <a:r>
            <a:rPr lang="en-US" dirty="0">
              <a:latin typeface="Arial" panose="020B0604020202020204" pitchFamily="34" charset="0"/>
              <a:cs typeface="Arial" panose="020B0604020202020204" pitchFamily="34" charset="0"/>
            </a:rPr>
            <a:t>Examines improvements and new methods needed</a:t>
          </a:r>
        </a:p>
      </dgm:t>
    </dgm:pt>
    <dgm:pt modelId="{5EE6C922-3FC8-4C06-8123-C25B42CCCA8F}" type="parTrans" cxnId="{7E346804-E960-4666-900C-6917F1EAB6D1}">
      <dgm:prSet/>
      <dgm:spPr/>
      <dgm:t>
        <a:bodyPr/>
        <a:lstStyle/>
        <a:p>
          <a:endParaRPr lang="en-US"/>
        </a:p>
      </dgm:t>
    </dgm:pt>
    <dgm:pt modelId="{FA90B75A-1DE4-4630-9ACD-C6354D0C7DE6}" type="sibTrans" cxnId="{7E346804-E960-4666-900C-6917F1EAB6D1}">
      <dgm:prSet/>
      <dgm:spPr/>
      <dgm:t>
        <a:bodyPr/>
        <a:lstStyle/>
        <a:p>
          <a:endParaRPr lang="en-US"/>
        </a:p>
      </dgm:t>
    </dgm:pt>
    <dgm:pt modelId="{2444BCFC-FE69-49B4-9F3F-62AB6BB2BB7B}" type="pres">
      <dgm:prSet presAssocID="{46EF925C-159F-489B-AAE0-D40AF4E53E89}" presName="vert0" presStyleCnt="0">
        <dgm:presLayoutVars>
          <dgm:dir/>
          <dgm:animOne val="branch"/>
          <dgm:animLvl val="lvl"/>
        </dgm:presLayoutVars>
      </dgm:prSet>
      <dgm:spPr/>
    </dgm:pt>
    <dgm:pt modelId="{9C0643FD-8F21-4B31-817D-718123D364FE}" type="pres">
      <dgm:prSet presAssocID="{62E7B00D-D14A-4223-AE5B-44F0374A2B74}" presName="thickLine" presStyleLbl="alignNode1" presStyleIdx="0" presStyleCnt="4"/>
      <dgm:spPr/>
    </dgm:pt>
    <dgm:pt modelId="{45AB7FD7-9C41-46B0-985C-2B7CA6FCCFF9}" type="pres">
      <dgm:prSet presAssocID="{62E7B00D-D14A-4223-AE5B-44F0374A2B74}" presName="horz1" presStyleCnt="0"/>
      <dgm:spPr/>
    </dgm:pt>
    <dgm:pt modelId="{88AAC56C-758D-4D2D-9FAB-96DDA3CE4E4C}" type="pres">
      <dgm:prSet presAssocID="{62E7B00D-D14A-4223-AE5B-44F0374A2B74}" presName="tx1" presStyleLbl="revTx" presStyleIdx="0" presStyleCnt="4"/>
      <dgm:spPr/>
    </dgm:pt>
    <dgm:pt modelId="{4B423392-87A2-4B06-8B05-AF0ED58C1A19}" type="pres">
      <dgm:prSet presAssocID="{62E7B00D-D14A-4223-AE5B-44F0374A2B74}" presName="vert1" presStyleCnt="0"/>
      <dgm:spPr/>
    </dgm:pt>
    <dgm:pt modelId="{F9F9E1D4-DF90-4F6E-A14E-FA7D5B372D80}" type="pres">
      <dgm:prSet presAssocID="{15018EC2-D7DE-4E08-92F2-94B007BB200D}" presName="thickLine" presStyleLbl="alignNode1" presStyleIdx="1" presStyleCnt="4"/>
      <dgm:spPr/>
    </dgm:pt>
    <dgm:pt modelId="{2D1A383A-B1E9-4B77-9C96-0886DA6D0CED}" type="pres">
      <dgm:prSet presAssocID="{15018EC2-D7DE-4E08-92F2-94B007BB200D}" presName="horz1" presStyleCnt="0"/>
      <dgm:spPr/>
    </dgm:pt>
    <dgm:pt modelId="{84547F85-C713-4D04-A89D-74A615F270CB}" type="pres">
      <dgm:prSet presAssocID="{15018EC2-D7DE-4E08-92F2-94B007BB200D}" presName="tx1" presStyleLbl="revTx" presStyleIdx="1" presStyleCnt="4"/>
      <dgm:spPr/>
    </dgm:pt>
    <dgm:pt modelId="{5C396FA1-3C78-4F74-8F0E-506089B77ACD}" type="pres">
      <dgm:prSet presAssocID="{15018EC2-D7DE-4E08-92F2-94B007BB200D}" presName="vert1" presStyleCnt="0"/>
      <dgm:spPr/>
    </dgm:pt>
    <dgm:pt modelId="{009DB979-9ADF-4B65-8DF9-140C67FE7CE6}" type="pres">
      <dgm:prSet presAssocID="{5B81D203-C722-4F6F-A058-DF1A63E9EEDD}" presName="thickLine" presStyleLbl="alignNode1" presStyleIdx="2" presStyleCnt="4"/>
      <dgm:spPr/>
    </dgm:pt>
    <dgm:pt modelId="{08D63594-C883-4680-AAEF-D8513644F6DB}" type="pres">
      <dgm:prSet presAssocID="{5B81D203-C722-4F6F-A058-DF1A63E9EEDD}" presName="horz1" presStyleCnt="0"/>
      <dgm:spPr/>
    </dgm:pt>
    <dgm:pt modelId="{ECA04897-745A-4B30-BBFC-B765F76D0F25}" type="pres">
      <dgm:prSet presAssocID="{5B81D203-C722-4F6F-A058-DF1A63E9EEDD}" presName="tx1" presStyleLbl="revTx" presStyleIdx="2" presStyleCnt="4"/>
      <dgm:spPr/>
    </dgm:pt>
    <dgm:pt modelId="{60B4FE5C-1636-43BC-B938-A602F3D7A60E}" type="pres">
      <dgm:prSet presAssocID="{5B81D203-C722-4F6F-A058-DF1A63E9EEDD}" presName="vert1" presStyleCnt="0"/>
      <dgm:spPr/>
    </dgm:pt>
    <dgm:pt modelId="{1773A316-56FA-4AA6-A9F6-B4BDA2D99A6E}" type="pres">
      <dgm:prSet presAssocID="{4F41135E-28FE-4411-97E8-3298EBA6B28B}" presName="thickLine" presStyleLbl="alignNode1" presStyleIdx="3" presStyleCnt="4"/>
      <dgm:spPr/>
    </dgm:pt>
    <dgm:pt modelId="{43F2669D-3BEE-4437-8BD4-B538BCB80C57}" type="pres">
      <dgm:prSet presAssocID="{4F41135E-28FE-4411-97E8-3298EBA6B28B}" presName="horz1" presStyleCnt="0"/>
      <dgm:spPr/>
    </dgm:pt>
    <dgm:pt modelId="{96C7609D-2E1C-4252-B64E-4056BD4E633C}" type="pres">
      <dgm:prSet presAssocID="{4F41135E-28FE-4411-97E8-3298EBA6B28B}" presName="tx1" presStyleLbl="revTx" presStyleIdx="3" presStyleCnt="4"/>
      <dgm:spPr/>
    </dgm:pt>
    <dgm:pt modelId="{B6943841-9027-4C17-8947-24F4F92EF2A4}" type="pres">
      <dgm:prSet presAssocID="{4F41135E-28FE-4411-97E8-3298EBA6B28B}" presName="vert1" presStyleCnt="0"/>
      <dgm:spPr/>
    </dgm:pt>
  </dgm:ptLst>
  <dgm:cxnLst>
    <dgm:cxn modelId="{7E346804-E960-4666-900C-6917F1EAB6D1}" srcId="{46EF925C-159F-489B-AAE0-D40AF4E53E89}" destId="{4F41135E-28FE-4411-97E8-3298EBA6B28B}" srcOrd="3" destOrd="0" parTransId="{5EE6C922-3FC8-4C06-8123-C25B42CCCA8F}" sibTransId="{FA90B75A-1DE4-4630-9ACD-C6354D0C7DE6}"/>
    <dgm:cxn modelId="{FE3A360B-E3DF-4D64-AAA1-BD33A2A59B70}" type="presOf" srcId="{4F41135E-28FE-4411-97E8-3298EBA6B28B}" destId="{96C7609D-2E1C-4252-B64E-4056BD4E633C}" srcOrd="0" destOrd="0" presId="urn:microsoft.com/office/officeart/2008/layout/LinedList"/>
    <dgm:cxn modelId="{DBF63F1A-1BB4-48DB-8408-A6F9FFD8E678}" type="presOf" srcId="{15018EC2-D7DE-4E08-92F2-94B007BB200D}" destId="{84547F85-C713-4D04-A89D-74A615F270CB}" srcOrd="0" destOrd="0" presId="urn:microsoft.com/office/officeart/2008/layout/LinedList"/>
    <dgm:cxn modelId="{D1C2E21C-0DDF-406B-8265-64C69B120AB8}" srcId="{46EF925C-159F-489B-AAE0-D40AF4E53E89}" destId="{62E7B00D-D14A-4223-AE5B-44F0374A2B74}" srcOrd="0" destOrd="0" parTransId="{9EE8C5FC-7EE2-4800-9447-824E9CCC9134}" sibTransId="{AF7BA302-19C1-474C-BA7E-A7A536E783C0}"/>
    <dgm:cxn modelId="{D514B6A8-50B3-4C36-B68C-B705B879B2E3}" type="presOf" srcId="{62E7B00D-D14A-4223-AE5B-44F0374A2B74}" destId="{88AAC56C-758D-4D2D-9FAB-96DDA3CE4E4C}" srcOrd="0" destOrd="0" presId="urn:microsoft.com/office/officeart/2008/layout/LinedList"/>
    <dgm:cxn modelId="{0887DFB8-7731-4106-9D31-29C43E9ED599}" type="presOf" srcId="{46EF925C-159F-489B-AAE0-D40AF4E53E89}" destId="{2444BCFC-FE69-49B4-9F3F-62AB6BB2BB7B}" srcOrd="0" destOrd="0" presId="urn:microsoft.com/office/officeart/2008/layout/LinedList"/>
    <dgm:cxn modelId="{1A1CC9C0-5DA4-4106-838B-2A722CF072EF}" srcId="{46EF925C-159F-489B-AAE0-D40AF4E53E89}" destId="{5B81D203-C722-4F6F-A058-DF1A63E9EEDD}" srcOrd="2" destOrd="0" parTransId="{59287CAF-A41A-4045-BA50-6A7DCE02B3DD}" sibTransId="{36C2D972-DAFB-4C81-B720-728F2AA3FA39}"/>
    <dgm:cxn modelId="{2E2E56C6-0D5B-4EFF-9647-68D98C59BE71}" type="presOf" srcId="{5B81D203-C722-4F6F-A058-DF1A63E9EEDD}" destId="{ECA04897-745A-4B30-BBFC-B765F76D0F25}" srcOrd="0" destOrd="0" presId="urn:microsoft.com/office/officeart/2008/layout/LinedList"/>
    <dgm:cxn modelId="{DBC480FC-C55E-4B27-A757-2E0DEB939DAC}" srcId="{46EF925C-159F-489B-AAE0-D40AF4E53E89}" destId="{15018EC2-D7DE-4E08-92F2-94B007BB200D}" srcOrd="1" destOrd="0" parTransId="{C5D46A44-374F-4AF1-B1E1-0A6E28AA03B5}" sibTransId="{DAF224BC-6F49-4CD8-8076-62C9CDB3B4E9}"/>
    <dgm:cxn modelId="{EF769444-4AA5-4FEF-A998-5D856B8DACF6}" type="presParOf" srcId="{2444BCFC-FE69-49B4-9F3F-62AB6BB2BB7B}" destId="{9C0643FD-8F21-4B31-817D-718123D364FE}" srcOrd="0" destOrd="0" presId="urn:microsoft.com/office/officeart/2008/layout/LinedList"/>
    <dgm:cxn modelId="{EB1394E3-B8F2-4C7C-8DA3-56060087044C}" type="presParOf" srcId="{2444BCFC-FE69-49B4-9F3F-62AB6BB2BB7B}" destId="{45AB7FD7-9C41-46B0-985C-2B7CA6FCCFF9}" srcOrd="1" destOrd="0" presId="urn:microsoft.com/office/officeart/2008/layout/LinedList"/>
    <dgm:cxn modelId="{A808960B-5B1B-4779-9F90-1B3F72B55760}" type="presParOf" srcId="{45AB7FD7-9C41-46B0-985C-2B7CA6FCCFF9}" destId="{88AAC56C-758D-4D2D-9FAB-96DDA3CE4E4C}" srcOrd="0" destOrd="0" presId="urn:microsoft.com/office/officeart/2008/layout/LinedList"/>
    <dgm:cxn modelId="{25AB09A9-99EC-406D-8143-2AC6153A4FE3}" type="presParOf" srcId="{45AB7FD7-9C41-46B0-985C-2B7CA6FCCFF9}" destId="{4B423392-87A2-4B06-8B05-AF0ED58C1A19}" srcOrd="1" destOrd="0" presId="urn:microsoft.com/office/officeart/2008/layout/LinedList"/>
    <dgm:cxn modelId="{830E1D90-96AD-4534-9FA1-6DA0A0E761C2}" type="presParOf" srcId="{2444BCFC-FE69-49B4-9F3F-62AB6BB2BB7B}" destId="{F9F9E1D4-DF90-4F6E-A14E-FA7D5B372D80}" srcOrd="2" destOrd="0" presId="urn:microsoft.com/office/officeart/2008/layout/LinedList"/>
    <dgm:cxn modelId="{69D42D06-F6AD-49B7-9D5E-458A18903F72}" type="presParOf" srcId="{2444BCFC-FE69-49B4-9F3F-62AB6BB2BB7B}" destId="{2D1A383A-B1E9-4B77-9C96-0886DA6D0CED}" srcOrd="3" destOrd="0" presId="urn:microsoft.com/office/officeart/2008/layout/LinedList"/>
    <dgm:cxn modelId="{A53E6831-03C2-411A-8C45-07215DAB045E}" type="presParOf" srcId="{2D1A383A-B1E9-4B77-9C96-0886DA6D0CED}" destId="{84547F85-C713-4D04-A89D-74A615F270CB}" srcOrd="0" destOrd="0" presId="urn:microsoft.com/office/officeart/2008/layout/LinedList"/>
    <dgm:cxn modelId="{B9899BF9-B4FD-4F92-844E-23839C067D6B}" type="presParOf" srcId="{2D1A383A-B1E9-4B77-9C96-0886DA6D0CED}" destId="{5C396FA1-3C78-4F74-8F0E-506089B77ACD}" srcOrd="1" destOrd="0" presId="urn:microsoft.com/office/officeart/2008/layout/LinedList"/>
    <dgm:cxn modelId="{3CE8BDEE-5129-4BB6-A36B-805824DD9497}" type="presParOf" srcId="{2444BCFC-FE69-49B4-9F3F-62AB6BB2BB7B}" destId="{009DB979-9ADF-4B65-8DF9-140C67FE7CE6}" srcOrd="4" destOrd="0" presId="urn:microsoft.com/office/officeart/2008/layout/LinedList"/>
    <dgm:cxn modelId="{9163AF5A-2EA6-428E-BF9C-7D55BF44F16B}" type="presParOf" srcId="{2444BCFC-FE69-49B4-9F3F-62AB6BB2BB7B}" destId="{08D63594-C883-4680-AAEF-D8513644F6DB}" srcOrd="5" destOrd="0" presId="urn:microsoft.com/office/officeart/2008/layout/LinedList"/>
    <dgm:cxn modelId="{219B7C62-C920-4878-81B4-18D9E1E226FB}" type="presParOf" srcId="{08D63594-C883-4680-AAEF-D8513644F6DB}" destId="{ECA04897-745A-4B30-BBFC-B765F76D0F25}" srcOrd="0" destOrd="0" presId="urn:microsoft.com/office/officeart/2008/layout/LinedList"/>
    <dgm:cxn modelId="{BCBAD929-027E-496A-B298-D294B8D45AF4}" type="presParOf" srcId="{08D63594-C883-4680-AAEF-D8513644F6DB}" destId="{60B4FE5C-1636-43BC-B938-A602F3D7A60E}" srcOrd="1" destOrd="0" presId="urn:microsoft.com/office/officeart/2008/layout/LinedList"/>
    <dgm:cxn modelId="{FABAC406-207D-403B-9104-DA0036C9A942}" type="presParOf" srcId="{2444BCFC-FE69-49B4-9F3F-62AB6BB2BB7B}" destId="{1773A316-56FA-4AA6-A9F6-B4BDA2D99A6E}" srcOrd="6" destOrd="0" presId="urn:microsoft.com/office/officeart/2008/layout/LinedList"/>
    <dgm:cxn modelId="{5B6307AA-5B66-4D83-B4ED-139F1F1B5FA5}" type="presParOf" srcId="{2444BCFC-FE69-49B4-9F3F-62AB6BB2BB7B}" destId="{43F2669D-3BEE-4437-8BD4-B538BCB80C57}" srcOrd="7" destOrd="0" presId="urn:microsoft.com/office/officeart/2008/layout/LinedList"/>
    <dgm:cxn modelId="{1E8B3735-22F5-4B6E-B785-6504F265B278}" type="presParOf" srcId="{43F2669D-3BEE-4437-8BD4-B538BCB80C57}" destId="{96C7609D-2E1C-4252-B64E-4056BD4E633C}" srcOrd="0" destOrd="0" presId="urn:microsoft.com/office/officeart/2008/layout/LinedList"/>
    <dgm:cxn modelId="{3B2486C8-D6D4-4A7E-BBF7-C6C959E0B36B}" type="presParOf" srcId="{43F2669D-3BEE-4437-8BD4-B538BCB80C57}" destId="{B6943841-9027-4C17-8947-24F4F92EF2A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61CE4E-74DA-4485-99C9-5455541E3279}"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C52CC05F-3225-471D-88FD-E29D1882A6B5}">
      <dgm:prSet/>
      <dgm:spPr/>
      <dgm:t>
        <a:bodyPr/>
        <a:lstStyle/>
        <a:p>
          <a:r>
            <a:rPr lang="en-US" dirty="0">
              <a:latin typeface="Arial" panose="020B0604020202020204" pitchFamily="34" charset="0"/>
              <a:cs typeface="Arial" panose="020B0604020202020204" pitchFamily="34" charset="0"/>
            </a:rPr>
            <a:t>Details the treatment technologies available</a:t>
          </a:r>
        </a:p>
      </dgm:t>
      <dgm:extLst>
        <a:ext uri="{E40237B7-FDA0-4F09-8148-C483321AD2D9}">
          <dgm14:cNvPr xmlns:dgm14="http://schemas.microsoft.com/office/drawing/2010/diagram" id="0" name="" descr="Details the treatment technologies available&#10;Evaluates treatment cost of compliance with new maximum contaminate leves&#10;"/>
        </a:ext>
      </dgm:extLst>
    </dgm:pt>
    <dgm:pt modelId="{78F255E8-1C40-492D-8275-0EA4394C46A6}" type="parTrans" cxnId="{DF8BF98C-163A-4339-AA6F-9E42F6D71458}">
      <dgm:prSet/>
      <dgm:spPr/>
      <dgm:t>
        <a:bodyPr/>
        <a:lstStyle/>
        <a:p>
          <a:endParaRPr lang="en-US"/>
        </a:p>
      </dgm:t>
    </dgm:pt>
    <dgm:pt modelId="{9EF6D231-3BAC-44C1-8A2B-B16B19A98DCB}" type="sibTrans" cxnId="{DF8BF98C-163A-4339-AA6F-9E42F6D71458}">
      <dgm:prSet/>
      <dgm:spPr/>
      <dgm:t>
        <a:bodyPr/>
        <a:lstStyle/>
        <a:p>
          <a:endParaRPr lang="en-US"/>
        </a:p>
      </dgm:t>
    </dgm:pt>
    <dgm:pt modelId="{8FC68A83-91FA-40E5-8B89-F8836A2F4136}">
      <dgm:prSet/>
      <dgm:spPr/>
      <dgm:t>
        <a:bodyPr/>
        <a:lstStyle/>
        <a:p>
          <a:r>
            <a:rPr lang="en-US" dirty="0">
              <a:latin typeface="Arial" panose="020B0604020202020204" pitchFamily="34" charset="0"/>
              <a:cs typeface="Arial" panose="020B0604020202020204" pitchFamily="34" charset="0"/>
            </a:rPr>
            <a:t>Evaluates treatment cost of compliance with new maximum contaminate levels</a:t>
          </a:r>
        </a:p>
      </dgm:t>
      <dgm:extLst>
        <a:ext uri="{E40237B7-FDA0-4F09-8148-C483321AD2D9}">
          <dgm14:cNvPr xmlns:dgm14="http://schemas.microsoft.com/office/drawing/2010/diagram" id="0" name="" descr="Details the treatment technologies available&#10;Evaluates treatment cost of compliance with new maximum contaminate levels&#10;"/>
        </a:ext>
      </dgm:extLst>
    </dgm:pt>
    <dgm:pt modelId="{AABF9DBC-31EE-4311-B4B9-0315884C5AE7}" type="parTrans" cxnId="{5A5152E1-D595-4A25-A56E-A55969BA3403}">
      <dgm:prSet/>
      <dgm:spPr/>
      <dgm:t>
        <a:bodyPr/>
        <a:lstStyle/>
        <a:p>
          <a:endParaRPr lang="en-US"/>
        </a:p>
      </dgm:t>
    </dgm:pt>
    <dgm:pt modelId="{160C91F8-51B4-4AF0-AB6A-4758EAE20744}" type="sibTrans" cxnId="{5A5152E1-D595-4A25-A56E-A55969BA3403}">
      <dgm:prSet/>
      <dgm:spPr/>
      <dgm:t>
        <a:bodyPr/>
        <a:lstStyle/>
        <a:p>
          <a:endParaRPr lang="en-US"/>
        </a:p>
      </dgm:t>
    </dgm:pt>
    <dgm:pt modelId="{437F7A5E-4CAE-47C7-9757-9CD34F525D1E}" type="pres">
      <dgm:prSet presAssocID="{7761CE4E-74DA-4485-99C9-5455541E3279}" presName="vert0" presStyleCnt="0">
        <dgm:presLayoutVars>
          <dgm:dir/>
          <dgm:animOne val="branch"/>
          <dgm:animLvl val="lvl"/>
        </dgm:presLayoutVars>
      </dgm:prSet>
      <dgm:spPr/>
    </dgm:pt>
    <dgm:pt modelId="{E987F46A-6D10-4BEF-8E2F-49A18E4F3748}" type="pres">
      <dgm:prSet presAssocID="{C52CC05F-3225-471D-88FD-E29D1882A6B5}" presName="thickLine" presStyleLbl="alignNode1" presStyleIdx="0" presStyleCnt="2"/>
      <dgm:spPr/>
    </dgm:pt>
    <dgm:pt modelId="{C1AB8901-838E-435D-B1A1-5AF82C4437A3}" type="pres">
      <dgm:prSet presAssocID="{C52CC05F-3225-471D-88FD-E29D1882A6B5}" presName="horz1" presStyleCnt="0"/>
      <dgm:spPr/>
    </dgm:pt>
    <dgm:pt modelId="{B2C79101-55E1-4154-9D66-65DE721B5B3E}" type="pres">
      <dgm:prSet presAssocID="{C52CC05F-3225-471D-88FD-E29D1882A6B5}" presName="tx1" presStyleLbl="revTx" presStyleIdx="0" presStyleCnt="2"/>
      <dgm:spPr/>
    </dgm:pt>
    <dgm:pt modelId="{3B52209D-A1C9-4A2C-A894-56D29C5F653C}" type="pres">
      <dgm:prSet presAssocID="{C52CC05F-3225-471D-88FD-E29D1882A6B5}" presName="vert1" presStyleCnt="0"/>
      <dgm:spPr/>
    </dgm:pt>
    <dgm:pt modelId="{BE72A094-DCC7-47F6-988A-149E3CB9E322}" type="pres">
      <dgm:prSet presAssocID="{8FC68A83-91FA-40E5-8B89-F8836A2F4136}" presName="thickLine" presStyleLbl="alignNode1" presStyleIdx="1" presStyleCnt="2"/>
      <dgm:spPr/>
    </dgm:pt>
    <dgm:pt modelId="{9A676582-79FA-4A3D-AE29-5B1C5E085D1E}" type="pres">
      <dgm:prSet presAssocID="{8FC68A83-91FA-40E5-8B89-F8836A2F4136}" presName="horz1" presStyleCnt="0"/>
      <dgm:spPr/>
    </dgm:pt>
    <dgm:pt modelId="{C5AA3AC1-CD8F-4765-9362-241AF449D22B}" type="pres">
      <dgm:prSet presAssocID="{8FC68A83-91FA-40E5-8B89-F8836A2F4136}" presName="tx1" presStyleLbl="revTx" presStyleIdx="1" presStyleCnt="2"/>
      <dgm:spPr/>
    </dgm:pt>
    <dgm:pt modelId="{53FD028F-36E5-43A6-910F-8F88181F84D2}" type="pres">
      <dgm:prSet presAssocID="{8FC68A83-91FA-40E5-8B89-F8836A2F4136}" presName="vert1" presStyleCnt="0"/>
      <dgm:spPr/>
    </dgm:pt>
  </dgm:ptLst>
  <dgm:cxnLst>
    <dgm:cxn modelId="{E193D953-E39C-4E8A-81A1-91CBD11C3B91}" type="presOf" srcId="{8FC68A83-91FA-40E5-8B89-F8836A2F4136}" destId="{C5AA3AC1-CD8F-4765-9362-241AF449D22B}" srcOrd="0" destOrd="0" presId="urn:microsoft.com/office/officeart/2008/layout/LinedList"/>
    <dgm:cxn modelId="{D12A117F-B9EF-4F20-B5DD-505A9E95C415}" type="presOf" srcId="{7761CE4E-74DA-4485-99C9-5455541E3279}" destId="{437F7A5E-4CAE-47C7-9757-9CD34F525D1E}" srcOrd="0" destOrd="0" presId="urn:microsoft.com/office/officeart/2008/layout/LinedList"/>
    <dgm:cxn modelId="{DF8BF98C-163A-4339-AA6F-9E42F6D71458}" srcId="{7761CE4E-74DA-4485-99C9-5455541E3279}" destId="{C52CC05F-3225-471D-88FD-E29D1882A6B5}" srcOrd="0" destOrd="0" parTransId="{78F255E8-1C40-492D-8275-0EA4394C46A6}" sibTransId="{9EF6D231-3BAC-44C1-8A2B-B16B19A98DCB}"/>
    <dgm:cxn modelId="{4CF649B8-C7C7-43CE-A3B6-120D0850CA06}" type="presOf" srcId="{C52CC05F-3225-471D-88FD-E29D1882A6B5}" destId="{B2C79101-55E1-4154-9D66-65DE721B5B3E}" srcOrd="0" destOrd="0" presId="urn:microsoft.com/office/officeart/2008/layout/LinedList"/>
    <dgm:cxn modelId="{5A5152E1-D595-4A25-A56E-A55969BA3403}" srcId="{7761CE4E-74DA-4485-99C9-5455541E3279}" destId="{8FC68A83-91FA-40E5-8B89-F8836A2F4136}" srcOrd="1" destOrd="0" parTransId="{AABF9DBC-31EE-4311-B4B9-0315884C5AE7}" sibTransId="{160C91F8-51B4-4AF0-AB6A-4758EAE20744}"/>
    <dgm:cxn modelId="{8BB7D34B-5E85-4D2E-8EE5-D76828D98CC5}" type="presParOf" srcId="{437F7A5E-4CAE-47C7-9757-9CD34F525D1E}" destId="{E987F46A-6D10-4BEF-8E2F-49A18E4F3748}" srcOrd="0" destOrd="0" presId="urn:microsoft.com/office/officeart/2008/layout/LinedList"/>
    <dgm:cxn modelId="{32FDB143-B37D-4904-AD6A-D0F103592900}" type="presParOf" srcId="{437F7A5E-4CAE-47C7-9757-9CD34F525D1E}" destId="{C1AB8901-838E-435D-B1A1-5AF82C4437A3}" srcOrd="1" destOrd="0" presId="urn:microsoft.com/office/officeart/2008/layout/LinedList"/>
    <dgm:cxn modelId="{67C3490A-C303-4678-973C-B4B7809C4F90}" type="presParOf" srcId="{C1AB8901-838E-435D-B1A1-5AF82C4437A3}" destId="{B2C79101-55E1-4154-9D66-65DE721B5B3E}" srcOrd="0" destOrd="0" presId="urn:microsoft.com/office/officeart/2008/layout/LinedList"/>
    <dgm:cxn modelId="{2E49C4E8-AB30-4DDF-8AA9-74C0D5FEA584}" type="presParOf" srcId="{C1AB8901-838E-435D-B1A1-5AF82C4437A3}" destId="{3B52209D-A1C9-4A2C-A894-56D29C5F653C}" srcOrd="1" destOrd="0" presId="urn:microsoft.com/office/officeart/2008/layout/LinedList"/>
    <dgm:cxn modelId="{5A991675-02D7-4F59-B538-4828C961989E}" type="presParOf" srcId="{437F7A5E-4CAE-47C7-9757-9CD34F525D1E}" destId="{BE72A094-DCC7-47F6-988A-149E3CB9E322}" srcOrd="2" destOrd="0" presId="urn:microsoft.com/office/officeart/2008/layout/LinedList"/>
    <dgm:cxn modelId="{E33D8B68-DAB1-4465-84E5-30F6241363CF}" type="presParOf" srcId="{437F7A5E-4CAE-47C7-9757-9CD34F525D1E}" destId="{9A676582-79FA-4A3D-AE29-5B1C5E085D1E}" srcOrd="3" destOrd="0" presId="urn:microsoft.com/office/officeart/2008/layout/LinedList"/>
    <dgm:cxn modelId="{405399A0-1776-4365-A94F-5397D56FB755}" type="presParOf" srcId="{9A676582-79FA-4A3D-AE29-5B1C5E085D1E}" destId="{C5AA3AC1-CD8F-4765-9362-241AF449D22B}" srcOrd="0" destOrd="0" presId="urn:microsoft.com/office/officeart/2008/layout/LinedList"/>
    <dgm:cxn modelId="{1C353492-3F3D-4881-A31F-13983AC59B82}" type="presParOf" srcId="{9A676582-79FA-4A3D-AE29-5B1C5E085D1E}" destId="{53FD028F-36E5-43A6-910F-8F88181F84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61CE4E-74DA-4485-99C9-5455541E3279}"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C52CC05F-3225-471D-88FD-E29D1882A6B5}">
      <dgm:prSet/>
      <dgm:spPr/>
      <dgm:t>
        <a:bodyPr/>
        <a:lstStyle/>
        <a:p>
          <a:r>
            <a:rPr lang="en-US" dirty="0">
              <a:latin typeface="Arial" panose="020B0604020202020204" pitchFamily="34" charset="0"/>
              <a:cs typeface="Arial" panose="020B0604020202020204" pitchFamily="34" charset="0"/>
            </a:rPr>
            <a:t>Discusses reasons why systems are failing</a:t>
          </a:r>
        </a:p>
      </dgm:t>
      <dgm:extLst>
        <a:ext uri="{E40237B7-FDA0-4F09-8148-C483321AD2D9}">
          <dgm14:cNvPr xmlns:dgm14="http://schemas.microsoft.com/office/drawing/2010/diagram" id="0" name="" descr="Details the treatment technologies available&#10;Evaluates treatment cost of compliance with new maximum contaminate leves&#10;"/>
        </a:ext>
      </dgm:extLst>
    </dgm:pt>
    <dgm:pt modelId="{78F255E8-1C40-492D-8275-0EA4394C46A6}" type="parTrans" cxnId="{DF8BF98C-163A-4339-AA6F-9E42F6D71458}">
      <dgm:prSet/>
      <dgm:spPr/>
      <dgm:t>
        <a:bodyPr/>
        <a:lstStyle/>
        <a:p>
          <a:endParaRPr lang="en-US"/>
        </a:p>
      </dgm:t>
    </dgm:pt>
    <dgm:pt modelId="{9EF6D231-3BAC-44C1-8A2B-B16B19A98DCB}" type="sibTrans" cxnId="{DF8BF98C-163A-4339-AA6F-9E42F6D71458}">
      <dgm:prSet/>
      <dgm:spPr/>
      <dgm:t>
        <a:bodyPr/>
        <a:lstStyle/>
        <a:p>
          <a:endParaRPr lang="en-US"/>
        </a:p>
      </dgm:t>
    </dgm:pt>
    <dgm:pt modelId="{B8049BFA-35EE-40B0-B8BC-AC31C4D887CB}">
      <dgm:prSet/>
      <dgm:spPr/>
      <dgm:t>
        <a:bodyPr/>
        <a:lstStyle/>
        <a:p>
          <a:r>
            <a:rPr lang="en-US" dirty="0">
              <a:latin typeface="Arial" panose="020B0604020202020204" pitchFamily="34" charset="0"/>
              <a:cs typeface="Arial" panose="020B0604020202020204" pitchFamily="34" charset="0"/>
            </a:rPr>
            <a:t>Looks at systems that are likely to fail</a:t>
          </a:r>
        </a:p>
      </dgm:t>
    </dgm:pt>
    <dgm:pt modelId="{A6A2A778-8681-4D2A-BAF2-34A21AA19982}" type="parTrans" cxnId="{31A08C30-B172-45B2-80D9-9ACC4B245688}">
      <dgm:prSet/>
      <dgm:spPr/>
      <dgm:t>
        <a:bodyPr/>
        <a:lstStyle/>
        <a:p>
          <a:endParaRPr lang="en-US"/>
        </a:p>
      </dgm:t>
    </dgm:pt>
    <dgm:pt modelId="{C12E9C83-7701-4169-B50B-F19F437AA259}" type="sibTrans" cxnId="{31A08C30-B172-45B2-80D9-9ACC4B245688}">
      <dgm:prSet/>
      <dgm:spPr/>
      <dgm:t>
        <a:bodyPr/>
        <a:lstStyle/>
        <a:p>
          <a:endParaRPr lang="en-US"/>
        </a:p>
      </dgm:t>
    </dgm:pt>
    <dgm:pt modelId="{F1E03B55-806B-4CBC-B93E-3A8453E2E067}">
      <dgm:prSet/>
      <dgm:spPr/>
      <dgm:t>
        <a:bodyPr/>
        <a:lstStyle/>
        <a:p>
          <a:r>
            <a:rPr lang="en-US" dirty="0">
              <a:latin typeface="Arial" panose="020B0604020202020204" pitchFamily="34" charset="0"/>
              <a:cs typeface="Arial" panose="020B0604020202020204" pitchFamily="34" charset="0"/>
            </a:rPr>
            <a:t>Evaluates ways for customers of failing water systems to have access to clean, safe and affordable drinking water</a:t>
          </a:r>
        </a:p>
      </dgm:t>
    </dgm:pt>
    <dgm:pt modelId="{46E86F80-9DC8-45CB-B695-8CE322103E9E}" type="parTrans" cxnId="{B8D499D8-82CA-4E95-A7B5-762E70AD0F35}">
      <dgm:prSet/>
      <dgm:spPr/>
      <dgm:t>
        <a:bodyPr/>
        <a:lstStyle/>
        <a:p>
          <a:endParaRPr lang="en-US"/>
        </a:p>
      </dgm:t>
    </dgm:pt>
    <dgm:pt modelId="{BCD4480D-51F1-4B61-A83C-34AEA4872870}" type="sibTrans" cxnId="{B8D499D8-82CA-4E95-A7B5-762E70AD0F35}">
      <dgm:prSet/>
      <dgm:spPr/>
      <dgm:t>
        <a:bodyPr/>
        <a:lstStyle/>
        <a:p>
          <a:endParaRPr lang="en-US"/>
        </a:p>
      </dgm:t>
    </dgm:pt>
    <dgm:pt modelId="{437F7A5E-4CAE-47C7-9757-9CD34F525D1E}" type="pres">
      <dgm:prSet presAssocID="{7761CE4E-74DA-4485-99C9-5455541E3279}" presName="vert0" presStyleCnt="0">
        <dgm:presLayoutVars>
          <dgm:dir/>
          <dgm:animOne val="branch"/>
          <dgm:animLvl val="lvl"/>
        </dgm:presLayoutVars>
      </dgm:prSet>
      <dgm:spPr/>
    </dgm:pt>
    <dgm:pt modelId="{E987F46A-6D10-4BEF-8E2F-49A18E4F3748}" type="pres">
      <dgm:prSet presAssocID="{C52CC05F-3225-471D-88FD-E29D1882A6B5}" presName="thickLine" presStyleLbl="alignNode1" presStyleIdx="0" presStyleCnt="3"/>
      <dgm:spPr/>
    </dgm:pt>
    <dgm:pt modelId="{C1AB8901-838E-435D-B1A1-5AF82C4437A3}" type="pres">
      <dgm:prSet presAssocID="{C52CC05F-3225-471D-88FD-E29D1882A6B5}" presName="horz1" presStyleCnt="0"/>
      <dgm:spPr/>
    </dgm:pt>
    <dgm:pt modelId="{B2C79101-55E1-4154-9D66-65DE721B5B3E}" type="pres">
      <dgm:prSet presAssocID="{C52CC05F-3225-471D-88FD-E29D1882A6B5}" presName="tx1" presStyleLbl="revTx" presStyleIdx="0" presStyleCnt="3"/>
      <dgm:spPr/>
    </dgm:pt>
    <dgm:pt modelId="{3B52209D-A1C9-4A2C-A894-56D29C5F653C}" type="pres">
      <dgm:prSet presAssocID="{C52CC05F-3225-471D-88FD-E29D1882A6B5}" presName="vert1" presStyleCnt="0"/>
      <dgm:spPr/>
    </dgm:pt>
    <dgm:pt modelId="{09B259DA-6221-430D-9DDD-9FB076342F8E}" type="pres">
      <dgm:prSet presAssocID="{B8049BFA-35EE-40B0-B8BC-AC31C4D887CB}" presName="thickLine" presStyleLbl="alignNode1" presStyleIdx="1" presStyleCnt="3"/>
      <dgm:spPr/>
    </dgm:pt>
    <dgm:pt modelId="{81A63E64-E9B2-4C5C-B367-2AF8EDA92B28}" type="pres">
      <dgm:prSet presAssocID="{B8049BFA-35EE-40B0-B8BC-AC31C4D887CB}" presName="horz1" presStyleCnt="0"/>
      <dgm:spPr/>
    </dgm:pt>
    <dgm:pt modelId="{C9346A01-4B82-40A3-BF01-D23A0AF6BBBF}" type="pres">
      <dgm:prSet presAssocID="{B8049BFA-35EE-40B0-B8BC-AC31C4D887CB}" presName="tx1" presStyleLbl="revTx" presStyleIdx="1" presStyleCnt="3"/>
      <dgm:spPr/>
    </dgm:pt>
    <dgm:pt modelId="{86305E6D-40EF-48C1-B06D-2892B1CA1A1E}" type="pres">
      <dgm:prSet presAssocID="{B8049BFA-35EE-40B0-B8BC-AC31C4D887CB}" presName="vert1" presStyleCnt="0"/>
      <dgm:spPr/>
    </dgm:pt>
    <dgm:pt modelId="{909BCC77-AEA4-481C-8160-4656DEA20B6E}" type="pres">
      <dgm:prSet presAssocID="{F1E03B55-806B-4CBC-B93E-3A8453E2E067}" presName="thickLine" presStyleLbl="alignNode1" presStyleIdx="2" presStyleCnt="3"/>
      <dgm:spPr/>
    </dgm:pt>
    <dgm:pt modelId="{E3ED7556-4A60-437E-9C27-A2F2180F0F56}" type="pres">
      <dgm:prSet presAssocID="{F1E03B55-806B-4CBC-B93E-3A8453E2E067}" presName="horz1" presStyleCnt="0"/>
      <dgm:spPr/>
    </dgm:pt>
    <dgm:pt modelId="{EEC17F87-869C-4449-A77B-445B3CA59B9A}" type="pres">
      <dgm:prSet presAssocID="{F1E03B55-806B-4CBC-B93E-3A8453E2E067}" presName="tx1" presStyleLbl="revTx" presStyleIdx="2" presStyleCnt="3"/>
      <dgm:spPr/>
    </dgm:pt>
    <dgm:pt modelId="{F3E33FF6-1D38-4973-ADD6-09E30E4C3756}" type="pres">
      <dgm:prSet presAssocID="{F1E03B55-806B-4CBC-B93E-3A8453E2E067}" presName="vert1" presStyleCnt="0"/>
      <dgm:spPr/>
    </dgm:pt>
  </dgm:ptLst>
  <dgm:cxnLst>
    <dgm:cxn modelId="{31A08C30-B172-45B2-80D9-9ACC4B245688}" srcId="{7761CE4E-74DA-4485-99C9-5455541E3279}" destId="{B8049BFA-35EE-40B0-B8BC-AC31C4D887CB}" srcOrd="1" destOrd="0" parTransId="{A6A2A778-8681-4D2A-BAF2-34A21AA19982}" sibTransId="{C12E9C83-7701-4169-B50B-F19F437AA259}"/>
    <dgm:cxn modelId="{493B4D59-723B-495A-ADF1-8400E9AD1F61}" type="presOf" srcId="{F1E03B55-806B-4CBC-B93E-3A8453E2E067}" destId="{EEC17F87-869C-4449-A77B-445B3CA59B9A}" srcOrd="0" destOrd="0" presId="urn:microsoft.com/office/officeart/2008/layout/LinedList"/>
    <dgm:cxn modelId="{201B377E-E8D4-4E6E-BC42-192E42F67B57}" type="presOf" srcId="{B8049BFA-35EE-40B0-B8BC-AC31C4D887CB}" destId="{C9346A01-4B82-40A3-BF01-D23A0AF6BBBF}" srcOrd="0" destOrd="0" presId="urn:microsoft.com/office/officeart/2008/layout/LinedList"/>
    <dgm:cxn modelId="{D12A117F-B9EF-4F20-B5DD-505A9E95C415}" type="presOf" srcId="{7761CE4E-74DA-4485-99C9-5455541E3279}" destId="{437F7A5E-4CAE-47C7-9757-9CD34F525D1E}" srcOrd="0" destOrd="0" presId="urn:microsoft.com/office/officeart/2008/layout/LinedList"/>
    <dgm:cxn modelId="{DF8BF98C-163A-4339-AA6F-9E42F6D71458}" srcId="{7761CE4E-74DA-4485-99C9-5455541E3279}" destId="{C52CC05F-3225-471D-88FD-E29D1882A6B5}" srcOrd="0" destOrd="0" parTransId="{78F255E8-1C40-492D-8275-0EA4394C46A6}" sibTransId="{9EF6D231-3BAC-44C1-8A2B-B16B19A98DCB}"/>
    <dgm:cxn modelId="{4CF649B8-C7C7-43CE-A3B6-120D0850CA06}" type="presOf" srcId="{C52CC05F-3225-471D-88FD-E29D1882A6B5}" destId="{B2C79101-55E1-4154-9D66-65DE721B5B3E}" srcOrd="0" destOrd="0" presId="urn:microsoft.com/office/officeart/2008/layout/LinedList"/>
    <dgm:cxn modelId="{B8D499D8-82CA-4E95-A7B5-762E70AD0F35}" srcId="{7761CE4E-74DA-4485-99C9-5455541E3279}" destId="{F1E03B55-806B-4CBC-B93E-3A8453E2E067}" srcOrd="2" destOrd="0" parTransId="{46E86F80-9DC8-45CB-B695-8CE322103E9E}" sibTransId="{BCD4480D-51F1-4B61-A83C-34AEA4872870}"/>
    <dgm:cxn modelId="{8BB7D34B-5E85-4D2E-8EE5-D76828D98CC5}" type="presParOf" srcId="{437F7A5E-4CAE-47C7-9757-9CD34F525D1E}" destId="{E987F46A-6D10-4BEF-8E2F-49A18E4F3748}" srcOrd="0" destOrd="0" presId="urn:microsoft.com/office/officeart/2008/layout/LinedList"/>
    <dgm:cxn modelId="{32FDB143-B37D-4904-AD6A-D0F103592900}" type="presParOf" srcId="{437F7A5E-4CAE-47C7-9757-9CD34F525D1E}" destId="{C1AB8901-838E-435D-B1A1-5AF82C4437A3}" srcOrd="1" destOrd="0" presId="urn:microsoft.com/office/officeart/2008/layout/LinedList"/>
    <dgm:cxn modelId="{67C3490A-C303-4678-973C-B4B7809C4F90}" type="presParOf" srcId="{C1AB8901-838E-435D-B1A1-5AF82C4437A3}" destId="{B2C79101-55E1-4154-9D66-65DE721B5B3E}" srcOrd="0" destOrd="0" presId="urn:microsoft.com/office/officeart/2008/layout/LinedList"/>
    <dgm:cxn modelId="{2E49C4E8-AB30-4DDF-8AA9-74C0D5FEA584}" type="presParOf" srcId="{C1AB8901-838E-435D-B1A1-5AF82C4437A3}" destId="{3B52209D-A1C9-4A2C-A894-56D29C5F653C}" srcOrd="1" destOrd="0" presId="urn:microsoft.com/office/officeart/2008/layout/LinedList"/>
    <dgm:cxn modelId="{EB825021-99E3-43A9-9479-EC1787016EC5}" type="presParOf" srcId="{437F7A5E-4CAE-47C7-9757-9CD34F525D1E}" destId="{09B259DA-6221-430D-9DDD-9FB076342F8E}" srcOrd="2" destOrd="0" presId="urn:microsoft.com/office/officeart/2008/layout/LinedList"/>
    <dgm:cxn modelId="{B9ED0E0C-0DFE-4E13-A9E1-A143D956635D}" type="presParOf" srcId="{437F7A5E-4CAE-47C7-9757-9CD34F525D1E}" destId="{81A63E64-E9B2-4C5C-B367-2AF8EDA92B28}" srcOrd="3" destOrd="0" presId="urn:microsoft.com/office/officeart/2008/layout/LinedList"/>
    <dgm:cxn modelId="{C2375067-A325-4677-B2BB-F77369561160}" type="presParOf" srcId="{81A63E64-E9B2-4C5C-B367-2AF8EDA92B28}" destId="{C9346A01-4B82-40A3-BF01-D23A0AF6BBBF}" srcOrd="0" destOrd="0" presId="urn:microsoft.com/office/officeart/2008/layout/LinedList"/>
    <dgm:cxn modelId="{5EE582C5-4E04-4CC3-861D-A7EC3A589F27}" type="presParOf" srcId="{81A63E64-E9B2-4C5C-B367-2AF8EDA92B28}" destId="{86305E6D-40EF-48C1-B06D-2892B1CA1A1E}" srcOrd="1" destOrd="0" presId="urn:microsoft.com/office/officeart/2008/layout/LinedList"/>
    <dgm:cxn modelId="{45689049-14A4-4C5C-B829-0EC9FBEA5FE1}" type="presParOf" srcId="{437F7A5E-4CAE-47C7-9757-9CD34F525D1E}" destId="{909BCC77-AEA4-481C-8160-4656DEA20B6E}" srcOrd="4" destOrd="0" presId="urn:microsoft.com/office/officeart/2008/layout/LinedList"/>
    <dgm:cxn modelId="{E1CCDC61-DD2A-4899-8338-04ADE7846F52}" type="presParOf" srcId="{437F7A5E-4CAE-47C7-9757-9CD34F525D1E}" destId="{E3ED7556-4A60-437E-9C27-A2F2180F0F56}" srcOrd="5" destOrd="0" presId="urn:microsoft.com/office/officeart/2008/layout/LinedList"/>
    <dgm:cxn modelId="{5DC26E97-2B71-40DD-9380-53A4183DDAED}" type="presParOf" srcId="{E3ED7556-4A60-437E-9C27-A2F2180F0F56}" destId="{EEC17F87-869C-4449-A77B-445B3CA59B9A}" srcOrd="0" destOrd="0" presId="urn:microsoft.com/office/officeart/2008/layout/LinedList"/>
    <dgm:cxn modelId="{6E1FBF49-C771-4C86-BBDE-2917AE41C1E5}" type="presParOf" srcId="{E3ED7556-4A60-437E-9C27-A2F2180F0F56}" destId="{F3E33FF6-1D38-4973-ADD6-09E30E4C375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E15BA-E906-4848-ABD2-CA3177AD96D3}">
      <dsp:nvSpPr>
        <dsp:cNvPr id="0" name=""/>
        <dsp:cNvSpPr/>
      </dsp:nvSpPr>
      <dsp:spPr>
        <a:xfrm>
          <a:off x="0" y="2231812"/>
          <a:ext cx="10515600" cy="0"/>
        </a:xfrm>
        <a:prstGeom prst="lin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597862-072B-4393-8FFA-B1FCF4C15EC6}">
      <dsp:nvSpPr>
        <dsp:cNvPr id="0" name=""/>
        <dsp:cNvSpPr/>
      </dsp:nvSpPr>
      <dsp:spPr>
        <a:xfrm>
          <a:off x="180079" y="1341017"/>
          <a:ext cx="2643276" cy="53563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066800">
            <a:lnSpc>
              <a:spcPct val="90000"/>
            </a:lnSpc>
            <a:spcBef>
              <a:spcPct val="0"/>
            </a:spcBef>
            <a:spcAft>
              <a:spcPct val="35000"/>
            </a:spcAft>
            <a:buNone/>
            <a:defRPr b="1"/>
          </a:pPr>
          <a:r>
            <a:rPr lang="en-US" sz="2400" kern="1200" dirty="0">
              <a:latin typeface="Arial" panose="020B0604020202020204" pitchFamily="34" charset="0"/>
              <a:cs typeface="Arial" panose="020B0604020202020204" pitchFamily="34" charset="0"/>
            </a:rPr>
            <a:t>February 16th</a:t>
          </a:r>
        </a:p>
      </dsp:txBody>
      <dsp:txXfrm>
        <a:off x="180079" y="1341017"/>
        <a:ext cx="2643276" cy="535635"/>
      </dsp:txXfrm>
    </dsp:sp>
    <dsp:sp modelId="{4A30DF62-79A8-4767-A909-5926CAB24567}">
      <dsp:nvSpPr>
        <dsp:cNvPr id="0" name=""/>
        <dsp:cNvSpPr/>
      </dsp:nvSpPr>
      <dsp:spPr>
        <a:xfrm>
          <a:off x="181507" y="0"/>
          <a:ext cx="2643276" cy="1383723"/>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b="0" kern="1200" dirty="0">
              <a:latin typeface="Arial" panose="020B0604020202020204" pitchFamily="34" charset="0"/>
              <a:cs typeface="Arial" panose="020B0604020202020204" pitchFamily="34" charset="0"/>
            </a:rPr>
            <a:t>Public Comment Begins</a:t>
          </a:r>
        </a:p>
      </dsp:txBody>
      <dsp:txXfrm>
        <a:off x="181507" y="0"/>
        <a:ext cx="2643276" cy="1383723"/>
      </dsp:txXfrm>
    </dsp:sp>
    <dsp:sp modelId="{8D1DF6A9-7346-4C96-A331-812EE7C835B1}">
      <dsp:nvSpPr>
        <dsp:cNvPr id="0" name=""/>
        <dsp:cNvSpPr/>
      </dsp:nvSpPr>
      <dsp:spPr>
        <a:xfrm>
          <a:off x="1501718" y="1876652"/>
          <a:ext cx="0" cy="312453"/>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612736B-D783-470B-8600-220A7FA680AB}">
      <dsp:nvSpPr>
        <dsp:cNvPr id="0" name=""/>
        <dsp:cNvSpPr/>
      </dsp:nvSpPr>
      <dsp:spPr>
        <a:xfrm>
          <a:off x="1683368" y="2544266"/>
          <a:ext cx="2643276" cy="53563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066800">
            <a:lnSpc>
              <a:spcPct val="90000"/>
            </a:lnSpc>
            <a:spcBef>
              <a:spcPct val="0"/>
            </a:spcBef>
            <a:spcAft>
              <a:spcPct val="35000"/>
            </a:spcAft>
            <a:buNone/>
            <a:defRPr b="1"/>
          </a:pPr>
          <a:r>
            <a:rPr lang="en-US" sz="2400" b="1" kern="1200" dirty="0">
              <a:latin typeface="Arial" panose="020B0604020202020204" pitchFamily="34" charset="0"/>
              <a:cs typeface="Arial" panose="020B0604020202020204" pitchFamily="34" charset="0"/>
            </a:rPr>
            <a:t>March</a:t>
          </a:r>
        </a:p>
      </dsp:txBody>
      <dsp:txXfrm>
        <a:off x="1683368" y="2544266"/>
        <a:ext cx="2643276" cy="535635"/>
      </dsp:txXfrm>
    </dsp:sp>
    <dsp:sp modelId="{606CCCB3-CA8A-4C7A-8AD5-2BB21914B893}">
      <dsp:nvSpPr>
        <dsp:cNvPr id="0" name=""/>
        <dsp:cNvSpPr/>
      </dsp:nvSpPr>
      <dsp:spPr>
        <a:xfrm>
          <a:off x="1683368" y="3079901"/>
          <a:ext cx="2643276" cy="1113032"/>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Public Workshops</a:t>
          </a:r>
        </a:p>
      </dsp:txBody>
      <dsp:txXfrm>
        <a:off x="1683368" y="3079901"/>
        <a:ext cx="2643276" cy="1113032"/>
      </dsp:txXfrm>
    </dsp:sp>
    <dsp:sp modelId="{0E9AE231-1B67-4B51-B839-4C90906409D1}">
      <dsp:nvSpPr>
        <dsp:cNvPr id="0" name=""/>
        <dsp:cNvSpPr/>
      </dsp:nvSpPr>
      <dsp:spPr>
        <a:xfrm>
          <a:off x="3005007" y="2231812"/>
          <a:ext cx="0" cy="312453"/>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EB20A02-F6E5-400F-A2EC-60B1042D941C}">
      <dsp:nvSpPr>
        <dsp:cNvPr id="0" name=""/>
        <dsp:cNvSpPr/>
      </dsp:nvSpPr>
      <dsp:spPr>
        <a:xfrm rot="2700000">
          <a:off x="1466999" y="2154387"/>
          <a:ext cx="69437" cy="69437"/>
        </a:xfrm>
        <a:prstGeom prst="rect">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FDC9BE-327F-43E2-9394-51599E9B07D4}">
      <dsp:nvSpPr>
        <dsp:cNvPr id="0" name=""/>
        <dsp:cNvSpPr/>
      </dsp:nvSpPr>
      <dsp:spPr>
        <a:xfrm rot="2700000">
          <a:off x="2970288" y="2197093"/>
          <a:ext cx="69437" cy="69437"/>
        </a:xfrm>
        <a:prstGeom prst="rect">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F06BC1-FB5D-46D6-9F43-CE8596FA9CFE}">
      <dsp:nvSpPr>
        <dsp:cNvPr id="0" name=""/>
        <dsp:cNvSpPr/>
      </dsp:nvSpPr>
      <dsp:spPr>
        <a:xfrm>
          <a:off x="3185230" y="1383723"/>
          <a:ext cx="2643276" cy="53563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066800">
            <a:lnSpc>
              <a:spcPct val="90000"/>
            </a:lnSpc>
            <a:spcBef>
              <a:spcPct val="0"/>
            </a:spcBef>
            <a:spcAft>
              <a:spcPct val="35000"/>
            </a:spcAft>
            <a:buNone/>
            <a:defRPr b="1"/>
          </a:pPr>
          <a:r>
            <a:rPr lang="en-US" sz="2400" b="1" kern="1200" dirty="0">
              <a:latin typeface="Arial" panose="020B0604020202020204" pitchFamily="34" charset="0"/>
              <a:cs typeface="Arial" panose="020B0604020202020204" pitchFamily="34" charset="0"/>
            </a:rPr>
            <a:t>April 23rd</a:t>
          </a:r>
        </a:p>
      </dsp:txBody>
      <dsp:txXfrm>
        <a:off x="3185230" y="1383723"/>
        <a:ext cx="2643276" cy="535635"/>
      </dsp:txXfrm>
    </dsp:sp>
    <dsp:sp modelId="{37038C4F-3F04-4897-B63E-B4BEB397C624}">
      <dsp:nvSpPr>
        <dsp:cNvPr id="0" name=""/>
        <dsp:cNvSpPr/>
      </dsp:nvSpPr>
      <dsp:spPr>
        <a:xfrm>
          <a:off x="3185230" y="270690"/>
          <a:ext cx="2643276" cy="1113032"/>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b="0" kern="1200" dirty="0">
              <a:latin typeface="Arial" panose="020B0604020202020204" pitchFamily="34" charset="0"/>
              <a:cs typeface="Arial" panose="020B0604020202020204" pitchFamily="34" charset="0"/>
            </a:rPr>
            <a:t>Close of Public Comment</a:t>
          </a:r>
        </a:p>
      </dsp:txBody>
      <dsp:txXfrm>
        <a:off x="3185230" y="270690"/>
        <a:ext cx="2643276" cy="1113032"/>
      </dsp:txXfrm>
    </dsp:sp>
    <dsp:sp modelId="{274BEE95-BF6C-4E67-B402-FC846BF48FBF}">
      <dsp:nvSpPr>
        <dsp:cNvPr id="0" name=""/>
        <dsp:cNvSpPr/>
      </dsp:nvSpPr>
      <dsp:spPr>
        <a:xfrm>
          <a:off x="4506869" y="1919358"/>
          <a:ext cx="0" cy="312453"/>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9E7DC3C-279A-4E2B-924E-7966B55E5B05}">
      <dsp:nvSpPr>
        <dsp:cNvPr id="0" name=""/>
        <dsp:cNvSpPr/>
      </dsp:nvSpPr>
      <dsp:spPr>
        <a:xfrm>
          <a:off x="4687092" y="2544266"/>
          <a:ext cx="2643276" cy="53563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066800">
            <a:lnSpc>
              <a:spcPct val="90000"/>
            </a:lnSpc>
            <a:spcBef>
              <a:spcPct val="0"/>
            </a:spcBef>
            <a:spcAft>
              <a:spcPct val="35000"/>
            </a:spcAft>
            <a:buNone/>
            <a:defRPr b="1"/>
          </a:pPr>
          <a:r>
            <a:rPr lang="en-US" sz="2400" kern="1200" dirty="0">
              <a:latin typeface="Arial" panose="020B0604020202020204" pitchFamily="34" charset="0"/>
              <a:cs typeface="Arial" panose="020B0604020202020204" pitchFamily="34" charset="0"/>
            </a:rPr>
            <a:t>May to July</a:t>
          </a:r>
        </a:p>
      </dsp:txBody>
      <dsp:txXfrm>
        <a:off x="4687092" y="2544266"/>
        <a:ext cx="2643276" cy="535635"/>
      </dsp:txXfrm>
    </dsp:sp>
    <dsp:sp modelId="{34A44373-466B-432A-80DD-30CFAB9D5D79}">
      <dsp:nvSpPr>
        <dsp:cNvPr id="0" name=""/>
        <dsp:cNvSpPr/>
      </dsp:nvSpPr>
      <dsp:spPr>
        <a:xfrm>
          <a:off x="4687092" y="3079901"/>
          <a:ext cx="2643276" cy="1383723"/>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b="0" kern="1200" dirty="0">
              <a:latin typeface="Arial" panose="020B0604020202020204" pitchFamily="34" charset="0"/>
              <a:cs typeface="Arial" panose="020B0604020202020204" pitchFamily="34" charset="0"/>
            </a:rPr>
            <a:t>Incorporate Public Comment / Finalize Plan</a:t>
          </a:r>
        </a:p>
      </dsp:txBody>
      <dsp:txXfrm>
        <a:off x="4687092" y="3079901"/>
        <a:ext cx="2643276" cy="1383723"/>
      </dsp:txXfrm>
    </dsp:sp>
    <dsp:sp modelId="{12D8EDEB-4802-459F-8664-DD144B468BCF}">
      <dsp:nvSpPr>
        <dsp:cNvPr id="0" name=""/>
        <dsp:cNvSpPr/>
      </dsp:nvSpPr>
      <dsp:spPr>
        <a:xfrm>
          <a:off x="6008730" y="2231812"/>
          <a:ext cx="0" cy="312453"/>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92AFACD-324B-446B-8BC9-E79DDAB87CF2}">
      <dsp:nvSpPr>
        <dsp:cNvPr id="0" name=""/>
        <dsp:cNvSpPr/>
      </dsp:nvSpPr>
      <dsp:spPr>
        <a:xfrm rot="2700000">
          <a:off x="4472150" y="2197093"/>
          <a:ext cx="69437" cy="69437"/>
        </a:xfrm>
        <a:prstGeom prst="rect">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78AB9B-2B80-4DB1-BD8F-A485FE170AF2}">
      <dsp:nvSpPr>
        <dsp:cNvPr id="0" name=""/>
        <dsp:cNvSpPr/>
      </dsp:nvSpPr>
      <dsp:spPr>
        <a:xfrm rot="2700000">
          <a:off x="5974012" y="2197093"/>
          <a:ext cx="69437" cy="69437"/>
        </a:xfrm>
        <a:prstGeom prst="rect">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B13961-8BBA-4180-9BA1-04D8DECAC9E9}">
      <dsp:nvSpPr>
        <dsp:cNvPr id="0" name=""/>
        <dsp:cNvSpPr/>
      </dsp:nvSpPr>
      <dsp:spPr>
        <a:xfrm>
          <a:off x="6188954" y="1383723"/>
          <a:ext cx="2643276" cy="53563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066800">
            <a:lnSpc>
              <a:spcPct val="90000"/>
            </a:lnSpc>
            <a:spcBef>
              <a:spcPct val="0"/>
            </a:spcBef>
            <a:spcAft>
              <a:spcPct val="35000"/>
            </a:spcAft>
            <a:buNone/>
            <a:defRPr b="1"/>
          </a:pPr>
          <a:r>
            <a:rPr lang="en-US" sz="2400" kern="1200">
              <a:latin typeface="+mn-lt"/>
            </a:rPr>
            <a:t>August </a:t>
          </a:r>
          <a:r>
            <a:rPr lang="en-US" sz="2400" b="1" kern="1200">
              <a:latin typeface="+mn-lt"/>
            </a:rPr>
            <a:t>3rd</a:t>
          </a:r>
          <a:endParaRPr lang="en-US" sz="2400" b="0" kern="1200">
            <a:latin typeface="+mn-lt"/>
          </a:endParaRPr>
        </a:p>
      </dsp:txBody>
      <dsp:txXfrm>
        <a:off x="6188954" y="1383723"/>
        <a:ext cx="2643276" cy="535635"/>
      </dsp:txXfrm>
    </dsp:sp>
    <dsp:sp modelId="{CDF476D8-8160-47C9-B631-16802112FBD3}">
      <dsp:nvSpPr>
        <dsp:cNvPr id="0" name=""/>
        <dsp:cNvSpPr/>
      </dsp:nvSpPr>
      <dsp:spPr>
        <a:xfrm>
          <a:off x="6188954" y="270690"/>
          <a:ext cx="2643276" cy="1113032"/>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b="0" kern="1200" dirty="0">
              <a:latin typeface="Arial" panose="020B0604020202020204" pitchFamily="34" charset="0"/>
              <a:cs typeface="Arial" panose="020B0604020202020204" pitchFamily="34" charset="0"/>
            </a:rPr>
            <a:t>Board Presentation</a:t>
          </a:r>
        </a:p>
      </dsp:txBody>
      <dsp:txXfrm>
        <a:off x="6188954" y="270690"/>
        <a:ext cx="2643276" cy="1113032"/>
      </dsp:txXfrm>
    </dsp:sp>
    <dsp:sp modelId="{BF1CA009-3461-4E1C-B92F-B3F524211979}">
      <dsp:nvSpPr>
        <dsp:cNvPr id="0" name=""/>
        <dsp:cNvSpPr/>
      </dsp:nvSpPr>
      <dsp:spPr>
        <a:xfrm>
          <a:off x="7510592" y="1919358"/>
          <a:ext cx="0" cy="312453"/>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4F8D9BC-C7C7-4281-8814-65D67E28F0F1}">
      <dsp:nvSpPr>
        <dsp:cNvPr id="0" name=""/>
        <dsp:cNvSpPr/>
      </dsp:nvSpPr>
      <dsp:spPr>
        <a:xfrm>
          <a:off x="7690816" y="2544266"/>
          <a:ext cx="2643276" cy="53563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066800">
            <a:lnSpc>
              <a:spcPct val="90000"/>
            </a:lnSpc>
            <a:spcBef>
              <a:spcPct val="0"/>
            </a:spcBef>
            <a:spcAft>
              <a:spcPct val="35000"/>
            </a:spcAft>
            <a:buNone/>
            <a:defRPr b="1"/>
          </a:pPr>
          <a:r>
            <a:rPr lang="en-US" sz="2400" b="1" kern="1200" dirty="0">
              <a:latin typeface="Arial" panose="020B0604020202020204" pitchFamily="34" charset="0"/>
              <a:cs typeface="Arial" panose="020B0604020202020204" pitchFamily="34" charset="0"/>
            </a:rPr>
            <a:t>August 18th</a:t>
          </a:r>
        </a:p>
      </dsp:txBody>
      <dsp:txXfrm>
        <a:off x="7690816" y="2544266"/>
        <a:ext cx="2643276" cy="535635"/>
      </dsp:txXfrm>
    </dsp:sp>
    <dsp:sp modelId="{0A1F414E-C01D-487B-91F5-BB59EFB66A39}">
      <dsp:nvSpPr>
        <dsp:cNvPr id="0" name=""/>
        <dsp:cNvSpPr/>
      </dsp:nvSpPr>
      <dsp:spPr>
        <a:xfrm>
          <a:off x="7690816" y="3079901"/>
          <a:ext cx="2643276" cy="1113032"/>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b="0" kern="1200" dirty="0">
              <a:latin typeface="Arial" panose="020B0604020202020204" pitchFamily="34" charset="0"/>
              <a:cs typeface="Arial" panose="020B0604020202020204" pitchFamily="34" charset="0"/>
            </a:rPr>
            <a:t>Submit to the Legislature</a:t>
          </a:r>
          <a:endParaRPr lang="en-US" sz="2400" kern="1200" dirty="0">
            <a:latin typeface="Arial" panose="020B0604020202020204" pitchFamily="34" charset="0"/>
            <a:cs typeface="Arial" panose="020B0604020202020204" pitchFamily="34" charset="0"/>
          </a:endParaRPr>
        </a:p>
      </dsp:txBody>
      <dsp:txXfrm>
        <a:off x="7690816" y="3079901"/>
        <a:ext cx="2643276" cy="1113032"/>
      </dsp:txXfrm>
    </dsp:sp>
    <dsp:sp modelId="{D2A0EC89-D20A-4AA3-B9CD-603478A9D125}">
      <dsp:nvSpPr>
        <dsp:cNvPr id="0" name=""/>
        <dsp:cNvSpPr/>
      </dsp:nvSpPr>
      <dsp:spPr>
        <a:xfrm>
          <a:off x="9012454" y="2231812"/>
          <a:ext cx="0" cy="312453"/>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37530F3-A1AF-4E70-A3D0-6431312D0FFA}">
      <dsp:nvSpPr>
        <dsp:cNvPr id="0" name=""/>
        <dsp:cNvSpPr/>
      </dsp:nvSpPr>
      <dsp:spPr>
        <a:xfrm rot="2700000">
          <a:off x="7475873" y="2197093"/>
          <a:ext cx="69437" cy="69437"/>
        </a:xfrm>
        <a:prstGeom prst="rect">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973E10-7A86-4279-9550-4D41E66D8AC2}">
      <dsp:nvSpPr>
        <dsp:cNvPr id="0" name=""/>
        <dsp:cNvSpPr/>
      </dsp:nvSpPr>
      <dsp:spPr>
        <a:xfrm rot="2700000">
          <a:off x="8977735" y="2197093"/>
          <a:ext cx="69437" cy="69437"/>
        </a:xfrm>
        <a:prstGeom prst="rect">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7F46A-6D10-4BEF-8E2F-49A18E4F3748}">
      <dsp:nvSpPr>
        <dsp:cNvPr id="0" name=""/>
        <dsp:cNvSpPr/>
      </dsp:nvSpPr>
      <dsp:spPr>
        <a:xfrm>
          <a:off x="0" y="0"/>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C79101-55E1-4154-9D66-65DE721B5B3E}">
      <dsp:nvSpPr>
        <dsp:cNvPr id="0" name=""/>
        <dsp:cNvSpPr/>
      </dsp:nvSpPr>
      <dsp:spPr>
        <a:xfrm>
          <a:off x="0" y="0"/>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latin typeface="Arial" panose="020B0604020202020204" pitchFamily="34" charset="0"/>
              <a:cs typeface="Arial" panose="020B0604020202020204" pitchFamily="34" charset="0"/>
            </a:rPr>
            <a:t>Evaluates different impacts to cost</a:t>
          </a:r>
        </a:p>
      </dsp:txBody>
      <dsp:txXfrm>
        <a:off x="0" y="0"/>
        <a:ext cx="10515600" cy="1088136"/>
      </dsp:txXfrm>
    </dsp:sp>
    <dsp:sp modelId="{173A8829-E066-4CF7-8CDB-3B7CF00ADB18}">
      <dsp:nvSpPr>
        <dsp:cNvPr id="0" name=""/>
        <dsp:cNvSpPr/>
      </dsp:nvSpPr>
      <dsp:spPr>
        <a:xfrm>
          <a:off x="0" y="1088136"/>
          <a:ext cx="10515600" cy="0"/>
        </a:xfrm>
        <a:prstGeom prst="line">
          <a:avLst/>
        </a:prstGeom>
        <a:solidFill>
          <a:schemeClr val="accent5">
            <a:hueOff val="262483"/>
            <a:satOff val="14096"/>
            <a:lumOff val="-5098"/>
            <a:alphaOff val="0"/>
          </a:schemeClr>
        </a:solidFill>
        <a:ln w="12700" cap="flat" cmpd="sng" algn="ctr">
          <a:solidFill>
            <a:schemeClr val="accent5">
              <a:hueOff val="262483"/>
              <a:satOff val="14096"/>
              <a:lumOff val="-50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43592E-6C7B-4788-835E-43BE08D2D509}">
      <dsp:nvSpPr>
        <dsp:cNvPr id="0" name=""/>
        <dsp:cNvSpPr/>
      </dsp:nvSpPr>
      <dsp:spPr>
        <a:xfrm>
          <a:off x="0" y="1088136"/>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latin typeface="Arial" panose="020B0604020202020204" pitchFamily="34" charset="0"/>
              <a:cs typeface="Arial" panose="020B0604020202020204" pitchFamily="34" charset="0"/>
            </a:rPr>
            <a:t>Details sources of revenues for water systems </a:t>
          </a:r>
        </a:p>
      </dsp:txBody>
      <dsp:txXfrm>
        <a:off x="0" y="1088136"/>
        <a:ext cx="10515600" cy="1088136"/>
      </dsp:txXfrm>
    </dsp:sp>
    <dsp:sp modelId="{DC783034-E78B-4249-96EC-E0AB23602F04}">
      <dsp:nvSpPr>
        <dsp:cNvPr id="0" name=""/>
        <dsp:cNvSpPr/>
      </dsp:nvSpPr>
      <dsp:spPr>
        <a:xfrm>
          <a:off x="0" y="2176272"/>
          <a:ext cx="10515600" cy="0"/>
        </a:xfrm>
        <a:prstGeom prst="line">
          <a:avLst/>
        </a:prstGeom>
        <a:solidFill>
          <a:schemeClr val="accent5">
            <a:hueOff val="524966"/>
            <a:satOff val="28192"/>
            <a:lumOff val="-10196"/>
            <a:alphaOff val="0"/>
          </a:schemeClr>
        </a:solidFill>
        <a:ln w="12700" cap="flat" cmpd="sng" algn="ctr">
          <a:solidFill>
            <a:schemeClr val="accent5">
              <a:hueOff val="524966"/>
              <a:satOff val="28192"/>
              <a:lumOff val="-10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B828CE-052C-4E8B-A77C-0504CE71DC40}">
      <dsp:nvSpPr>
        <dsp:cNvPr id="0" name=""/>
        <dsp:cNvSpPr/>
      </dsp:nvSpPr>
      <dsp:spPr>
        <a:xfrm>
          <a:off x="0" y="2176272"/>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latin typeface="Arial" panose="020B0604020202020204" pitchFamily="34" charset="0"/>
              <a:cs typeface="Arial" panose="020B0604020202020204" pitchFamily="34" charset="0"/>
            </a:rPr>
            <a:t>Discusses various impacts to revenues</a:t>
          </a:r>
        </a:p>
      </dsp:txBody>
      <dsp:txXfrm>
        <a:off x="0" y="2176272"/>
        <a:ext cx="10515600" cy="1088136"/>
      </dsp:txXfrm>
    </dsp:sp>
    <dsp:sp modelId="{22CD63C4-5B63-42DA-BDC4-793F7CC018B6}">
      <dsp:nvSpPr>
        <dsp:cNvPr id="0" name=""/>
        <dsp:cNvSpPr/>
      </dsp:nvSpPr>
      <dsp:spPr>
        <a:xfrm>
          <a:off x="0" y="3264408"/>
          <a:ext cx="10515600" cy="0"/>
        </a:xfrm>
        <a:prstGeom prst="line">
          <a:avLst/>
        </a:prstGeom>
        <a:solidFill>
          <a:schemeClr val="accent5">
            <a:hueOff val="787450"/>
            <a:satOff val="42288"/>
            <a:lumOff val="-15294"/>
            <a:alphaOff val="0"/>
          </a:schemeClr>
        </a:solidFill>
        <a:ln w="12700" cap="flat" cmpd="sng" algn="ctr">
          <a:solidFill>
            <a:schemeClr val="accent5">
              <a:hueOff val="787450"/>
              <a:satOff val="42288"/>
              <a:lumOff val="-1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987099-83FC-4617-A258-14A4403CF040}">
      <dsp:nvSpPr>
        <dsp:cNvPr id="0" name=""/>
        <dsp:cNvSpPr/>
      </dsp:nvSpPr>
      <dsp:spPr>
        <a:xfrm>
          <a:off x="0" y="3264408"/>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latin typeface="Arial" panose="020B0604020202020204" pitchFamily="34" charset="0"/>
              <a:cs typeface="Arial" panose="020B0604020202020204" pitchFamily="34" charset="0"/>
            </a:rPr>
            <a:t>Talks about the affordability of water</a:t>
          </a:r>
        </a:p>
      </dsp:txBody>
      <dsp:txXfrm>
        <a:off x="0" y="3264408"/>
        <a:ext cx="10515600" cy="10881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7F46A-6D10-4BEF-8E2F-49A18E4F3748}">
      <dsp:nvSpPr>
        <dsp:cNvPr id="0" name=""/>
        <dsp:cNvSpPr/>
      </dsp:nvSpPr>
      <dsp:spPr>
        <a:xfrm>
          <a:off x="0" y="0"/>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C79101-55E1-4154-9D66-65DE721B5B3E}">
      <dsp:nvSpPr>
        <dsp:cNvPr id="0" name=""/>
        <dsp:cNvSpPr/>
      </dsp:nvSpPr>
      <dsp:spPr>
        <a:xfrm>
          <a:off x="0" y="0"/>
          <a:ext cx="1051560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70" tIns="217170" rIns="217170" bIns="217170" numCol="1" spcCol="1270" anchor="t" anchorCtr="0">
          <a:noAutofit/>
        </a:bodyPr>
        <a:lstStyle/>
        <a:p>
          <a:pPr marL="0" lvl="0" indent="0" algn="l" defTabSz="2533650">
            <a:lnSpc>
              <a:spcPct val="90000"/>
            </a:lnSpc>
            <a:spcBef>
              <a:spcPct val="0"/>
            </a:spcBef>
            <a:spcAft>
              <a:spcPct val="35000"/>
            </a:spcAft>
            <a:buNone/>
          </a:pPr>
          <a:r>
            <a:rPr lang="en-US" sz="5700" kern="1200" dirty="0">
              <a:latin typeface="Arial" panose="020B0604020202020204" pitchFamily="34" charset="0"/>
              <a:cs typeface="Arial" panose="020B0604020202020204" pitchFamily="34" charset="0"/>
            </a:rPr>
            <a:t>Discusses the funding methods available to water systems</a:t>
          </a:r>
        </a:p>
      </dsp:txBody>
      <dsp:txXfrm>
        <a:off x="0" y="0"/>
        <a:ext cx="10515600" cy="2176272"/>
      </dsp:txXfrm>
    </dsp:sp>
    <dsp:sp modelId="{5692707C-B24F-40CA-B5B5-450B94F896E4}">
      <dsp:nvSpPr>
        <dsp:cNvPr id="0" name=""/>
        <dsp:cNvSpPr/>
      </dsp:nvSpPr>
      <dsp:spPr>
        <a:xfrm>
          <a:off x="0" y="2176272"/>
          <a:ext cx="10515600" cy="0"/>
        </a:xfrm>
        <a:prstGeom prst="line">
          <a:avLst/>
        </a:prstGeom>
        <a:solidFill>
          <a:schemeClr val="accent5">
            <a:hueOff val="787450"/>
            <a:satOff val="42288"/>
            <a:lumOff val="-15294"/>
            <a:alphaOff val="0"/>
          </a:schemeClr>
        </a:solidFill>
        <a:ln w="12700" cap="flat" cmpd="sng" algn="ctr">
          <a:solidFill>
            <a:schemeClr val="accent5">
              <a:hueOff val="787450"/>
              <a:satOff val="42288"/>
              <a:lumOff val="-1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E85C08-87B3-4BAC-8FC6-A7FFF6440050}">
      <dsp:nvSpPr>
        <dsp:cNvPr id="0" name=""/>
        <dsp:cNvSpPr/>
      </dsp:nvSpPr>
      <dsp:spPr>
        <a:xfrm>
          <a:off x="0" y="2176272"/>
          <a:ext cx="1051560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70" tIns="217170" rIns="217170" bIns="217170" numCol="1" spcCol="1270" anchor="t" anchorCtr="0">
          <a:noAutofit/>
        </a:bodyPr>
        <a:lstStyle/>
        <a:p>
          <a:pPr marL="0" lvl="0" indent="0" algn="l" defTabSz="2533650">
            <a:lnSpc>
              <a:spcPct val="90000"/>
            </a:lnSpc>
            <a:spcBef>
              <a:spcPct val="0"/>
            </a:spcBef>
            <a:spcAft>
              <a:spcPct val="35000"/>
            </a:spcAft>
            <a:buNone/>
          </a:pPr>
          <a:r>
            <a:rPr lang="en-US" sz="5700" kern="1200" dirty="0">
              <a:latin typeface="Arial" panose="020B0604020202020204" pitchFamily="34" charset="0"/>
              <a:cs typeface="Arial" panose="020B0604020202020204" pitchFamily="34" charset="0"/>
            </a:rPr>
            <a:t>Details the Financial Assistance Programs</a:t>
          </a:r>
        </a:p>
      </dsp:txBody>
      <dsp:txXfrm>
        <a:off x="0" y="2176272"/>
        <a:ext cx="10515600" cy="21762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7F46A-6D10-4BEF-8E2F-49A18E4F3748}">
      <dsp:nvSpPr>
        <dsp:cNvPr id="0" name=""/>
        <dsp:cNvSpPr/>
      </dsp:nvSpPr>
      <dsp:spPr>
        <a:xfrm>
          <a:off x="0" y="2125"/>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C79101-55E1-4154-9D66-65DE721B5B3E}">
      <dsp:nvSpPr>
        <dsp:cNvPr id="0" name=""/>
        <dsp:cNvSpPr/>
      </dsp:nvSpPr>
      <dsp:spPr>
        <a:xfrm>
          <a:off x="0" y="2125"/>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latin typeface="Arial" panose="020B0604020202020204" pitchFamily="34" charset="0"/>
              <a:cs typeface="Arial" panose="020B0604020202020204" pitchFamily="34" charset="0"/>
            </a:rPr>
            <a:t>Discusses threats to drinking water</a:t>
          </a:r>
        </a:p>
      </dsp:txBody>
      <dsp:txXfrm>
        <a:off x="0" y="2125"/>
        <a:ext cx="10515600" cy="1449431"/>
      </dsp:txXfrm>
    </dsp:sp>
    <dsp:sp modelId="{1B0B8E48-3061-4DEE-A293-5BDC125D4855}">
      <dsp:nvSpPr>
        <dsp:cNvPr id="0" name=""/>
        <dsp:cNvSpPr/>
      </dsp:nvSpPr>
      <dsp:spPr>
        <a:xfrm>
          <a:off x="0" y="1451556"/>
          <a:ext cx="10515600" cy="0"/>
        </a:xfrm>
        <a:prstGeom prst="line">
          <a:avLst/>
        </a:prstGeom>
        <a:solidFill>
          <a:schemeClr val="accent5">
            <a:hueOff val="393725"/>
            <a:satOff val="21144"/>
            <a:lumOff val="-7647"/>
            <a:alphaOff val="0"/>
          </a:schemeClr>
        </a:solidFill>
        <a:ln w="12700" cap="flat" cmpd="sng" algn="ctr">
          <a:solidFill>
            <a:schemeClr val="accent5">
              <a:hueOff val="393725"/>
              <a:satOff val="21144"/>
              <a:lumOff val="-7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E7C062-7BEC-4109-B65D-6432D56D0F88}">
      <dsp:nvSpPr>
        <dsp:cNvPr id="0" name=""/>
        <dsp:cNvSpPr/>
      </dsp:nvSpPr>
      <dsp:spPr>
        <a:xfrm>
          <a:off x="0" y="1451556"/>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latin typeface="Arial" panose="020B0604020202020204" pitchFamily="34" charset="0"/>
              <a:cs typeface="Arial" panose="020B0604020202020204" pitchFamily="34" charset="0"/>
            </a:rPr>
            <a:t>Talks about emergency preparedness and resiliency</a:t>
          </a:r>
        </a:p>
      </dsp:txBody>
      <dsp:txXfrm>
        <a:off x="0" y="1451556"/>
        <a:ext cx="10515600" cy="1449431"/>
      </dsp:txXfrm>
    </dsp:sp>
    <dsp:sp modelId="{89EA67F5-1026-4763-A589-B3571FC3532A}">
      <dsp:nvSpPr>
        <dsp:cNvPr id="0" name=""/>
        <dsp:cNvSpPr/>
      </dsp:nvSpPr>
      <dsp:spPr>
        <a:xfrm>
          <a:off x="0" y="2900987"/>
          <a:ext cx="10515600" cy="0"/>
        </a:xfrm>
        <a:prstGeom prst="line">
          <a:avLst/>
        </a:prstGeom>
        <a:solidFill>
          <a:schemeClr val="accent5">
            <a:hueOff val="787450"/>
            <a:satOff val="42288"/>
            <a:lumOff val="-15294"/>
            <a:alphaOff val="0"/>
          </a:schemeClr>
        </a:solidFill>
        <a:ln w="12700" cap="flat" cmpd="sng" algn="ctr">
          <a:solidFill>
            <a:schemeClr val="accent5">
              <a:hueOff val="787450"/>
              <a:satOff val="42288"/>
              <a:lumOff val="-1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EDA65-94C5-4269-A5F0-7F40FC1ACCF6}">
      <dsp:nvSpPr>
        <dsp:cNvPr id="0" name=""/>
        <dsp:cNvSpPr/>
      </dsp:nvSpPr>
      <dsp:spPr>
        <a:xfrm>
          <a:off x="0" y="2900987"/>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latin typeface="Arial" panose="020B0604020202020204" pitchFamily="34" charset="0"/>
              <a:cs typeface="Arial" panose="020B0604020202020204" pitchFamily="34" charset="0"/>
            </a:rPr>
            <a:t>Evaluates emergency response</a:t>
          </a:r>
        </a:p>
      </dsp:txBody>
      <dsp:txXfrm>
        <a:off x="0" y="2900987"/>
        <a:ext cx="10515600" cy="14494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7F46A-6D10-4BEF-8E2F-49A18E4F3748}">
      <dsp:nvSpPr>
        <dsp:cNvPr id="0" name=""/>
        <dsp:cNvSpPr/>
      </dsp:nvSpPr>
      <dsp:spPr>
        <a:xfrm>
          <a:off x="0" y="0"/>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C79101-55E1-4154-9D66-65DE721B5B3E}">
      <dsp:nvSpPr>
        <dsp:cNvPr id="0" name=""/>
        <dsp:cNvSpPr/>
      </dsp:nvSpPr>
      <dsp:spPr>
        <a:xfrm>
          <a:off x="0" y="0"/>
          <a:ext cx="10515600" cy="4352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latin typeface="Arial" panose="020B0604020202020204" pitchFamily="34" charset="0"/>
              <a:cs typeface="Arial" panose="020B0604020202020204" pitchFamily="34" charset="0"/>
            </a:rPr>
            <a:t>Summarizes the recommendations from all the chapters </a:t>
          </a:r>
        </a:p>
      </dsp:txBody>
      <dsp:txXfrm>
        <a:off x="0" y="0"/>
        <a:ext cx="10515600" cy="43525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E15BA-E906-4848-ABD2-CA3177AD96D3}">
      <dsp:nvSpPr>
        <dsp:cNvPr id="0" name=""/>
        <dsp:cNvSpPr/>
      </dsp:nvSpPr>
      <dsp:spPr>
        <a:xfrm>
          <a:off x="0" y="2231812"/>
          <a:ext cx="10515600" cy="0"/>
        </a:xfrm>
        <a:prstGeom prst="lin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597862-072B-4393-8FFA-B1FCF4C15EC6}">
      <dsp:nvSpPr>
        <dsp:cNvPr id="0" name=""/>
        <dsp:cNvSpPr/>
      </dsp:nvSpPr>
      <dsp:spPr>
        <a:xfrm>
          <a:off x="180079" y="1341017"/>
          <a:ext cx="2643276" cy="53563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066800">
            <a:lnSpc>
              <a:spcPct val="90000"/>
            </a:lnSpc>
            <a:spcBef>
              <a:spcPct val="0"/>
            </a:spcBef>
            <a:spcAft>
              <a:spcPct val="35000"/>
            </a:spcAft>
            <a:buNone/>
            <a:defRPr b="1"/>
          </a:pPr>
          <a:r>
            <a:rPr lang="en-US" sz="2400" kern="1200" dirty="0">
              <a:solidFill>
                <a:schemeClr val="accent4"/>
              </a:solidFill>
              <a:latin typeface="Arial" panose="020B0604020202020204" pitchFamily="34" charset="0"/>
              <a:cs typeface="Arial" panose="020B0604020202020204" pitchFamily="34" charset="0"/>
            </a:rPr>
            <a:t>February 16th</a:t>
          </a:r>
        </a:p>
      </dsp:txBody>
      <dsp:txXfrm>
        <a:off x="180079" y="1341017"/>
        <a:ext cx="2643276" cy="535635"/>
      </dsp:txXfrm>
    </dsp:sp>
    <dsp:sp modelId="{4A30DF62-79A8-4767-A909-5926CAB24567}">
      <dsp:nvSpPr>
        <dsp:cNvPr id="0" name=""/>
        <dsp:cNvSpPr/>
      </dsp:nvSpPr>
      <dsp:spPr>
        <a:xfrm>
          <a:off x="181507" y="0"/>
          <a:ext cx="2643276" cy="1383723"/>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accent4"/>
              </a:solidFill>
              <a:latin typeface="Arial" panose="020B0604020202020204" pitchFamily="34" charset="0"/>
              <a:cs typeface="Arial" panose="020B0604020202020204" pitchFamily="34" charset="0"/>
            </a:rPr>
            <a:t>Public Comment Begins</a:t>
          </a:r>
        </a:p>
      </dsp:txBody>
      <dsp:txXfrm>
        <a:off x="181507" y="0"/>
        <a:ext cx="2643276" cy="1383723"/>
      </dsp:txXfrm>
    </dsp:sp>
    <dsp:sp modelId="{8D1DF6A9-7346-4C96-A331-812EE7C835B1}">
      <dsp:nvSpPr>
        <dsp:cNvPr id="0" name=""/>
        <dsp:cNvSpPr/>
      </dsp:nvSpPr>
      <dsp:spPr>
        <a:xfrm>
          <a:off x="1501718" y="1876652"/>
          <a:ext cx="0" cy="312453"/>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612736B-D783-470B-8600-220A7FA680AB}">
      <dsp:nvSpPr>
        <dsp:cNvPr id="0" name=""/>
        <dsp:cNvSpPr/>
      </dsp:nvSpPr>
      <dsp:spPr>
        <a:xfrm>
          <a:off x="1683368" y="2544266"/>
          <a:ext cx="2643276" cy="53563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066800">
            <a:lnSpc>
              <a:spcPct val="90000"/>
            </a:lnSpc>
            <a:spcBef>
              <a:spcPct val="0"/>
            </a:spcBef>
            <a:spcAft>
              <a:spcPct val="35000"/>
            </a:spcAft>
            <a:buNone/>
            <a:defRPr b="1"/>
          </a:pPr>
          <a:r>
            <a:rPr lang="en-US" sz="2400" b="1" kern="1200">
              <a:latin typeface="Arial" panose="020B0604020202020204" pitchFamily="34" charset="0"/>
              <a:cs typeface="Arial" panose="020B0604020202020204" pitchFamily="34" charset="0"/>
            </a:rPr>
            <a:t>March</a:t>
          </a:r>
        </a:p>
      </dsp:txBody>
      <dsp:txXfrm>
        <a:off x="1683368" y="2544266"/>
        <a:ext cx="2643276" cy="535635"/>
      </dsp:txXfrm>
    </dsp:sp>
    <dsp:sp modelId="{606CCCB3-CA8A-4C7A-8AD5-2BB21914B893}">
      <dsp:nvSpPr>
        <dsp:cNvPr id="0" name=""/>
        <dsp:cNvSpPr/>
      </dsp:nvSpPr>
      <dsp:spPr>
        <a:xfrm>
          <a:off x="1683368" y="3079901"/>
          <a:ext cx="2643276" cy="1113032"/>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Public Workshops</a:t>
          </a:r>
        </a:p>
      </dsp:txBody>
      <dsp:txXfrm>
        <a:off x="1683368" y="3079901"/>
        <a:ext cx="2643276" cy="1113032"/>
      </dsp:txXfrm>
    </dsp:sp>
    <dsp:sp modelId="{0E9AE231-1B67-4B51-B839-4C90906409D1}">
      <dsp:nvSpPr>
        <dsp:cNvPr id="0" name=""/>
        <dsp:cNvSpPr/>
      </dsp:nvSpPr>
      <dsp:spPr>
        <a:xfrm>
          <a:off x="3005007" y="2231812"/>
          <a:ext cx="0" cy="312453"/>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EB20A02-F6E5-400F-A2EC-60B1042D941C}">
      <dsp:nvSpPr>
        <dsp:cNvPr id="0" name=""/>
        <dsp:cNvSpPr/>
      </dsp:nvSpPr>
      <dsp:spPr>
        <a:xfrm rot="2700000">
          <a:off x="1466999" y="2154387"/>
          <a:ext cx="69437" cy="69437"/>
        </a:xfrm>
        <a:prstGeom prst="rect">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FDC9BE-327F-43E2-9394-51599E9B07D4}">
      <dsp:nvSpPr>
        <dsp:cNvPr id="0" name=""/>
        <dsp:cNvSpPr/>
      </dsp:nvSpPr>
      <dsp:spPr>
        <a:xfrm rot="2700000">
          <a:off x="2970288" y="2197093"/>
          <a:ext cx="69437" cy="69437"/>
        </a:xfrm>
        <a:prstGeom prst="rect">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F06BC1-FB5D-46D6-9F43-CE8596FA9CFE}">
      <dsp:nvSpPr>
        <dsp:cNvPr id="0" name=""/>
        <dsp:cNvSpPr/>
      </dsp:nvSpPr>
      <dsp:spPr>
        <a:xfrm>
          <a:off x="3185230" y="1383723"/>
          <a:ext cx="2643276" cy="53563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066800">
            <a:lnSpc>
              <a:spcPct val="90000"/>
            </a:lnSpc>
            <a:spcBef>
              <a:spcPct val="0"/>
            </a:spcBef>
            <a:spcAft>
              <a:spcPct val="35000"/>
            </a:spcAft>
            <a:buNone/>
            <a:defRPr b="1"/>
          </a:pPr>
          <a:r>
            <a:rPr lang="en-US" sz="2400" b="1" kern="1200">
              <a:solidFill>
                <a:schemeClr val="tx1"/>
              </a:solidFill>
              <a:latin typeface="Arial" panose="020B0604020202020204" pitchFamily="34" charset="0"/>
              <a:cs typeface="Arial" panose="020B0604020202020204" pitchFamily="34" charset="0"/>
            </a:rPr>
            <a:t>April 23rd</a:t>
          </a:r>
        </a:p>
      </dsp:txBody>
      <dsp:txXfrm>
        <a:off x="3185230" y="1383723"/>
        <a:ext cx="2643276" cy="535635"/>
      </dsp:txXfrm>
    </dsp:sp>
    <dsp:sp modelId="{37038C4F-3F04-4897-B63E-B4BEB397C624}">
      <dsp:nvSpPr>
        <dsp:cNvPr id="0" name=""/>
        <dsp:cNvSpPr/>
      </dsp:nvSpPr>
      <dsp:spPr>
        <a:xfrm>
          <a:off x="3185230" y="270690"/>
          <a:ext cx="2643276" cy="1113032"/>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tx1"/>
              </a:solidFill>
              <a:latin typeface="Arial" panose="020B0604020202020204" pitchFamily="34" charset="0"/>
              <a:cs typeface="Arial" panose="020B0604020202020204" pitchFamily="34" charset="0"/>
            </a:rPr>
            <a:t>Close of Public Comment</a:t>
          </a:r>
        </a:p>
      </dsp:txBody>
      <dsp:txXfrm>
        <a:off x="3185230" y="270690"/>
        <a:ext cx="2643276" cy="1113032"/>
      </dsp:txXfrm>
    </dsp:sp>
    <dsp:sp modelId="{274BEE95-BF6C-4E67-B402-FC846BF48FBF}">
      <dsp:nvSpPr>
        <dsp:cNvPr id="0" name=""/>
        <dsp:cNvSpPr/>
      </dsp:nvSpPr>
      <dsp:spPr>
        <a:xfrm>
          <a:off x="4506869" y="1919358"/>
          <a:ext cx="0" cy="312453"/>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9E7DC3C-279A-4E2B-924E-7966B55E5B05}">
      <dsp:nvSpPr>
        <dsp:cNvPr id="0" name=""/>
        <dsp:cNvSpPr/>
      </dsp:nvSpPr>
      <dsp:spPr>
        <a:xfrm>
          <a:off x="4687092" y="2544266"/>
          <a:ext cx="2643276" cy="53563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066800">
            <a:lnSpc>
              <a:spcPct val="90000"/>
            </a:lnSpc>
            <a:spcBef>
              <a:spcPct val="0"/>
            </a:spcBef>
            <a:spcAft>
              <a:spcPct val="35000"/>
            </a:spcAft>
            <a:buNone/>
            <a:defRPr b="1"/>
          </a:pPr>
          <a:r>
            <a:rPr lang="en-US" sz="2400" kern="1200">
              <a:solidFill>
                <a:schemeClr val="accent4"/>
              </a:solidFill>
              <a:latin typeface="Arial" panose="020B0604020202020204" pitchFamily="34" charset="0"/>
              <a:cs typeface="Arial" panose="020B0604020202020204" pitchFamily="34" charset="0"/>
            </a:rPr>
            <a:t>May to July</a:t>
          </a:r>
        </a:p>
      </dsp:txBody>
      <dsp:txXfrm>
        <a:off x="4687092" y="2544266"/>
        <a:ext cx="2643276" cy="535635"/>
      </dsp:txXfrm>
    </dsp:sp>
    <dsp:sp modelId="{34A44373-466B-432A-80DD-30CFAB9D5D79}">
      <dsp:nvSpPr>
        <dsp:cNvPr id="0" name=""/>
        <dsp:cNvSpPr/>
      </dsp:nvSpPr>
      <dsp:spPr>
        <a:xfrm>
          <a:off x="4687092" y="3079901"/>
          <a:ext cx="2643276" cy="1383723"/>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accent4"/>
              </a:solidFill>
              <a:latin typeface="Arial" panose="020B0604020202020204" pitchFamily="34" charset="0"/>
              <a:cs typeface="Arial" panose="020B0604020202020204" pitchFamily="34" charset="0"/>
            </a:rPr>
            <a:t>Incorporate Public Comment / Finalize Plan</a:t>
          </a:r>
        </a:p>
      </dsp:txBody>
      <dsp:txXfrm>
        <a:off x="4687092" y="3079901"/>
        <a:ext cx="2643276" cy="1383723"/>
      </dsp:txXfrm>
    </dsp:sp>
    <dsp:sp modelId="{12D8EDEB-4802-459F-8664-DD144B468BCF}">
      <dsp:nvSpPr>
        <dsp:cNvPr id="0" name=""/>
        <dsp:cNvSpPr/>
      </dsp:nvSpPr>
      <dsp:spPr>
        <a:xfrm>
          <a:off x="6008730" y="2231812"/>
          <a:ext cx="0" cy="312453"/>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92AFACD-324B-446B-8BC9-E79DDAB87CF2}">
      <dsp:nvSpPr>
        <dsp:cNvPr id="0" name=""/>
        <dsp:cNvSpPr/>
      </dsp:nvSpPr>
      <dsp:spPr>
        <a:xfrm rot="2700000">
          <a:off x="4472150" y="2197093"/>
          <a:ext cx="69437" cy="69437"/>
        </a:xfrm>
        <a:prstGeom prst="rect">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78AB9B-2B80-4DB1-BD8F-A485FE170AF2}">
      <dsp:nvSpPr>
        <dsp:cNvPr id="0" name=""/>
        <dsp:cNvSpPr/>
      </dsp:nvSpPr>
      <dsp:spPr>
        <a:xfrm rot="2700000">
          <a:off x="5974012" y="2197093"/>
          <a:ext cx="69437" cy="69437"/>
        </a:xfrm>
        <a:prstGeom prst="rect">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B13961-8BBA-4180-9BA1-04D8DECAC9E9}">
      <dsp:nvSpPr>
        <dsp:cNvPr id="0" name=""/>
        <dsp:cNvSpPr/>
      </dsp:nvSpPr>
      <dsp:spPr>
        <a:xfrm>
          <a:off x="6188954" y="1383723"/>
          <a:ext cx="2643276" cy="53563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066800">
            <a:lnSpc>
              <a:spcPct val="90000"/>
            </a:lnSpc>
            <a:spcBef>
              <a:spcPct val="0"/>
            </a:spcBef>
            <a:spcAft>
              <a:spcPct val="35000"/>
            </a:spcAft>
            <a:buNone/>
            <a:defRPr b="1"/>
          </a:pPr>
          <a:r>
            <a:rPr lang="en-US" sz="2400" kern="1200">
              <a:solidFill>
                <a:schemeClr val="accent4"/>
              </a:solidFill>
              <a:latin typeface="Arial" panose="020B0604020202020204" pitchFamily="34" charset="0"/>
              <a:cs typeface="Arial" panose="020B0604020202020204" pitchFamily="34" charset="0"/>
            </a:rPr>
            <a:t>August </a:t>
          </a:r>
          <a:r>
            <a:rPr lang="en-US" sz="2400" b="1" kern="1200">
              <a:solidFill>
                <a:schemeClr val="accent4"/>
              </a:solidFill>
              <a:latin typeface="Arial" panose="020B0604020202020204" pitchFamily="34" charset="0"/>
              <a:cs typeface="Arial" panose="020B0604020202020204" pitchFamily="34" charset="0"/>
            </a:rPr>
            <a:t>3rd</a:t>
          </a:r>
          <a:endParaRPr lang="en-US" sz="2400" b="0" kern="1200">
            <a:solidFill>
              <a:schemeClr val="accent4"/>
            </a:solidFill>
            <a:latin typeface="Arial" panose="020B0604020202020204" pitchFamily="34" charset="0"/>
            <a:cs typeface="Arial" panose="020B0604020202020204" pitchFamily="34" charset="0"/>
          </a:endParaRPr>
        </a:p>
      </dsp:txBody>
      <dsp:txXfrm>
        <a:off x="6188954" y="1383723"/>
        <a:ext cx="2643276" cy="535635"/>
      </dsp:txXfrm>
    </dsp:sp>
    <dsp:sp modelId="{CDF476D8-8160-47C9-B631-16802112FBD3}">
      <dsp:nvSpPr>
        <dsp:cNvPr id="0" name=""/>
        <dsp:cNvSpPr/>
      </dsp:nvSpPr>
      <dsp:spPr>
        <a:xfrm>
          <a:off x="6188954" y="270690"/>
          <a:ext cx="2643276" cy="1113032"/>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accent4"/>
              </a:solidFill>
              <a:latin typeface="Arial" panose="020B0604020202020204" pitchFamily="34" charset="0"/>
              <a:cs typeface="Arial" panose="020B0604020202020204" pitchFamily="34" charset="0"/>
            </a:rPr>
            <a:t>Board Presentation</a:t>
          </a:r>
        </a:p>
      </dsp:txBody>
      <dsp:txXfrm>
        <a:off x="6188954" y="270690"/>
        <a:ext cx="2643276" cy="1113032"/>
      </dsp:txXfrm>
    </dsp:sp>
    <dsp:sp modelId="{BF1CA009-3461-4E1C-B92F-B3F524211979}">
      <dsp:nvSpPr>
        <dsp:cNvPr id="0" name=""/>
        <dsp:cNvSpPr/>
      </dsp:nvSpPr>
      <dsp:spPr>
        <a:xfrm>
          <a:off x="7510592" y="1919358"/>
          <a:ext cx="0" cy="312453"/>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4F8D9BC-C7C7-4281-8814-65D67E28F0F1}">
      <dsp:nvSpPr>
        <dsp:cNvPr id="0" name=""/>
        <dsp:cNvSpPr/>
      </dsp:nvSpPr>
      <dsp:spPr>
        <a:xfrm>
          <a:off x="7690816" y="2544266"/>
          <a:ext cx="2643276" cy="53563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066800">
            <a:lnSpc>
              <a:spcPct val="90000"/>
            </a:lnSpc>
            <a:spcBef>
              <a:spcPct val="0"/>
            </a:spcBef>
            <a:spcAft>
              <a:spcPct val="35000"/>
            </a:spcAft>
            <a:buNone/>
            <a:defRPr b="1"/>
          </a:pPr>
          <a:r>
            <a:rPr lang="en-US" sz="2400" b="1" kern="1200">
              <a:solidFill>
                <a:schemeClr val="accent4"/>
              </a:solidFill>
              <a:latin typeface="Arial" panose="020B0604020202020204" pitchFamily="34" charset="0"/>
              <a:cs typeface="Arial" panose="020B0604020202020204" pitchFamily="34" charset="0"/>
            </a:rPr>
            <a:t>August 18th</a:t>
          </a:r>
        </a:p>
      </dsp:txBody>
      <dsp:txXfrm>
        <a:off x="7690816" y="2544266"/>
        <a:ext cx="2643276" cy="535635"/>
      </dsp:txXfrm>
    </dsp:sp>
    <dsp:sp modelId="{0A1F414E-C01D-487B-91F5-BB59EFB66A39}">
      <dsp:nvSpPr>
        <dsp:cNvPr id="0" name=""/>
        <dsp:cNvSpPr/>
      </dsp:nvSpPr>
      <dsp:spPr>
        <a:xfrm>
          <a:off x="7690816" y="3079901"/>
          <a:ext cx="2643276" cy="1113032"/>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accent4"/>
              </a:solidFill>
              <a:latin typeface="Arial" panose="020B0604020202020204" pitchFamily="34" charset="0"/>
              <a:cs typeface="Arial" panose="020B0604020202020204" pitchFamily="34" charset="0"/>
            </a:rPr>
            <a:t>Submit to the Legislature</a:t>
          </a:r>
          <a:endParaRPr lang="en-US" sz="2400" kern="1200" dirty="0">
            <a:solidFill>
              <a:schemeClr val="accent4"/>
            </a:solidFill>
            <a:latin typeface="Arial" panose="020B0604020202020204" pitchFamily="34" charset="0"/>
            <a:cs typeface="Arial" panose="020B0604020202020204" pitchFamily="34" charset="0"/>
          </a:endParaRPr>
        </a:p>
      </dsp:txBody>
      <dsp:txXfrm>
        <a:off x="7690816" y="3079901"/>
        <a:ext cx="2643276" cy="1113032"/>
      </dsp:txXfrm>
    </dsp:sp>
    <dsp:sp modelId="{D2A0EC89-D20A-4AA3-B9CD-603478A9D125}">
      <dsp:nvSpPr>
        <dsp:cNvPr id="0" name=""/>
        <dsp:cNvSpPr/>
      </dsp:nvSpPr>
      <dsp:spPr>
        <a:xfrm>
          <a:off x="9012454" y="2231812"/>
          <a:ext cx="0" cy="312453"/>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37530F3-A1AF-4E70-A3D0-6431312D0FFA}">
      <dsp:nvSpPr>
        <dsp:cNvPr id="0" name=""/>
        <dsp:cNvSpPr/>
      </dsp:nvSpPr>
      <dsp:spPr>
        <a:xfrm rot="2700000">
          <a:off x="7475873" y="2197093"/>
          <a:ext cx="69437" cy="69437"/>
        </a:xfrm>
        <a:prstGeom prst="rect">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973E10-7A86-4279-9550-4D41E66D8AC2}">
      <dsp:nvSpPr>
        <dsp:cNvPr id="0" name=""/>
        <dsp:cNvSpPr/>
      </dsp:nvSpPr>
      <dsp:spPr>
        <a:xfrm rot="2700000">
          <a:off x="8977735" y="2197093"/>
          <a:ext cx="69437" cy="69437"/>
        </a:xfrm>
        <a:prstGeom prst="rect">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BF986-8132-4EFE-A03E-92046695CDA6}">
      <dsp:nvSpPr>
        <dsp:cNvPr id="0" name=""/>
        <dsp:cNvSpPr/>
      </dsp:nvSpPr>
      <dsp:spPr>
        <a:xfrm>
          <a:off x="0" y="2125"/>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1F6E2-9A8A-4D19-A741-92590A186161}">
      <dsp:nvSpPr>
        <dsp:cNvPr id="0" name=""/>
        <dsp:cNvSpPr/>
      </dsp:nvSpPr>
      <dsp:spPr>
        <a:xfrm>
          <a:off x="0" y="2125"/>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latin typeface="Arial" panose="020B0604020202020204" pitchFamily="34" charset="0"/>
              <a:cs typeface="Arial" panose="020B0604020202020204" pitchFamily="34" charset="0"/>
            </a:rPr>
            <a:t>Introduces the Plan</a:t>
          </a:r>
        </a:p>
      </dsp:txBody>
      <dsp:txXfrm>
        <a:off x="0" y="2125"/>
        <a:ext cx="10515600" cy="1449431"/>
      </dsp:txXfrm>
    </dsp:sp>
    <dsp:sp modelId="{68C8D58B-8827-4EBE-B334-DC877BEA1FFF}">
      <dsp:nvSpPr>
        <dsp:cNvPr id="0" name=""/>
        <dsp:cNvSpPr/>
      </dsp:nvSpPr>
      <dsp:spPr>
        <a:xfrm>
          <a:off x="0" y="1451556"/>
          <a:ext cx="10515600" cy="0"/>
        </a:xfrm>
        <a:prstGeom prst="line">
          <a:avLst/>
        </a:prstGeom>
        <a:solidFill>
          <a:schemeClr val="accent5">
            <a:hueOff val="393725"/>
            <a:satOff val="21144"/>
            <a:lumOff val="-7647"/>
            <a:alphaOff val="0"/>
          </a:schemeClr>
        </a:solidFill>
        <a:ln w="12700" cap="flat" cmpd="sng" algn="ctr">
          <a:solidFill>
            <a:schemeClr val="accent5">
              <a:hueOff val="393725"/>
              <a:satOff val="21144"/>
              <a:lumOff val="-7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485072-3AD1-4A41-BBEE-9A16322D1B73}">
      <dsp:nvSpPr>
        <dsp:cNvPr id="0" name=""/>
        <dsp:cNvSpPr/>
      </dsp:nvSpPr>
      <dsp:spPr>
        <a:xfrm>
          <a:off x="0" y="1451556"/>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latin typeface="Arial" panose="020B0604020202020204" pitchFamily="34" charset="0"/>
              <a:cs typeface="Arial" panose="020B0604020202020204" pitchFamily="34" charset="0"/>
            </a:rPr>
            <a:t>Provides background and history of the Plan</a:t>
          </a:r>
        </a:p>
      </dsp:txBody>
      <dsp:txXfrm>
        <a:off x="0" y="1451556"/>
        <a:ext cx="10515600" cy="1449431"/>
      </dsp:txXfrm>
    </dsp:sp>
    <dsp:sp modelId="{F0955B0D-AE4C-4CB7-AC6A-F58BC7AFEE90}">
      <dsp:nvSpPr>
        <dsp:cNvPr id="0" name=""/>
        <dsp:cNvSpPr/>
      </dsp:nvSpPr>
      <dsp:spPr>
        <a:xfrm>
          <a:off x="0" y="2900987"/>
          <a:ext cx="10515600" cy="0"/>
        </a:xfrm>
        <a:prstGeom prst="line">
          <a:avLst/>
        </a:prstGeom>
        <a:solidFill>
          <a:schemeClr val="accent5">
            <a:hueOff val="787450"/>
            <a:satOff val="42288"/>
            <a:lumOff val="-15294"/>
            <a:alphaOff val="0"/>
          </a:schemeClr>
        </a:solidFill>
        <a:ln w="12700" cap="flat" cmpd="sng" algn="ctr">
          <a:solidFill>
            <a:schemeClr val="accent5">
              <a:hueOff val="787450"/>
              <a:satOff val="42288"/>
              <a:lumOff val="-1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A425FD-7A8D-4DA3-BD42-6A21E04679F6}">
      <dsp:nvSpPr>
        <dsp:cNvPr id="0" name=""/>
        <dsp:cNvSpPr/>
      </dsp:nvSpPr>
      <dsp:spPr>
        <a:xfrm>
          <a:off x="0" y="2900987"/>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latin typeface="Arial" panose="020B0604020202020204" pitchFamily="34" charset="0"/>
              <a:cs typeface="Arial" panose="020B0604020202020204" pitchFamily="34" charset="0"/>
            </a:rPr>
            <a:t>Discusses legislative changes since 2015 Plan</a:t>
          </a:r>
        </a:p>
      </dsp:txBody>
      <dsp:txXfrm>
        <a:off x="0" y="2900987"/>
        <a:ext cx="10515600" cy="1449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BF986-8132-4EFE-A03E-92046695CDA6}">
      <dsp:nvSpPr>
        <dsp:cNvPr id="0" name=""/>
        <dsp:cNvSpPr/>
      </dsp:nvSpPr>
      <dsp:spPr>
        <a:xfrm>
          <a:off x="0" y="0"/>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1F6E2-9A8A-4D19-A741-92590A186161}">
      <dsp:nvSpPr>
        <dsp:cNvPr id="0" name=""/>
        <dsp:cNvSpPr/>
      </dsp:nvSpPr>
      <dsp:spPr>
        <a:xfrm>
          <a:off x="0" y="0"/>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Introduce the different agencies/ people involved with Drinking Water</a:t>
          </a:r>
        </a:p>
      </dsp:txBody>
      <dsp:txXfrm>
        <a:off x="0" y="0"/>
        <a:ext cx="10515600" cy="1088136"/>
      </dsp:txXfrm>
    </dsp:sp>
    <dsp:sp modelId="{9296865D-AE79-4365-BE3D-B18FC495916D}">
      <dsp:nvSpPr>
        <dsp:cNvPr id="0" name=""/>
        <dsp:cNvSpPr/>
      </dsp:nvSpPr>
      <dsp:spPr>
        <a:xfrm>
          <a:off x="0" y="1088136"/>
          <a:ext cx="10515600" cy="0"/>
        </a:xfrm>
        <a:prstGeom prst="line">
          <a:avLst/>
        </a:prstGeom>
        <a:solidFill>
          <a:schemeClr val="accent5">
            <a:hueOff val="262483"/>
            <a:satOff val="14096"/>
            <a:lumOff val="-5098"/>
            <a:alphaOff val="0"/>
          </a:schemeClr>
        </a:solidFill>
        <a:ln w="12700" cap="flat" cmpd="sng" algn="ctr">
          <a:solidFill>
            <a:schemeClr val="accent5">
              <a:hueOff val="262483"/>
              <a:satOff val="14096"/>
              <a:lumOff val="-50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4AF2E-0BCC-41CF-B637-BCF649976FAE}">
      <dsp:nvSpPr>
        <dsp:cNvPr id="0" name=""/>
        <dsp:cNvSpPr/>
      </dsp:nvSpPr>
      <dsp:spPr>
        <a:xfrm>
          <a:off x="0" y="1088136"/>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New tools available to DDW (consolidation and administrators)</a:t>
          </a:r>
        </a:p>
      </dsp:txBody>
      <dsp:txXfrm>
        <a:off x="0" y="1088136"/>
        <a:ext cx="10515600" cy="1088136"/>
      </dsp:txXfrm>
    </dsp:sp>
    <dsp:sp modelId="{322D02C4-4DC1-429F-BACA-2EC1CA343D10}">
      <dsp:nvSpPr>
        <dsp:cNvPr id="0" name=""/>
        <dsp:cNvSpPr/>
      </dsp:nvSpPr>
      <dsp:spPr>
        <a:xfrm>
          <a:off x="0" y="2176272"/>
          <a:ext cx="10515600" cy="0"/>
        </a:xfrm>
        <a:prstGeom prst="line">
          <a:avLst/>
        </a:prstGeom>
        <a:solidFill>
          <a:schemeClr val="accent5">
            <a:hueOff val="524966"/>
            <a:satOff val="28192"/>
            <a:lumOff val="-10196"/>
            <a:alphaOff val="0"/>
          </a:schemeClr>
        </a:solidFill>
        <a:ln w="12700" cap="flat" cmpd="sng" algn="ctr">
          <a:solidFill>
            <a:schemeClr val="accent5">
              <a:hueOff val="524966"/>
              <a:satOff val="28192"/>
              <a:lumOff val="-10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D7C5A6-54AE-4687-BD5E-DAADCF7DA819}">
      <dsp:nvSpPr>
        <dsp:cNvPr id="0" name=""/>
        <dsp:cNvSpPr/>
      </dsp:nvSpPr>
      <dsp:spPr>
        <a:xfrm>
          <a:off x="0" y="2176272"/>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Details information about Public Water Systems</a:t>
          </a:r>
        </a:p>
      </dsp:txBody>
      <dsp:txXfrm>
        <a:off x="0" y="2176272"/>
        <a:ext cx="10515600" cy="1088136"/>
      </dsp:txXfrm>
    </dsp:sp>
    <dsp:sp modelId="{326CCD6D-64B0-4766-AE4C-13E91279331D}">
      <dsp:nvSpPr>
        <dsp:cNvPr id="0" name=""/>
        <dsp:cNvSpPr/>
      </dsp:nvSpPr>
      <dsp:spPr>
        <a:xfrm>
          <a:off x="0" y="3264408"/>
          <a:ext cx="10515600" cy="0"/>
        </a:xfrm>
        <a:prstGeom prst="line">
          <a:avLst/>
        </a:prstGeom>
        <a:solidFill>
          <a:schemeClr val="accent5">
            <a:hueOff val="787450"/>
            <a:satOff val="42288"/>
            <a:lumOff val="-15294"/>
            <a:alphaOff val="0"/>
          </a:schemeClr>
        </a:solidFill>
        <a:ln w="12700" cap="flat" cmpd="sng" algn="ctr">
          <a:solidFill>
            <a:schemeClr val="accent5">
              <a:hueOff val="787450"/>
              <a:satOff val="42288"/>
              <a:lumOff val="-1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DF29AC-6F62-4FE9-A1D5-3B9CF6B7E640}">
      <dsp:nvSpPr>
        <dsp:cNvPr id="0" name=""/>
        <dsp:cNvSpPr/>
      </dsp:nvSpPr>
      <dsp:spPr>
        <a:xfrm>
          <a:off x="0" y="3264408"/>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Provides information on Safe Drinking Water Regulatory Program</a:t>
          </a:r>
        </a:p>
      </dsp:txBody>
      <dsp:txXfrm>
        <a:off x="0" y="3264408"/>
        <a:ext cx="10515600" cy="10881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BF986-8132-4EFE-A03E-92046695CDA6}">
      <dsp:nvSpPr>
        <dsp:cNvPr id="0" name=""/>
        <dsp:cNvSpPr/>
      </dsp:nvSpPr>
      <dsp:spPr>
        <a:xfrm>
          <a:off x="0" y="2125"/>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1F6E2-9A8A-4D19-A741-92590A186161}">
      <dsp:nvSpPr>
        <dsp:cNvPr id="0" name=""/>
        <dsp:cNvSpPr/>
      </dsp:nvSpPr>
      <dsp:spPr>
        <a:xfrm>
          <a:off x="0" y="2125"/>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latin typeface="Arial" panose="020B0604020202020204" pitchFamily="34" charset="0"/>
              <a:cs typeface="Arial" panose="020B0604020202020204" pitchFamily="34" charset="0"/>
            </a:rPr>
            <a:t>Discuss various sources of supply</a:t>
          </a:r>
        </a:p>
      </dsp:txBody>
      <dsp:txXfrm>
        <a:off x="0" y="2125"/>
        <a:ext cx="10515600" cy="1449431"/>
      </dsp:txXfrm>
    </dsp:sp>
    <dsp:sp modelId="{8648BC1D-00DB-403C-8376-EE3E335FE020}">
      <dsp:nvSpPr>
        <dsp:cNvPr id="0" name=""/>
        <dsp:cNvSpPr/>
      </dsp:nvSpPr>
      <dsp:spPr>
        <a:xfrm>
          <a:off x="0" y="1451556"/>
          <a:ext cx="10515600" cy="0"/>
        </a:xfrm>
        <a:prstGeom prst="line">
          <a:avLst/>
        </a:prstGeom>
        <a:solidFill>
          <a:schemeClr val="accent5">
            <a:hueOff val="393725"/>
            <a:satOff val="21144"/>
            <a:lumOff val="-7647"/>
            <a:alphaOff val="0"/>
          </a:schemeClr>
        </a:solidFill>
        <a:ln w="12700" cap="flat" cmpd="sng" algn="ctr">
          <a:solidFill>
            <a:schemeClr val="accent5">
              <a:hueOff val="393725"/>
              <a:satOff val="21144"/>
              <a:lumOff val="-7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25A83-7297-49B1-8554-580B44B077E7}">
      <dsp:nvSpPr>
        <dsp:cNvPr id="0" name=""/>
        <dsp:cNvSpPr/>
      </dsp:nvSpPr>
      <dsp:spPr>
        <a:xfrm>
          <a:off x="0" y="1451556"/>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latin typeface="Arial" panose="020B0604020202020204" pitchFamily="34" charset="0"/>
              <a:cs typeface="Arial" panose="020B0604020202020204" pitchFamily="34" charset="0"/>
            </a:rPr>
            <a:t>Details various threats to water supplies </a:t>
          </a:r>
        </a:p>
      </dsp:txBody>
      <dsp:txXfrm>
        <a:off x="0" y="1451556"/>
        <a:ext cx="10515600" cy="1449431"/>
      </dsp:txXfrm>
    </dsp:sp>
    <dsp:sp modelId="{A023221A-1D6F-496A-B18A-8CFD148DC754}">
      <dsp:nvSpPr>
        <dsp:cNvPr id="0" name=""/>
        <dsp:cNvSpPr/>
      </dsp:nvSpPr>
      <dsp:spPr>
        <a:xfrm>
          <a:off x="0" y="2900987"/>
          <a:ext cx="10515600" cy="0"/>
        </a:xfrm>
        <a:prstGeom prst="line">
          <a:avLst/>
        </a:prstGeom>
        <a:solidFill>
          <a:schemeClr val="accent5">
            <a:hueOff val="787450"/>
            <a:satOff val="42288"/>
            <a:lumOff val="-15294"/>
            <a:alphaOff val="0"/>
          </a:schemeClr>
        </a:solidFill>
        <a:ln w="12700" cap="flat" cmpd="sng" algn="ctr">
          <a:solidFill>
            <a:schemeClr val="accent5">
              <a:hueOff val="787450"/>
              <a:satOff val="42288"/>
              <a:lumOff val="-1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C6A8B3-5237-4888-890D-8E109401BD6B}">
      <dsp:nvSpPr>
        <dsp:cNvPr id="0" name=""/>
        <dsp:cNvSpPr/>
      </dsp:nvSpPr>
      <dsp:spPr>
        <a:xfrm>
          <a:off x="0" y="2900987"/>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latin typeface="Arial" panose="020B0604020202020204" pitchFamily="34" charset="0"/>
              <a:cs typeface="Arial" panose="020B0604020202020204" pitchFamily="34" charset="0"/>
            </a:rPr>
            <a:t>Identifies risk from inadequate water system operations </a:t>
          </a:r>
        </a:p>
      </dsp:txBody>
      <dsp:txXfrm>
        <a:off x="0" y="2900987"/>
        <a:ext cx="10515600" cy="14494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643FD-8F21-4B31-817D-718123D364FE}">
      <dsp:nvSpPr>
        <dsp:cNvPr id="0" name=""/>
        <dsp:cNvSpPr/>
      </dsp:nvSpPr>
      <dsp:spPr>
        <a:xfrm>
          <a:off x="0" y="212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AAC56C-758D-4D2D-9FAB-96DDA3CE4E4C}">
      <dsp:nvSpPr>
        <dsp:cNvPr id="0" name=""/>
        <dsp:cNvSpPr/>
      </dsp:nvSpPr>
      <dsp:spPr>
        <a:xfrm>
          <a:off x="0" y="2125"/>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latin typeface="Arial" panose="020B0604020202020204" pitchFamily="34" charset="0"/>
              <a:cs typeface="Arial" panose="020B0604020202020204" pitchFamily="34" charset="0"/>
            </a:rPr>
            <a:t>Discuss violations that are occurring</a:t>
          </a:r>
        </a:p>
      </dsp:txBody>
      <dsp:txXfrm>
        <a:off x="0" y="2125"/>
        <a:ext cx="10515600" cy="1449431"/>
      </dsp:txXfrm>
    </dsp:sp>
    <dsp:sp modelId="{3DA6950E-4874-421B-9FBD-CB6D26BBACF7}">
      <dsp:nvSpPr>
        <dsp:cNvPr id="0" name=""/>
        <dsp:cNvSpPr/>
      </dsp:nvSpPr>
      <dsp:spPr>
        <a:xfrm>
          <a:off x="0" y="145155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CE968-20A8-43BB-9EB2-28C9FABE9CC9}">
      <dsp:nvSpPr>
        <dsp:cNvPr id="0" name=""/>
        <dsp:cNvSpPr/>
      </dsp:nvSpPr>
      <dsp:spPr>
        <a:xfrm>
          <a:off x="0" y="1451556"/>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latin typeface="Arial" panose="020B0604020202020204" pitchFamily="34" charset="0"/>
              <a:cs typeface="Arial" panose="020B0604020202020204" pitchFamily="34" charset="0"/>
            </a:rPr>
            <a:t>Assess where the violations are occurring</a:t>
          </a:r>
        </a:p>
      </dsp:txBody>
      <dsp:txXfrm>
        <a:off x="0" y="1451556"/>
        <a:ext cx="10515600" cy="1449431"/>
      </dsp:txXfrm>
    </dsp:sp>
    <dsp:sp modelId="{712344E0-2804-475E-8C24-87240B594F7F}">
      <dsp:nvSpPr>
        <dsp:cNvPr id="0" name=""/>
        <dsp:cNvSpPr/>
      </dsp:nvSpPr>
      <dsp:spPr>
        <a:xfrm>
          <a:off x="0" y="290098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4BC350-3BD2-4075-B368-99A81C5656BC}">
      <dsp:nvSpPr>
        <dsp:cNvPr id="0" name=""/>
        <dsp:cNvSpPr/>
      </dsp:nvSpPr>
      <dsp:spPr>
        <a:xfrm>
          <a:off x="0" y="2900987"/>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latin typeface="Arial" panose="020B0604020202020204" pitchFamily="34" charset="0"/>
              <a:cs typeface="Arial" panose="020B0604020202020204" pitchFamily="34" charset="0"/>
            </a:rPr>
            <a:t>Evaluates the impact on size of a PWS and their ability to comply with drinking water standards</a:t>
          </a:r>
        </a:p>
      </dsp:txBody>
      <dsp:txXfrm>
        <a:off x="0" y="2900987"/>
        <a:ext cx="10515600" cy="14494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643FD-8F21-4B31-817D-718123D364FE}">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AAC56C-758D-4D2D-9FAB-96DDA3CE4E4C}">
      <dsp:nvSpPr>
        <dsp:cNvPr id="0" name=""/>
        <dsp:cNvSpPr/>
      </dsp:nvSpPr>
      <dsp:spPr>
        <a:xfrm>
          <a:off x="0" y="0"/>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solidFill>
                <a:schemeClr val="tx1"/>
              </a:solidFill>
              <a:latin typeface="Arial" panose="020B0604020202020204" pitchFamily="34" charset="0"/>
              <a:cs typeface="Arial" panose="020B0604020202020204" pitchFamily="34" charset="0"/>
            </a:rPr>
            <a:t>Discusses current data systems</a:t>
          </a:r>
        </a:p>
      </dsp:txBody>
      <dsp:txXfrm>
        <a:off x="0" y="0"/>
        <a:ext cx="10515600" cy="1088136"/>
      </dsp:txXfrm>
    </dsp:sp>
    <dsp:sp modelId="{E5F325AF-2757-4CA8-92DA-D41AF565444E}">
      <dsp:nvSpPr>
        <dsp:cNvPr id="0" name=""/>
        <dsp:cNvSpPr/>
      </dsp:nvSpPr>
      <dsp:spPr>
        <a:xfrm>
          <a:off x="0" y="108813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405C56-6DB2-4199-851E-BB6EB7ADA30F}">
      <dsp:nvSpPr>
        <dsp:cNvPr id="0" name=""/>
        <dsp:cNvSpPr/>
      </dsp:nvSpPr>
      <dsp:spPr>
        <a:xfrm>
          <a:off x="0" y="1088136"/>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solidFill>
                <a:schemeClr val="tx1"/>
              </a:solidFill>
              <a:latin typeface="Arial" panose="020B0604020202020204" pitchFamily="34" charset="0"/>
              <a:cs typeface="Arial" panose="020B0604020202020204" pitchFamily="34" charset="0"/>
            </a:rPr>
            <a:t>Introduces new data collection systems </a:t>
          </a:r>
        </a:p>
      </dsp:txBody>
      <dsp:txXfrm>
        <a:off x="0" y="1088136"/>
        <a:ext cx="10515600" cy="1088136"/>
      </dsp:txXfrm>
    </dsp:sp>
    <dsp:sp modelId="{2AC1E32C-D9FC-4BB4-A24F-54514ED751F3}">
      <dsp:nvSpPr>
        <dsp:cNvPr id="0" name=""/>
        <dsp:cNvSpPr/>
      </dsp:nvSpPr>
      <dsp:spPr>
        <a:xfrm>
          <a:off x="0" y="217627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315B5A-6493-48FB-910E-DB21F2D6CC69}">
      <dsp:nvSpPr>
        <dsp:cNvPr id="0" name=""/>
        <dsp:cNvSpPr/>
      </dsp:nvSpPr>
      <dsp:spPr>
        <a:xfrm>
          <a:off x="0" y="2176272"/>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solidFill>
                <a:schemeClr val="tx1"/>
              </a:solidFill>
              <a:latin typeface="Arial" panose="020B0604020202020204" pitchFamily="34" charset="0"/>
              <a:cs typeface="Arial" panose="020B0604020202020204" pitchFamily="34" charset="0"/>
            </a:rPr>
            <a:t>Specifies data gaps</a:t>
          </a:r>
        </a:p>
      </dsp:txBody>
      <dsp:txXfrm>
        <a:off x="0" y="2176272"/>
        <a:ext cx="10515600" cy="1088136"/>
      </dsp:txXfrm>
    </dsp:sp>
    <dsp:sp modelId="{57495B9E-C8E6-4B52-A724-60672FF05A52}">
      <dsp:nvSpPr>
        <dsp:cNvPr id="0" name=""/>
        <dsp:cNvSpPr/>
      </dsp:nvSpPr>
      <dsp:spPr>
        <a:xfrm>
          <a:off x="0" y="326440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DB6478-85C3-4814-9E02-71500B4AFE52}">
      <dsp:nvSpPr>
        <dsp:cNvPr id="0" name=""/>
        <dsp:cNvSpPr/>
      </dsp:nvSpPr>
      <dsp:spPr>
        <a:xfrm>
          <a:off x="0" y="3264408"/>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solidFill>
                <a:schemeClr val="tx1"/>
              </a:solidFill>
              <a:latin typeface="Arial" panose="020B0604020202020204" pitchFamily="34" charset="0"/>
              <a:cs typeface="Arial" panose="020B0604020202020204" pitchFamily="34" charset="0"/>
            </a:rPr>
            <a:t>Includes data sharing efforts (between agencies and transparency to public</a:t>
          </a:r>
          <a:r>
            <a:rPr lang="en-US" sz="3200" kern="1200" dirty="0">
              <a:solidFill>
                <a:srgbClr val="FFFFFF"/>
              </a:solidFill>
              <a:latin typeface="Arial" panose="020B0604020202020204" pitchFamily="34" charset="0"/>
              <a:cs typeface="Arial" panose="020B0604020202020204" pitchFamily="34" charset="0"/>
            </a:rPr>
            <a:t>)</a:t>
          </a:r>
        </a:p>
      </dsp:txBody>
      <dsp:txXfrm>
        <a:off x="0" y="3264408"/>
        <a:ext cx="10515600" cy="10881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643FD-8F21-4B31-817D-718123D364FE}">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AAC56C-758D-4D2D-9FAB-96DDA3CE4E4C}">
      <dsp:nvSpPr>
        <dsp:cNvPr id="0" name=""/>
        <dsp:cNvSpPr/>
      </dsp:nvSpPr>
      <dsp:spPr>
        <a:xfrm>
          <a:off x="0" y="0"/>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Explains the analytical methods used for water quality samples</a:t>
          </a:r>
          <a:endParaRPr lang="en-US" sz="3200" kern="1200" dirty="0">
            <a:solidFill>
              <a:schemeClr val="tx1"/>
            </a:solidFill>
            <a:latin typeface="Arial" panose="020B0604020202020204" pitchFamily="34" charset="0"/>
            <a:cs typeface="Arial" panose="020B0604020202020204" pitchFamily="34" charset="0"/>
          </a:endParaRPr>
        </a:p>
      </dsp:txBody>
      <dsp:txXfrm>
        <a:off x="0" y="0"/>
        <a:ext cx="10515600" cy="1088136"/>
      </dsp:txXfrm>
    </dsp:sp>
    <dsp:sp modelId="{F9F9E1D4-DF90-4F6E-A14E-FA7D5B372D80}">
      <dsp:nvSpPr>
        <dsp:cNvPr id="0" name=""/>
        <dsp:cNvSpPr/>
      </dsp:nvSpPr>
      <dsp:spPr>
        <a:xfrm>
          <a:off x="0" y="108813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47F85-C713-4D04-A89D-74A615F270CB}">
      <dsp:nvSpPr>
        <dsp:cNvPr id="0" name=""/>
        <dsp:cNvSpPr/>
      </dsp:nvSpPr>
      <dsp:spPr>
        <a:xfrm>
          <a:off x="0" y="1088136"/>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Provides both Federal and State maximum contaminate levels </a:t>
          </a:r>
        </a:p>
      </dsp:txBody>
      <dsp:txXfrm>
        <a:off x="0" y="1088136"/>
        <a:ext cx="10515600" cy="1088136"/>
      </dsp:txXfrm>
    </dsp:sp>
    <dsp:sp modelId="{009DB979-9ADF-4B65-8DF9-140C67FE7CE6}">
      <dsp:nvSpPr>
        <dsp:cNvPr id="0" name=""/>
        <dsp:cNvSpPr/>
      </dsp:nvSpPr>
      <dsp:spPr>
        <a:xfrm>
          <a:off x="0" y="217627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A04897-745A-4B30-BBFC-B765F76D0F25}">
      <dsp:nvSpPr>
        <dsp:cNvPr id="0" name=""/>
        <dsp:cNvSpPr/>
      </dsp:nvSpPr>
      <dsp:spPr>
        <a:xfrm>
          <a:off x="0" y="2176272"/>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Talks about unregulated monitoring</a:t>
          </a:r>
        </a:p>
      </dsp:txBody>
      <dsp:txXfrm>
        <a:off x="0" y="2176272"/>
        <a:ext cx="10515600" cy="1088136"/>
      </dsp:txXfrm>
    </dsp:sp>
    <dsp:sp modelId="{1773A316-56FA-4AA6-A9F6-B4BDA2D99A6E}">
      <dsp:nvSpPr>
        <dsp:cNvPr id="0" name=""/>
        <dsp:cNvSpPr/>
      </dsp:nvSpPr>
      <dsp:spPr>
        <a:xfrm>
          <a:off x="0" y="326440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C7609D-2E1C-4252-B64E-4056BD4E633C}">
      <dsp:nvSpPr>
        <dsp:cNvPr id="0" name=""/>
        <dsp:cNvSpPr/>
      </dsp:nvSpPr>
      <dsp:spPr>
        <a:xfrm>
          <a:off x="0" y="3264408"/>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Examines improvements and new methods needed</a:t>
          </a:r>
        </a:p>
      </dsp:txBody>
      <dsp:txXfrm>
        <a:off x="0" y="3264408"/>
        <a:ext cx="10515600" cy="10881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7F46A-6D10-4BEF-8E2F-49A18E4F3748}">
      <dsp:nvSpPr>
        <dsp:cNvPr id="0" name=""/>
        <dsp:cNvSpPr/>
      </dsp:nvSpPr>
      <dsp:spPr>
        <a:xfrm>
          <a:off x="0" y="0"/>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C79101-55E1-4154-9D66-65DE721B5B3E}">
      <dsp:nvSpPr>
        <dsp:cNvPr id="0" name=""/>
        <dsp:cNvSpPr/>
      </dsp:nvSpPr>
      <dsp:spPr>
        <a:xfrm>
          <a:off x="0" y="0"/>
          <a:ext cx="1051560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dirty="0">
              <a:latin typeface="Arial" panose="020B0604020202020204" pitchFamily="34" charset="0"/>
              <a:cs typeface="Arial" panose="020B0604020202020204" pitchFamily="34" charset="0"/>
            </a:rPr>
            <a:t>Details the treatment technologies available</a:t>
          </a:r>
        </a:p>
      </dsp:txBody>
      <dsp:txXfrm>
        <a:off x="0" y="0"/>
        <a:ext cx="10515600" cy="2176272"/>
      </dsp:txXfrm>
    </dsp:sp>
    <dsp:sp modelId="{BE72A094-DCC7-47F6-988A-149E3CB9E322}">
      <dsp:nvSpPr>
        <dsp:cNvPr id="0" name=""/>
        <dsp:cNvSpPr/>
      </dsp:nvSpPr>
      <dsp:spPr>
        <a:xfrm>
          <a:off x="0" y="2176272"/>
          <a:ext cx="10515600" cy="0"/>
        </a:xfrm>
        <a:prstGeom prst="line">
          <a:avLst/>
        </a:prstGeom>
        <a:solidFill>
          <a:schemeClr val="accent5">
            <a:hueOff val="787450"/>
            <a:satOff val="42288"/>
            <a:lumOff val="-15294"/>
            <a:alphaOff val="0"/>
          </a:schemeClr>
        </a:solidFill>
        <a:ln w="12700" cap="flat" cmpd="sng" algn="ctr">
          <a:solidFill>
            <a:schemeClr val="accent5">
              <a:hueOff val="787450"/>
              <a:satOff val="42288"/>
              <a:lumOff val="-1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AA3AC1-CD8F-4765-9362-241AF449D22B}">
      <dsp:nvSpPr>
        <dsp:cNvPr id="0" name=""/>
        <dsp:cNvSpPr/>
      </dsp:nvSpPr>
      <dsp:spPr>
        <a:xfrm>
          <a:off x="0" y="2176272"/>
          <a:ext cx="1051560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dirty="0">
              <a:latin typeface="Arial" panose="020B0604020202020204" pitchFamily="34" charset="0"/>
              <a:cs typeface="Arial" panose="020B0604020202020204" pitchFamily="34" charset="0"/>
            </a:rPr>
            <a:t>Evaluates treatment cost of compliance with new maximum contaminate levels</a:t>
          </a:r>
        </a:p>
      </dsp:txBody>
      <dsp:txXfrm>
        <a:off x="0" y="2176272"/>
        <a:ext cx="10515600" cy="21762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7F46A-6D10-4BEF-8E2F-49A18E4F3748}">
      <dsp:nvSpPr>
        <dsp:cNvPr id="0" name=""/>
        <dsp:cNvSpPr/>
      </dsp:nvSpPr>
      <dsp:spPr>
        <a:xfrm>
          <a:off x="0" y="2125"/>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C79101-55E1-4154-9D66-65DE721B5B3E}">
      <dsp:nvSpPr>
        <dsp:cNvPr id="0" name=""/>
        <dsp:cNvSpPr/>
      </dsp:nvSpPr>
      <dsp:spPr>
        <a:xfrm>
          <a:off x="0" y="2125"/>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Discusses reasons why systems are failing</a:t>
          </a:r>
        </a:p>
      </dsp:txBody>
      <dsp:txXfrm>
        <a:off x="0" y="2125"/>
        <a:ext cx="10515600" cy="1449431"/>
      </dsp:txXfrm>
    </dsp:sp>
    <dsp:sp modelId="{09B259DA-6221-430D-9DDD-9FB076342F8E}">
      <dsp:nvSpPr>
        <dsp:cNvPr id="0" name=""/>
        <dsp:cNvSpPr/>
      </dsp:nvSpPr>
      <dsp:spPr>
        <a:xfrm>
          <a:off x="0" y="1451556"/>
          <a:ext cx="10515600" cy="0"/>
        </a:xfrm>
        <a:prstGeom prst="line">
          <a:avLst/>
        </a:prstGeom>
        <a:solidFill>
          <a:schemeClr val="accent5">
            <a:hueOff val="393725"/>
            <a:satOff val="21144"/>
            <a:lumOff val="-7647"/>
            <a:alphaOff val="0"/>
          </a:schemeClr>
        </a:solidFill>
        <a:ln w="12700" cap="flat" cmpd="sng" algn="ctr">
          <a:solidFill>
            <a:schemeClr val="accent5">
              <a:hueOff val="393725"/>
              <a:satOff val="21144"/>
              <a:lumOff val="-7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346A01-4B82-40A3-BF01-D23A0AF6BBBF}">
      <dsp:nvSpPr>
        <dsp:cNvPr id="0" name=""/>
        <dsp:cNvSpPr/>
      </dsp:nvSpPr>
      <dsp:spPr>
        <a:xfrm>
          <a:off x="0" y="1451556"/>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Looks at systems that are likely to fail</a:t>
          </a:r>
        </a:p>
      </dsp:txBody>
      <dsp:txXfrm>
        <a:off x="0" y="1451556"/>
        <a:ext cx="10515600" cy="1449431"/>
      </dsp:txXfrm>
    </dsp:sp>
    <dsp:sp modelId="{909BCC77-AEA4-481C-8160-4656DEA20B6E}">
      <dsp:nvSpPr>
        <dsp:cNvPr id="0" name=""/>
        <dsp:cNvSpPr/>
      </dsp:nvSpPr>
      <dsp:spPr>
        <a:xfrm>
          <a:off x="0" y="2900987"/>
          <a:ext cx="10515600" cy="0"/>
        </a:xfrm>
        <a:prstGeom prst="line">
          <a:avLst/>
        </a:prstGeom>
        <a:solidFill>
          <a:schemeClr val="accent5">
            <a:hueOff val="787450"/>
            <a:satOff val="42288"/>
            <a:lumOff val="-15294"/>
            <a:alphaOff val="0"/>
          </a:schemeClr>
        </a:solidFill>
        <a:ln w="12700" cap="flat" cmpd="sng" algn="ctr">
          <a:solidFill>
            <a:schemeClr val="accent5">
              <a:hueOff val="787450"/>
              <a:satOff val="42288"/>
              <a:lumOff val="-1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C17F87-869C-4449-A77B-445B3CA59B9A}">
      <dsp:nvSpPr>
        <dsp:cNvPr id="0" name=""/>
        <dsp:cNvSpPr/>
      </dsp:nvSpPr>
      <dsp:spPr>
        <a:xfrm>
          <a:off x="0" y="2900987"/>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Evaluates ways for customers of failing water systems to have access to clean, safe and affordable drinking water</a:t>
          </a:r>
        </a:p>
      </dsp:txBody>
      <dsp:txXfrm>
        <a:off x="0" y="2900987"/>
        <a:ext cx="10515600" cy="1449431"/>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FBEA1D-BFA9-465D-928A-DF832A036298}" type="datetimeFigureOut">
              <a:rPr lang="en-US" smtClean="0"/>
              <a:t>3/25/2021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7F7BE-570D-4EE6-A4C3-DAEE8F3D23F8}" type="slidenum">
              <a:rPr lang="en-US" smtClean="0"/>
              <a:t>‹#›</a:t>
            </a:fld>
            <a:endParaRPr lang="en-US"/>
          </a:p>
        </p:txBody>
      </p:sp>
    </p:spTree>
    <p:extLst>
      <p:ext uri="{BB962C8B-B14F-4D97-AF65-F5344CB8AC3E}">
        <p14:creationId xmlns:p14="http://schemas.microsoft.com/office/powerpoint/2010/main" val="3569695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Thank you for joining us today for this workshop on the Drinking Water Plan.  My name is Randy Barnard, I am Chief of the Technical Operations Section.  The Safe Drinking Water Plan is a unique opportunity.   As you will hear, the impetus for the Safe Drinking Water plan is established in statute by the State Legislature.  I say that it is a unique opportunity for a couple of reasons:</a:t>
            </a:r>
          </a:p>
          <a:p>
            <a:endParaRPr lang="en-US" dirty="0">
              <a:cs typeface="Calibri"/>
            </a:endParaRPr>
          </a:p>
          <a:p>
            <a:r>
              <a:rPr lang="en-US" dirty="0">
                <a:cs typeface="Calibri"/>
              </a:rPr>
              <a:t>1. First the promise of the Safe Drinking Water Act has not been fully met in California.  The vast majority of us are fortunate to have safe and reliable drinking water at all times provided by capable public water systems.  Still, too many communities have serious ongoing drinking water quality problems including violations of primary drinking water standards for </a:t>
            </a:r>
            <a:r>
              <a:rPr lang="en-US" dirty="0" err="1">
                <a:cs typeface="Calibri"/>
              </a:rPr>
              <a:t>mutiple</a:t>
            </a:r>
            <a:r>
              <a:rPr lang="en-US" dirty="0">
                <a:cs typeface="Calibri"/>
              </a:rPr>
              <a:t> years. </a:t>
            </a:r>
          </a:p>
          <a:p>
            <a:endParaRPr lang="en-US" dirty="0">
              <a:cs typeface="Calibri"/>
            </a:endParaRPr>
          </a:p>
          <a:p>
            <a:r>
              <a:rPr lang="en-US" dirty="0">
                <a:cs typeface="Calibri"/>
              </a:rPr>
              <a:t>The problem is well-documented.  Action is underway, but what else do we need to do, collectively speaking, to meet the promise of the Safe Drinking Water Act?</a:t>
            </a:r>
          </a:p>
          <a:p>
            <a:endParaRPr lang="en-US" dirty="0">
              <a:cs typeface="Calibri"/>
            </a:endParaRPr>
          </a:p>
          <a:p>
            <a:r>
              <a:rPr lang="en-US" dirty="0">
                <a:cs typeface="Calibri"/>
              </a:rPr>
              <a:t>2. The second reason why I say that this is a unique opportunity is that the Legislature has directed us (in statute) to provide a set of recommendations to improve drinking water quality.  The recommendations are to include recommended legislative action, program action by the State Water Board, and action by public water system.  </a:t>
            </a:r>
          </a:p>
          <a:p>
            <a:endParaRPr lang="en-US" dirty="0">
              <a:cs typeface="Calibri"/>
            </a:endParaRPr>
          </a:p>
          <a:p>
            <a:r>
              <a:rPr lang="en-US" dirty="0">
                <a:cs typeface="Calibri"/>
              </a:rPr>
              <a:t>This is the third version of the Plan.  There was the original 1993 version, a 2015 version and now the 2020 version. We are in the public comment period for the current plan.  </a:t>
            </a:r>
          </a:p>
        </p:txBody>
      </p:sp>
      <p:sp>
        <p:nvSpPr>
          <p:cNvPr id="4" name="Slide Number Placeholder 3"/>
          <p:cNvSpPr>
            <a:spLocks noGrp="1"/>
          </p:cNvSpPr>
          <p:nvPr>
            <p:ph type="sldNum" sz="quarter" idx="5"/>
          </p:nvPr>
        </p:nvSpPr>
        <p:spPr/>
        <p:txBody>
          <a:bodyPr/>
          <a:lstStyle/>
          <a:p>
            <a:fld id="{2D47F7BE-570D-4EE6-A4C3-DAEE8F3D23F8}" type="slidenum">
              <a:rPr lang="en-US" smtClean="0"/>
              <a:t>1</a:t>
            </a:fld>
            <a:endParaRPr lang="en-US"/>
          </a:p>
        </p:txBody>
      </p:sp>
    </p:spTree>
    <p:extLst>
      <p:ext uri="{BB962C8B-B14F-4D97-AF65-F5344CB8AC3E}">
        <p14:creationId xmlns:p14="http://schemas.microsoft.com/office/powerpoint/2010/main" val="2656795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 quick review.  I mentioned Public Water Systems</a:t>
            </a:r>
          </a:p>
        </p:txBody>
      </p:sp>
      <p:sp>
        <p:nvSpPr>
          <p:cNvPr id="4" name="Slide Number Placeholder 3"/>
          <p:cNvSpPr>
            <a:spLocks noGrp="1"/>
          </p:cNvSpPr>
          <p:nvPr>
            <p:ph type="sldNum" sz="quarter" idx="5"/>
          </p:nvPr>
        </p:nvSpPr>
        <p:spPr/>
        <p:txBody>
          <a:bodyPr/>
          <a:lstStyle/>
          <a:p>
            <a:fld id="{2D47F7BE-570D-4EE6-A4C3-DAEE8F3D23F8}" type="slidenum">
              <a:rPr lang="en-US" smtClean="0"/>
              <a:t>10</a:t>
            </a:fld>
            <a:endParaRPr lang="en-US"/>
          </a:p>
        </p:txBody>
      </p:sp>
    </p:spTree>
    <p:extLst>
      <p:ext uri="{BB962C8B-B14F-4D97-AF65-F5344CB8AC3E}">
        <p14:creationId xmlns:p14="http://schemas.microsoft.com/office/powerpoint/2010/main" val="1053786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2D47F7BE-570D-4EE6-A4C3-DAEE8F3D23F8}" type="slidenum">
              <a:rPr lang="en-US" smtClean="0"/>
              <a:t>12</a:t>
            </a:fld>
            <a:endParaRPr lang="en-US"/>
          </a:p>
        </p:txBody>
      </p:sp>
    </p:spTree>
    <p:extLst>
      <p:ext uri="{BB962C8B-B14F-4D97-AF65-F5344CB8AC3E}">
        <p14:creationId xmlns:p14="http://schemas.microsoft.com/office/powerpoint/2010/main" val="193455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p>
          <a:p>
            <a:r>
              <a:rPr lang="en-US">
                <a:cs typeface="Calibri"/>
              </a:rPr>
              <a:t>Administrators:</a:t>
            </a:r>
          </a:p>
          <a:p>
            <a:endParaRPr lang="en-US">
              <a:cs typeface="Calibri"/>
            </a:endParaRPr>
          </a:p>
          <a:p>
            <a:r>
              <a:rPr lang="en-US"/>
              <a:t>•The number of communities that have achieved access to safe drinking water through the use of an administrator</a:t>
            </a:r>
            <a:endParaRPr lang="en-US">
              <a:cs typeface="Calibri"/>
            </a:endParaRPr>
          </a:p>
          <a:p>
            <a:r>
              <a:rPr lang="en-US"/>
              <a:t>•The costs and duties of the administrator and a comparison of costs</a:t>
            </a:r>
            <a:endParaRPr lang="en-US">
              <a:cs typeface="Calibri"/>
            </a:endParaRPr>
          </a:p>
          <a:p>
            <a:r>
              <a:rPr lang="en-US"/>
              <a:t>•Whether rate structures for communities served by an administrator have resulted in significantly higher rates</a:t>
            </a:r>
            <a:endParaRPr lang="en-US">
              <a:cs typeface="Calibri"/>
            </a:endParaRPr>
          </a:p>
          <a:p>
            <a:r>
              <a:rPr lang="en-US"/>
              <a:t>•Whether those rates are affordable </a:t>
            </a:r>
            <a:endParaRPr lang="en-US">
              <a:cs typeface="Calibri"/>
            </a:endParaRPr>
          </a:p>
          <a:p>
            <a:r>
              <a:rPr lang="en-US"/>
              <a:t>•Whether the administrator program should be modified to better serve communities</a:t>
            </a:r>
            <a:endParaRPr lang="en-US">
              <a:cs typeface="Calibri"/>
            </a:endParaRPr>
          </a:p>
          <a:p>
            <a:endParaRPr lang="en-US">
              <a:cs typeface="Calibri"/>
            </a:endParaRPr>
          </a:p>
          <a:p>
            <a:endParaRPr lang="en-US">
              <a:cs typeface="Calibri"/>
            </a:endParaRPr>
          </a:p>
          <a:p>
            <a:endParaRPr lang="en-US">
              <a:cs typeface="Calibri"/>
            </a:endParaRPr>
          </a:p>
          <a:p>
            <a:r>
              <a:rPr lang="en-US">
                <a:cs typeface="Calibri"/>
              </a:rPr>
              <a:t>Consolidations: </a:t>
            </a:r>
            <a:endParaRPr lang="en-US"/>
          </a:p>
          <a:p>
            <a:pPr marL="628650" lvl="1" indent="-171450">
              <a:lnSpc>
                <a:spcPct val="90000"/>
              </a:lnSpc>
              <a:spcBef>
                <a:spcPts val="3000"/>
              </a:spcBef>
              <a:buFont typeface="Arial"/>
              <a:buChar char="•"/>
            </a:pPr>
            <a:r>
              <a:rPr lang="en-US"/>
              <a:t>The number of communities that have achieved access to safe drinking water through consolidation</a:t>
            </a:r>
            <a:endParaRPr lang="en-US">
              <a:cs typeface="Calibri" panose="020F0502020204030204"/>
            </a:endParaRPr>
          </a:p>
          <a:p>
            <a:pPr marL="628650" lvl="1" indent="-171450">
              <a:lnSpc>
                <a:spcPct val="90000"/>
              </a:lnSpc>
              <a:spcBef>
                <a:spcPts val="3000"/>
              </a:spcBef>
              <a:buFont typeface="Arial"/>
              <a:buChar char="•"/>
            </a:pPr>
            <a:r>
              <a:rPr lang="en-US"/>
              <a:t>Whether rate structures for communities are affordable following consolidation</a:t>
            </a:r>
            <a:endParaRPr lang="en-US">
              <a:cs typeface="Calibri" panose="020F0502020204030204"/>
            </a:endParaRPr>
          </a:p>
          <a:p>
            <a:pPr marL="628650" lvl="1" indent="-171450">
              <a:lnSpc>
                <a:spcPct val="90000"/>
              </a:lnSpc>
              <a:spcBef>
                <a:spcPts val="3000"/>
              </a:spcBef>
              <a:buFont typeface="Arial"/>
              <a:buChar char="•"/>
            </a:pPr>
            <a:r>
              <a:rPr lang="en-US"/>
              <a:t>Barriers to consolidation </a:t>
            </a:r>
            <a:endParaRPr lang="en-US">
              <a:cs typeface="Calibri" panose="020F0502020204030204"/>
            </a:endParaRPr>
          </a:p>
          <a:p>
            <a:pPr marL="628650" lvl="1" indent="-171450">
              <a:lnSpc>
                <a:spcPct val="90000"/>
              </a:lnSpc>
              <a:spcBef>
                <a:spcPts val="3000"/>
              </a:spcBef>
              <a:buFont typeface="Arial"/>
              <a:buChar char="•"/>
            </a:pPr>
            <a:r>
              <a:rPr lang="en-US"/>
              <a:t>Whether the consolidation program should be modified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13</a:t>
            </a:fld>
            <a:endParaRPr lang="en-US"/>
          </a:p>
        </p:txBody>
      </p:sp>
    </p:spTree>
    <p:extLst>
      <p:ext uri="{BB962C8B-B14F-4D97-AF65-F5344CB8AC3E}">
        <p14:creationId xmlns:p14="http://schemas.microsoft.com/office/powerpoint/2010/main" val="3614828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lnSpc>
                <a:spcPct val="90000"/>
              </a:lnSpc>
              <a:spcBef>
                <a:spcPts val="2600"/>
              </a:spcBef>
              <a:buFont typeface="Arial"/>
              <a:buChar char="•"/>
            </a:pPr>
            <a:r>
              <a:rPr lang="en-US">
                <a:cs typeface="Calibri"/>
              </a:rPr>
              <a:t>\\</a:t>
            </a:r>
            <a:r>
              <a:rPr lang="en-US"/>
              <a:t>The number of communities that have achieved access to safe drinking water through the use of an administrator</a:t>
            </a:r>
          </a:p>
          <a:p>
            <a:pPr marL="800100" lvl="1" indent="-342900">
              <a:lnSpc>
                <a:spcPct val="90000"/>
              </a:lnSpc>
              <a:spcBef>
                <a:spcPts val="2600"/>
              </a:spcBef>
              <a:buFont typeface="Arial"/>
              <a:buChar char="•"/>
            </a:pPr>
            <a:r>
              <a:rPr lang="en-US"/>
              <a:t>The costs and duties of the administrator and a comparison of costs</a:t>
            </a:r>
          </a:p>
          <a:p>
            <a:pPr marL="800100" lvl="1" indent="-342900">
              <a:lnSpc>
                <a:spcPct val="90000"/>
              </a:lnSpc>
              <a:spcBef>
                <a:spcPts val="2600"/>
              </a:spcBef>
              <a:buFont typeface="Arial"/>
              <a:buChar char="•"/>
            </a:pPr>
            <a:r>
              <a:rPr lang="en-US"/>
              <a:t>Whether rate structures for communities served by an administrator have resulted in significantly higher rates</a:t>
            </a:r>
          </a:p>
          <a:p>
            <a:pPr marL="800100" lvl="1" indent="-342900">
              <a:lnSpc>
                <a:spcPct val="90000"/>
              </a:lnSpc>
              <a:spcBef>
                <a:spcPts val="2600"/>
              </a:spcBef>
              <a:buFont typeface="Arial"/>
              <a:buChar char="•"/>
            </a:pPr>
            <a:r>
              <a:rPr lang="en-US"/>
              <a:t>Whether those rates are affordable </a:t>
            </a:r>
          </a:p>
          <a:p>
            <a:pPr marL="800100" lvl="1" indent="-342900">
              <a:lnSpc>
                <a:spcPct val="90000"/>
              </a:lnSpc>
              <a:spcBef>
                <a:spcPts val="2600"/>
              </a:spcBef>
              <a:buFont typeface="Arial"/>
              <a:buChar char="•"/>
            </a:pPr>
            <a:r>
              <a:rPr lang="en-US"/>
              <a:t>Whether the administrator program should be modified to better serve communities</a:t>
            </a:r>
          </a:p>
          <a:p>
            <a:endParaRPr lang="en-US">
              <a:cs typeface="Calibri"/>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14</a:t>
            </a:fld>
            <a:endParaRPr lang="en-US"/>
          </a:p>
        </p:txBody>
      </p:sp>
    </p:spTree>
    <p:extLst>
      <p:ext uri="{BB962C8B-B14F-4D97-AF65-F5344CB8AC3E}">
        <p14:creationId xmlns:p14="http://schemas.microsoft.com/office/powerpoint/2010/main" val="870429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lnSpc>
                <a:spcPct val="90000"/>
              </a:lnSpc>
              <a:spcBef>
                <a:spcPts val="3000"/>
              </a:spcBef>
              <a:buFont typeface="Arial"/>
              <a:buChar char="•"/>
            </a:pPr>
            <a:r>
              <a:rPr lang="en-US"/>
              <a:t>Small public water systems are often less resilient to natural disasters, such as drought and fire, have more difficulty adjusting to regulatory changes, and may struggle to fund infrastructure maintenance and replacement due to poor economies of scale and lack of staff. As a result, the State Water Resources Control Board (State Water Board) supports water partnerships whenever feasible. Water partnerships can take many forms, including: local resource sharing, physical consolidation, managerial consolidation, and full regionalization.</a:t>
            </a:r>
          </a:p>
          <a:p>
            <a:pPr marL="628650" lvl="1" indent="-171450">
              <a:lnSpc>
                <a:spcPct val="90000"/>
              </a:lnSpc>
              <a:spcBef>
                <a:spcPts val="3000"/>
              </a:spcBef>
              <a:buFont typeface="Arial"/>
              <a:buChar char="•"/>
            </a:pPr>
            <a:endParaRPr lang="en-US"/>
          </a:p>
          <a:p>
            <a:pPr marL="628650" lvl="1" indent="-171450">
              <a:lnSpc>
                <a:spcPct val="90000"/>
              </a:lnSpc>
              <a:spcBef>
                <a:spcPts val="3000"/>
              </a:spcBef>
              <a:buFont typeface="Arial"/>
              <a:buChar char="•"/>
            </a:pPr>
            <a:r>
              <a:rPr lang="en-US"/>
              <a:t>The number of communities that have achieved access to safe drinking water through consolidation</a:t>
            </a:r>
            <a:endParaRPr lang="en-US">
              <a:cs typeface="Calibri"/>
            </a:endParaRPr>
          </a:p>
          <a:p>
            <a:pPr marL="628650" lvl="1" indent="-171450">
              <a:lnSpc>
                <a:spcPct val="90000"/>
              </a:lnSpc>
              <a:spcBef>
                <a:spcPts val="3000"/>
              </a:spcBef>
              <a:buFont typeface="Arial"/>
              <a:buChar char="•"/>
            </a:pPr>
            <a:r>
              <a:rPr lang="en-US"/>
              <a:t>Whether rate structures for communities are affordable following consolidation</a:t>
            </a:r>
            <a:endParaRPr lang="en-US">
              <a:cs typeface="Calibri"/>
            </a:endParaRPr>
          </a:p>
          <a:p>
            <a:pPr marL="628650" lvl="1" indent="-171450">
              <a:lnSpc>
                <a:spcPct val="90000"/>
              </a:lnSpc>
              <a:spcBef>
                <a:spcPts val="3000"/>
              </a:spcBef>
              <a:buFont typeface="Arial"/>
              <a:buChar char="•"/>
            </a:pPr>
            <a:r>
              <a:rPr lang="en-US"/>
              <a:t>Barriers to consolidation </a:t>
            </a:r>
            <a:endParaRPr lang="en-US">
              <a:cs typeface="Calibri"/>
            </a:endParaRPr>
          </a:p>
          <a:p>
            <a:pPr marL="628650" lvl="1" indent="-171450">
              <a:lnSpc>
                <a:spcPct val="90000"/>
              </a:lnSpc>
              <a:spcBef>
                <a:spcPts val="3000"/>
              </a:spcBef>
              <a:buFont typeface="Arial"/>
              <a:buChar char="•"/>
            </a:pPr>
            <a:r>
              <a:rPr lang="en-US"/>
              <a:t>Whether the consolidation program should be modified  </a:t>
            </a:r>
            <a:endParaRPr lang="en-US">
              <a:cs typeface="Calibri"/>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15</a:t>
            </a:fld>
            <a:endParaRPr lang="en-US"/>
          </a:p>
        </p:txBody>
      </p:sp>
    </p:spTree>
    <p:extLst>
      <p:ext uri="{BB962C8B-B14F-4D97-AF65-F5344CB8AC3E}">
        <p14:creationId xmlns:p14="http://schemas.microsoft.com/office/powerpoint/2010/main" val="3697995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a:buChar char="•"/>
            </a:pPr>
            <a:br>
              <a:rPr lang="en-US">
                <a:cs typeface="+mn-lt"/>
              </a:rPr>
            </a:br>
            <a:r>
              <a:rPr lang="en-US"/>
              <a:t>Administrators</a:t>
            </a:r>
          </a:p>
          <a:p>
            <a:pPr lvl="1">
              <a:buFont typeface="Arial"/>
              <a:buChar char="•"/>
            </a:pPr>
            <a:r>
              <a:rPr lang="en-US"/>
              <a:t>Section 116686 of the California Health and Safety Code, adopted in September 2018 gave the State Water Board new authority to order the appointment of an Administrator to a public water system after it makes findings that are required and completes the required public notification process.  An administrator can be appointed to a designated public water system to provide administrative, technical, operational, legal, or managerial services, or any combination of those services (limited-scope administrator), as well as full management and control of all aspects to a designated water system (full-scope administrator).  As such, it is a relatively flexible tool that can be tailored to the needs of a water system. In addition, the cost of an administrator is funded by the State Water Board, so it is a means of providing needed assistance to a designated public water system without cost to that public water system.  An administrator can be an individual or an entity with the necessary qualifications to carry out the responsibilities required for a specific designated water system.</a:t>
            </a:r>
            <a:endParaRPr lang="en-US">
              <a:cs typeface="Calibri"/>
            </a:endParaRPr>
          </a:p>
          <a:p>
            <a:pPr marL="628650" lvl="1" indent="-171450">
              <a:lnSpc>
                <a:spcPct val="90000"/>
              </a:lnSpc>
              <a:spcBef>
                <a:spcPts val="3000"/>
              </a:spcBef>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16</a:t>
            </a:fld>
            <a:endParaRPr lang="en-US"/>
          </a:p>
        </p:txBody>
      </p:sp>
    </p:spTree>
    <p:extLst>
      <p:ext uri="{BB962C8B-B14F-4D97-AF65-F5344CB8AC3E}">
        <p14:creationId xmlns:p14="http://schemas.microsoft.com/office/powerpoint/2010/main" val="1183531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a:cs typeface="Calibri"/>
              </a:rPr>
              <a:t>A lot has gone on since the 2015 report.  Here are some highlights.  </a:t>
            </a:r>
          </a:p>
        </p:txBody>
      </p:sp>
      <p:sp>
        <p:nvSpPr>
          <p:cNvPr id="4" name="Slide Number Placeholder 3"/>
          <p:cNvSpPr>
            <a:spLocks noGrp="1"/>
          </p:cNvSpPr>
          <p:nvPr>
            <p:ph type="sldNum" sz="quarter" idx="5"/>
          </p:nvPr>
        </p:nvSpPr>
        <p:spPr/>
        <p:txBody>
          <a:bodyPr/>
          <a:lstStyle/>
          <a:p>
            <a:fld id="{2D47F7BE-570D-4EE6-A4C3-DAEE8F3D23F8}" type="slidenum">
              <a:rPr lang="en-US" smtClean="0"/>
              <a:t>17</a:t>
            </a:fld>
            <a:endParaRPr lang="en-US"/>
          </a:p>
        </p:txBody>
      </p:sp>
    </p:spTree>
    <p:extLst>
      <p:ext uri="{BB962C8B-B14F-4D97-AF65-F5344CB8AC3E}">
        <p14:creationId xmlns:p14="http://schemas.microsoft.com/office/powerpoint/2010/main" val="167286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fontAlgn="ctr" latinLnBrk="0" hangingPunct="1">
              <a:spcBef>
                <a:spcPts val="0"/>
              </a:spcBef>
              <a:spcAft>
                <a:spcPts val="0"/>
              </a:spcAft>
            </a:pPr>
            <a:endParaRPr lang="en-US">
              <a:cs typeface="Calibri"/>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18</a:t>
            </a:fld>
            <a:endParaRPr lang="en-US"/>
          </a:p>
        </p:txBody>
      </p:sp>
    </p:spTree>
    <p:extLst>
      <p:ext uri="{BB962C8B-B14F-4D97-AF65-F5344CB8AC3E}">
        <p14:creationId xmlns:p14="http://schemas.microsoft.com/office/powerpoint/2010/main" val="83797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 and Affordable Funding for Equity and Resilience (SAFER) program is a set of tools, funding sources, and regulatory authorities designed to meet the goals of safe, accessible, and affordable drinking water for all Californians.</a:t>
            </a:r>
          </a:p>
        </p:txBody>
      </p:sp>
      <p:sp>
        <p:nvSpPr>
          <p:cNvPr id="4" name="Slide Number Placeholder 3"/>
          <p:cNvSpPr>
            <a:spLocks noGrp="1"/>
          </p:cNvSpPr>
          <p:nvPr>
            <p:ph type="sldNum" sz="quarter" idx="5"/>
          </p:nvPr>
        </p:nvSpPr>
        <p:spPr/>
        <p:txBody>
          <a:bodyPr/>
          <a:lstStyle/>
          <a:p>
            <a:fld id="{2D47F7BE-570D-4EE6-A4C3-DAEE8F3D23F8}" type="slidenum">
              <a:rPr lang="en-US" smtClean="0"/>
              <a:t>19</a:t>
            </a:fld>
            <a:endParaRPr lang="en-US"/>
          </a:p>
        </p:txBody>
      </p:sp>
    </p:spTree>
    <p:extLst>
      <p:ext uri="{BB962C8B-B14F-4D97-AF65-F5344CB8AC3E}">
        <p14:creationId xmlns:p14="http://schemas.microsoft.com/office/powerpoint/2010/main" val="3563520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“California’s water challenges are daunting, from severely depleted groundwater basins to vulnerable infrastructure to unsafe drinking water in far too many communities. Climate change magnifies the risks,” said Governor Newsom. “To meet these challenges, we need to harness the best in science, engineering and innovation to prepare for what’s ahead and ensure long-term water resilience and ecosystem health. We’ll need an all-of-above approach to get there.”</a:t>
            </a:r>
          </a:p>
        </p:txBody>
      </p:sp>
      <p:sp>
        <p:nvSpPr>
          <p:cNvPr id="4" name="Slide Number Placeholder 3"/>
          <p:cNvSpPr>
            <a:spLocks noGrp="1"/>
          </p:cNvSpPr>
          <p:nvPr>
            <p:ph type="sldNum" sz="quarter" idx="5"/>
          </p:nvPr>
        </p:nvSpPr>
        <p:spPr/>
        <p:txBody>
          <a:bodyPr/>
          <a:lstStyle/>
          <a:p>
            <a:fld id="{2D47F7BE-570D-4EE6-A4C3-DAEE8F3D23F8}" type="slidenum">
              <a:rPr lang="en-US" smtClean="0"/>
              <a:t>20</a:t>
            </a:fld>
            <a:endParaRPr lang="en-US"/>
          </a:p>
        </p:txBody>
      </p:sp>
    </p:spTree>
    <p:extLst>
      <p:ext uri="{BB962C8B-B14F-4D97-AF65-F5344CB8AC3E}">
        <p14:creationId xmlns:p14="http://schemas.microsoft.com/office/powerpoint/2010/main" val="4180843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THRU THE SLIDE&gt;</a:t>
            </a:r>
            <a:endParaRPr lang="en-US"/>
          </a:p>
        </p:txBody>
      </p:sp>
      <p:sp>
        <p:nvSpPr>
          <p:cNvPr id="4" name="Slide Number Placeholder 3"/>
          <p:cNvSpPr>
            <a:spLocks noGrp="1"/>
          </p:cNvSpPr>
          <p:nvPr>
            <p:ph type="sldNum" sz="quarter" idx="5"/>
          </p:nvPr>
        </p:nvSpPr>
        <p:spPr/>
        <p:txBody>
          <a:bodyPr/>
          <a:lstStyle/>
          <a:p>
            <a:fld id="{2D47F7BE-570D-4EE6-A4C3-DAEE8F3D23F8}" type="slidenum">
              <a:rPr lang="en-US" smtClean="0"/>
              <a:t>2</a:t>
            </a:fld>
            <a:endParaRPr lang="en-US"/>
          </a:p>
        </p:txBody>
      </p:sp>
    </p:spTree>
    <p:extLst>
      <p:ext uri="{BB962C8B-B14F-4D97-AF65-F5344CB8AC3E}">
        <p14:creationId xmlns:p14="http://schemas.microsoft.com/office/powerpoint/2010/main" val="923025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thru slide</a:t>
            </a:r>
          </a:p>
        </p:txBody>
      </p:sp>
      <p:sp>
        <p:nvSpPr>
          <p:cNvPr id="4" name="Slide Number Placeholder 3"/>
          <p:cNvSpPr>
            <a:spLocks noGrp="1"/>
          </p:cNvSpPr>
          <p:nvPr>
            <p:ph type="sldNum" sz="quarter" idx="5"/>
          </p:nvPr>
        </p:nvSpPr>
        <p:spPr/>
        <p:txBody>
          <a:bodyPr/>
          <a:lstStyle/>
          <a:p>
            <a:fld id="{2D47F7BE-570D-4EE6-A4C3-DAEE8F3D23F8}" type="slidenum">
              <a:rPr lang="en-US" smtClean="0"/>
              <a:t>21</a:t>
            </a:fld>
            <a:endParaRPr lang="en-US"/>
          </a:p>
        </p:txBody>
      </p:sp>
    </p:spTree>
    <p:extLst>
      <p:ext uri="{BB962C8B-B14F-4D97-AF65-F5344CB8AC3E}">
        <p14:creationId xmlns:p14="http://schemas.microsoft.com/office/powerpoint/2010/main" val="1238417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develop the portfolio, state agencies conducted an inventory and assessment of key aspects of California water, soliciting broad input from tribes, agencies, individuals, groups, and leaders across the state. An interagency working group considered the assessment and input from more than 20 public listening sessions across the state and more than 100 substantive comment letters.</a:t>
            </a:r>
          </a:p>
          <a:p>
            <a:endParaRPr lang="en-US">
              <a:cs typeface="Calibri"/>
            </a:endParaRPr>
          </a:p>
          <a:p>
            <a:pPr marL="971550" lvl="1" indent="-514350">
              <a:lnSpc>
                <a:spcPct val="90000"/>
              </a:lnSpc>
              <a:spcBef>
                <a:spcPts val="3000"/>
              </a:spcBef>
              <a:buAutoNum type="arabicPeriod"/>
            </a:pPr>
            <a:r>
              <a:rPr lang="en-US"/>
              <a:t>Maintain and diversify water supplies</a:t>
            </a:r>
            <a:endParaRPr lang="en-US">
              <a:cs typeface="Calibri"/>
            </a:endParaRPr>
          </a:p>
          <a:p>
            <a:pPr marL="971550" lvl="1" indent="-514350">
              <a:lnSpc>
                <a:spcPct val="90000"/>
              </a:lnSpc>
              <a:spcBef>
                <a:spcPts val="3000"/>
              </a:spcBef>
              <a:buAutoNum type="arabicPeriod"/>
            </a:pPr>
            <a:r>
              <a:rPr lang="en-US"/>
              <a:t>Protect and enhance natural ecosystems</a:t>
            </a:r>
            <a:endParaRPr lang="en-US">
              <a:cs typeface="Calibri"/>
            </a:endParaRPr>
          </a:p>
          <a:p>
            <a:pPr marL="971550" lvl="1" indent="-514350">
              <a:lnSpc>
                <a:spcPct val="90000"/>
              </a:lnSpc>
              <a:spcBef>
                <a:spcPts val="3000"/>
              </a:spcBef>
              <a:buAutoNum type="arabicPeriod"/>
            </a:pPr>
            <a:r>
              <a:rPr lang="en-US"/>
              <a:t>Build connections</a:t>
            </a:r>
            <a:endParaRPr lang="en-US">
              <a:cs typeface="Calibri"/>
            </a:endParaRPr>
          </a:p>
          <a:p>
            <a:pPr marL="971550" lvl="1" indent="-514350">
              <a:lnSpc>
                <a:spcPct val="90000"/>
              </a:lnSpc>
              <a:spcBef>
                <a:spcPts val="3000"/>
              </a:spcBef>
              <a:buAutoNum type="arabicPeriod"/>
            </a:pPr>
            <a:r>
              <a:rPr lang="en-US"/>
              <a:t>Be prepared  </a:t>
            </a:r>
            <a:endParaRPr lang="en-US">
              <a:cs typeface="Calibri"/>
            </a:endParaRPr>
          </a:p>
          <a:p>
            <a:pPr lvl="1">
              <a:lnSpc>
                <a:spcPct val="90000"/>
              </a:lnSpc>
              <a:spcBef>
                <a:spcPts val="3000"/>
              </a:spcBef>
            </a:pPr>
            <a:endParaRPr lang="en-US">
              <a:cs typeface="Calibri"/>
            </a:endParaRPr>
          </a:p>
          <a:p>
            <a:pPr lvl="1"/>
            <a:r>
              <a:rPr lang="en-US"/>
              <a:t>These priorities include:</a:t>
            </a:r>
            <a:endParaRPr lang="en-US">
              <a:cs typeface="Calibri" panose="020F0502020204030204"/>
            </a:endParaRPr>
          </a:p>
          <a:p>
            <a:pPr marL="228600" indent="-228600">
              <a:buAutoNum type="arabicPeriod"/>
            </a:pPr>
            <a:r>
              <a:rPr lang="en-US"/>
              <a:t>Implementing the Safe and Affordable Drinking Water Act of 2019</a:t>
            </a:r>
            <a:endParaRPr lang="en-US">
              <a:cs typeface="Calibri" panose="020F0502020204030204"/>
            </a:endParaRPr>
          </a:p>
          <a:p>
            <a:pPr marL="228600" indent="-228600">
              <a:buAutoNum type="arabicPeriod"/>
            </a:pPr>
            <a:r>
              <a:rPr lang="en-US"/>
              <a:t>Supporting local communities to successfully implement the Sustainable Groundwater Management Act of 2014</a:t>
            </a:r>
            <a:endParaRPr lang="en-US">
              <a:cs typeface="Calibri" panose="020F0502020204030204"/>
            </a:endParaRPr>
          </a:p>
          <a:p>
            <a:pPr marL="228600" indent="-228600">
              <a:buAutoNum type="arabicPeriod"/>
            </a:pPr>
            <a:r>
              <a:rPr lang="en-US"/>
              <a:t>Achieving voluntary agreements to increase flows and improve conditions for native fish in the Sacramento-San Joaquin Delta and its watersheds</a:t>
            </a:r>
            <a:endParaRPr lang="en-US">
              <a:cs typeface="Calibri" panose="020F0502020204030204"/>
            </a:endParaRPr>
          </a:p>
          <a:p>
            <a:pPr marL="228600" indent="-228600">
              <a:buAutoNum type="arabicPeriod"/>
            </a:pPr>
            <a:r>
              <a:rPr lang="en-US"/>
              <a:t>Modernizing the Delta water conveyance system to protect long-term functionality of the State Water Project</a:t>
            </a:r>
            <a:endParaRPr lang="en-US">
              <a:cs typeface="Calibri" panose="020F0502020204030204"/>
            </a:endParaRPr>
          </a:p>
          <a:p>
            <a:pPr marL="228600" indent="-228600">
              <a:buAutoNum type="arabicPeriod"/>
            </a:pPr>
            <a:r>
              <a:rPr lang="en-US"/>
              <a:t>Updating regulations to expand water recycling</a:t>
            </a:r>
            <a:endParaRPr lang="en-US">
              <a:cs typeface="Calibri" panose="020F0502020204030204"/>
            </a:endParaRPr>
          </a:p>
          <a:p>
            <a:pPr marL="228600" indent="-228600">
              <a:buAutoNum type="arabicPeriod"/>
            </a:pPr>
            <a:r>
              <a:rPr lang="en-US"/>
              <a:t>Accelerating permitting of new smart water storage</a:t>
            </a:r>
            <a:endParaRPr lang="en-US">
              <a:cs typeface="Calibri" panose="020F0502020204030204"/>
            </a:endParaRPr>
          </a:p>
          <a:p>
            <a:pPr marL="228600" indent="-228600">
              <a:buAutoNum type="arabicPeriod"/>
            </a:pPr>
            <a:r>
              <a:rPr lang="en-US"/>
              <a:t>Expanding seasonal floodplains for fish and flood benefits</a:t>
            </a:r>
            <a:endParaRPr lang="en-US">
              <a:cs typeface="Calibri" panose="020F0502020204030204"/>
            </a:endParaRPr>
          </a:p>
          <a:p>
            <a:pPr marL="228600" indent="-228600">
              <a:buAutoNum type="arabicPeriod"/>
            </a:pPr>
            <a:r>
              <a:rPr lang="en-US"/>
              <a:t>Improving conditions at the Salton Sea</a:t>
            </a:r>
            <a:endParaRPr lang="en-US">
              <a:cs typeface="Calibri" panose="020F0502020204030204"/>
            </a:endParaRPr>
          </a:p>
          <a:p>
            <a:pPr marL="228600" indent="-228600">
              <a:buAutoNum type="arabicPeriod"/>
            </a:pPr>
            <a:r>
              <a:rPr lang="en-US"/>
              <a:t>Removing dams from the Klamath River</a:t>
            </a:r>
            <a:endParaRPr lang="en-US">
              <a:cs typeface="Calibri" panose="020F0502020204030204"/>
            </a:endParaRPr>
          </a:p>
          <a:p>
            <a:pPr marL="228600" indent="-228600">
              <a:buAutoNum type="arabicPeriod"/>
            </a:pPr>
            <a:r>
              <a:rPr lang="en-US"/>
              <a:t>Better leveraging of information and data to improve water management</a:t>
            </a:r>
            <a:endParaRPr lang="en-US">
              <a:cs typeface="Calibri"/>
            </a:endParaRPr>
          </a:p>
          <a:p>
            <a:pPr marL="685800" lvl="1" indent="-228600">
              <a:lnSpc>
                <a:spcPct val="90000"/>
              </a:lnSpc>
              <a:spcBef>
                <a:spcPts val="3000"/>
              </a:spcBef>
              <a:buAutoNum type="arabicPeriod"/>
            </a:pPr>
            <a:endParaRPr lang="en-US">
              <a:cs typeface="Calibri"/>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22</a:t>
            </a:fld>
            <a:endParaRPr lang="en-US"/>
          </a:p>
        </p:txBody>
      </p:sp>
    </p:spTree>
    <p:extLst>
      <p:ext uri="{BB962C8B-B14F-4D97-AF65-F5344CB8AC3E}">
        <p14:creationId xmlns:p14="http://schemas.microsoft.com/office/powerpoint/2010/main" val="1685157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Contained 32  recommendations </a:t>
            </a:r>
            <a:endParaRPr lang="en-US"/>
          </a:p>
        </p:txBody>
      </p:sp>
      <p:sp>
        <p:nvSpPr>
          <p:cNvPr id="4" name="Slide Number Placeholder 3"/>
          <p:cNvSpPr>
            <a:spLocks noGrp="1"/>
          </p:cNvSpPr>
          <p:nvPr>
            <p:ph type="sldNum" sz="quarter" idx="5"/>
          </p:nvPr>
        </p:nvSpPr>
        <p:spPr/>
        <p:txBody>
          <a:bodyPr/>
          <a:lstStyle/>
          <a:p>
            <a:fld id="{2D47F7BE-570D-4EE6-A4C3-DAEE8F3D23F8}" type="slidenum">
              <a:rPr lang="en-US" smtClean="0"/>
              <a:t>23</a:t>
            </a:fld>
            <a:endParaRPr lang="en-US"/>
          </a:p>
        </p:txBody>
      </p:sp>
    </p:spTree>
    <p:extLst>
      <p:ext uri="{BB962C8B-B14F-4D97-AF65-F5344CB8AC3E}">
        <p14:creationId xmlns:p14="http://schemas.microsoft.com/office/powerpoint/2010/main" val="794958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With the establishment of the SAFER program and the associated initiatives, significant progress has been made in this area. Progress (and associated reporting) will continue under the SAFER program. </a:t>
            </a:r>
            <a:endParaRPr lang="en-US"/>
          </a:p>
        </p:txBody>
      </p:sp>
      <p:sp>
        <p:nvSpPr>
          <p:cNvPr id="4" name="Slide Number Placeholder 3"/>
          <p:cNvSpPr>
            <a:spLocks noGrp="1"/>
          </p:cNvSpPr>
          <p:nvPr>
            <p:ph type="sldNum" sz="quarter" idx="5"/>
          </p:nvPr>
        </p:nvSpPr>
        <p:spPr/>
        <p:txBody>
          <a:bodyPr/>
          <a:lstStyle/>
          <a:p>
            <a:fld id="{2D47F7BE-570D-4EE6-A4C3-DAEE8F3D23F8}" type="slidenum">
              <a:rPr lang="en-US" smtClean="0"/>
              <a:t>24</a:t>
            </a:fld>
            <a:endParaRPr lang="en-US"/>
          </a:p>
        </p:txBody>
      </p:sp>
    </p:spTree>
    <p:extLst>
      <p:ext uri="{BB962C8B-B14F-4D97-AF65-F5344CB8AC3E}">
        <p14:creationId xmlns:p14="http://schemas.microsoft.com/office/powerpoint/2010/main" val="337283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Progress has been made on consolidation under the authorities and resources that have been put in place since the 2015 Plan. This continues to be a major priority with associated reporting and transparency by the State Water Board. Under the SAFER program, consolidation is a very high priority as fundamental to more sustainable solutions. </a:t>
            </a:r>
          </a:p>
        </p:txBody>
      </p:sp>
      <p:sp>
        <p:nvSpPr>
          <p:cNvPr id="4" name="Slide Number Placeholder 3"/>
          <p:cNvSpPr>
            <a:spLocks noGrp="1"/>
          </p:cNvSpPr>
          <p:nvPr>
            <p:ph type="sldNum" sz="quarter" idx="5"/>
          </p:nvPr>
        </p:nvSpPr>
        <p:spPr/>
        <p:txBody>
          <a:bodyPr/>
          <a:lstStyle/>
          <a:p>
            <a:fld id="{2D47F7BE-570D-4EE6-A4C3-DAEE8F3D23F8}" type="slidenum">
              <a:rPr lang="en-US" smtClean="0"/>
              <a:t>25</a:t>
            </a:fld>
            <a:endParaRPr lang="en-US"/>
          </a:p>
        </p:txBody>
      </p:sp>
    </p:spTree>
    <p:extLst>
      <p:ext uri="{BB962C8B-B14F-4D97-AF65-F5344CB8AC3E}">
        <p14:creationId xmlns:p14="http://schemas.microsoft.com/office/powerpoint/2010/main" val="995017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Legislation was enacted shortly after the completion of the 2015 Plan that allows, for a limited period, the permitting of point of use and point of entry treatment for small water systems with less than 200 service connections to achieve compliance with certain drinking water standards. With the POU/POE regulations in place, several small PWS, including schools and businesses, have installed point of use treatment.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26</a:t>
            </a:fld>
            <a:endParaRPr lang="en-US"/>
          </a:p>
        </p:txBody>
      </p:sp>
    </p:spTree>
    <p:extLst>
      <p:ext uri="{BB962C8B-B14F-4D97-AF65-F5344CB8AC3E}">
        <p14:creationId xmlns:p14="http://schemas.microsoft.com/office/powerpoint/2010/main" val="2243732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State Water Board staff have requested PWS update their ERP; however, without any regulatory requirements, the State Water Board cannot ensure that ERP have been completed and updated every five years.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27</a:t>
            </a:fld>
            <a:endParaRPr lang="en-US"/>
          </a:p>
        </p:txBody>
      </p:sp>
    </p:spTree>
    <p:extLst>
      <p:ext uri="{BB962C8B-B14F-4D97-AF65-F5344CB8AC3E}">
        <p14:creationId xmlns:p14="http://schemas.microsoft.com/office/powerpoint/2010/main" val="1705326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cs typeface="Calibri"/>
              </a:rPr>
              <a:t>The condition of infrastructure continues to be a concern.  More work is needed.  There is additional discussion and recommendations in the draft Plan. Every water system should evaluate the condition of their facilities and develop a plan for maintenance and eventual replacement.  </a:t>
            </a:r>
          </a:p>
          <a:p>
            <a:endParaRPr lang="en-US">
              <a:cs typeface="Calibri"/>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28</a:t>
            </a:fld>
            <a:endParaRPr lang="en-US"/>
          </a:p>
        </p:txBody>
      </p:sp>
    </p:spTree>
    <p:extLst>
      <p:ext uri="{BB962C8B-B14F-4D97-AF65-F5344CB8AC3E}">
        <p14:creationId xmlns:p14="http://schemas.microsoft.com/office/powerpoint/2010/main" val="983491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8750" lvl="1" indent="-514350">
              <a:lnSpc>
                <a:spcPct val="90000"/>
              </a:lnSpc>
              <a:spcBef>
                <a:spcPts val="3000"/>
              </a:spcBef>
              <a:buFont typeface="Arial"/>
              <a:buChar char="•"/>
            </a:pPr>
            <a:r>
              <a:rPr lang="en-US" i="1"/>
              <a:t>What can our water future look like?   The Water Resilience Portfolio suggests that the future should/could include:  </a:t>
            </a:r>
            <a:endParaRPr lang="en-US" i="1">
              <a:cs typeface="Calibri"/>
            </a:endParaRPr>
          </a:p>
          <a:p>
            <a:pPr marL="971550" lvl="1" indent="-514350">
              <a:lnSpc>
                <a:spcPct val="90000"/>
              </a:lnSpc>
              <a:spcBef>
                <a:spcPts val="3000"/>
              </a:spcBef>
              <a:buFont typeface="Arial"/>
              <a:buChar char="•"/>
            </a:pPr>
            <a:endParaRPr lang="en-US">
              <a:cs typeface="Calibri"/>
            </a:endParaRPr>
          </a:p>
          <a:p>
            <a:pPr marL="971550" lvl="1" indent="-514350">
              <a:lnSpc>
                <a:spcPct val="90000"/>
              </a:lnSpc>
              <a:spcBef>
                <a:spcPts val="3000"/>
              </a:spcBef>
              <a:buFont typeface="Arial"/>
              <a:buChar char="•"/>
            </a:pPr>
            <a:r>
              <a:rPr lang="en-US"/>
              <a:t>All Californians have safe and clean drinking water</a:t>
            </a:r>
            <a:endParaRPr lang="en-US">
              <a:cs typeface="Calibri"/>
            </a:endParaRPr>
          </a:p>
          <a:p>
            <a:pPr marL="971550" lvl="1" indent="-514350">
              <a:lnSpc>
                <a:spcPct val="90000"/>
              </a:lnSpc>
              <a:spcBef>
                <a:spcPts val="3000"/>
              </a:spcBef>
              <a:buFont typeface="Arial"/>
              <a:buChar char="•"/>
            </a:pPr>
            <a:r>
              <a:rPr lang="en-US"/>
              <a:t>Native fish populations recover</a:t>
            </a:r>
            <a:endParaRPr lang="en-US">
              <a:cs typeface="Calibri"/>
            </a:endParaRPr>
          </a:p>
          <a:p>
            <a:pPr marL="971550" lvl="1" indent="-514350">
              <a:lnSpc>
                <a:spcPct val="90000"/>
              </a:lnSpc>
              <a:spcBef>
                <a:spcPts val="3000"/>
              </a:spcBef>
              <a:buFont typeface="Arial"/>
              <a:buChar char="•"/>
            </a:pPr>
            <a:r>
              <a:rPr lang="en-US"/>
              <a:t>We capture, use and share water supplies to weather droughts. </a:t>
            </a:r>
            <a:endParaRPr lang="en-US">
              <a:cs typeface="Calibri"/>
            </a:endParaRPr>
          </a:p>
          <a:p>
            <a:pPr marL="971550" lvl="1" indent="-514350">
              <a:lnSpc>
                <a:spcPct val="90000"/>
              </a:lnSpc>
              <a:spcBef>
                <a:spcPts val="3000"/>
              </a:spcBef>
              <a:buFont typeface="Arial"/>
              <a:buChar char="•"/>
            </a:pPr>
            <a:r>
              <a:rPr lang="en-US"/>
              <a:t>Collaborative, science-based managements and strong partnerships</a:t>
            </a:r>
            <a:endParaRPr lang="en-US">
              <a:cs typeface="Calibri"/>
            </a:endParaRPr>
          </a:p>
          <a:p>
            <a:pPr lvl="1">
              <a:lnSpc>
                <a:spcPct val="90000"/>
              </a:lnSpc>
              <a:spcBef>
                <a:spcPts val="3000"/>
              </a:spcBef>
            </a:pPr>
            <a:endParaRPr lang="en-US">
              <a:cs typeface="Calibri"/>
            </a:endParaRPr>
          </a:p>
          <a:p>
            <a:pPr lvl="1">
              <a:lnSpc>
                <a:spcPct val="90000"/>
              </a:lnSpc>
              <a:spcBef>
                <a:spcPts val="3000"/>
              </a:spcBef>
            </a:pPr>
            <a:r>
              <a:rPr lang="en-US">
                <a:cs typeface="Calibri"/>
              </a:rPr>
              <a:t>The story is ours to tell, collectively.  Now that I have raised expectations, I will pass the presentation on to Ashley Dummer  Please welcome Ashley.  </a:t>
            </a:r>
          </a:p>
          <a:p>
            <a:endParaRPr lang="en-US">
              <a:cs typeface="Calibri"/>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29</a:t>
            </a:fld>
            <a:endParaRPr lang="en-US"/>
          </a:p>
        </p:txBody>
      </p:sp>
    </p:spTree>
    <p:extLst>
      <p:ext uri="{BB962C8B-B14F-4D97-AF65-F5344CB8AC3E}">
        <p14:creationId xmlns:p14="http://schemas.microsoft.com/office/powerpoint/2010/main" val="4139743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Mark. As Randy mentioned earlier, I am responsible for getting this plan completed, but unlike Mark, this is the first Safe Drinking Water Plan that I have had the opportunity to be involved with. </a:t>
            </a:r>
          </a:p>
          <a:p>
            <a:endParaRPr lang="en-US" dirty="0"/>
          </a:p>
          <a:p>
            <a:r>
              <a:rPr lang="en-US" dirty="0"/>
              <a:t>Today, I will be covering what is in the 2020 Safe Drinking Water Plan. I will provide a brief overview of each of the 12 chapters, assuming that you have not had the opportunity to read the entire 225 page document. Then I will discuss the some of our draft recommendations and major themes that we identified.  I will wrap it up by reminding you how to provide comments on the Plan. </a:t>
            </a:r>
          </a:p>
          <a:p>
            <a:endParaRPr lang="en-US" dirty="0"/>
          </a:p>
          <a:p>
            <a:r>
              <a:rPr lang="en-US" dirty="0"/>
              <a:t>To begin, I have here a sneak preview of the four strong themes that emerged from our work.  We use these themes to organize the recommendations. Those four themes are Emergency Preparedness, Sustainability, Equity/ Human Right to Water and Program Actions. These themes definitely have some overlap with each other. </a:t>
            </a:r>
          </a:p>
          <a:p>
            <a:r>
              <a:rPr lang="en-US" dirty="0"/>
              <a:t>Central to these themes is the reality that Safe, clean and affordable water is essential for healthy communities. Collectively, we work hard to help make this a reality. But we recognize we have more work ahead to make this a reality. </a:t>
            </a:r>
          </a:p>
        </p:txBody>
      </p:sp>
      <p:sp>
        <p:nvSpPr>
          <p:cNvPr id="4" name="Slide Number Placeholder 3"/>
          <p:cNvSpPr>
            <a:spLocks noGrp="1"/>
          </p:cNvSpPr>
          <p:nvPr>
            <p:ph type="sldNum" sz="quarter" idx="5"/>
          </p:nvPr>
        </p:nvSpPr>
        <p:spPr/>
        <p:txBody>
          <a:bodyPr/>
          <a:lstStyle/>
          <a:p>
            <a:fld id="{2D47F7BE-570D-4EE6-A4C3-DAEE8F3D23F8}" type="slidenum">
              <a:rPr lang="en-US" smtClean="0"/>
              <a:t>30</a:t>
            </a:fld>
            <a:endParaRPr lang="en-US"/>
          </a:p>
        </p:txBody>
      </p:sp>
    </p:spTree>
    <p:extLst>
      <p:ext uri="{BB962C8B-B14F-4D97-AF65-F5344CB8AC3E}">
        <p14:creationId xmlns:p14="http://schemas.microsoft.com/office/powerpoint/2010/main" val="168850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With me here today, I have two of our staff who have been helping with the preparation of the plan – Mark Bartson and Ashley Dummer.  Mark has been the lead on the early discussion and drafting of the Plan. </a:t>
            </a:r>
          </a:p>
          <a:p>
            <a:endParaRPr lang="en-US">
              <a:cs typeface="Calibri"/>
            </a:endParaRPr>
          </a:p>
          <a:p>
            <a:r>
              <a:rPr lang="en-US">
                <a:cs typeface="Calibri"/>
              </a:rPr>
              <a:t>Ashley is the lead on finalizing the plan including the review of public comment.  She will be preparing the staff report for the presentation of the Plan to the State Water Board later this summer.  </a:t>
            </a:r>
          </a:p>
        </p:txBody>
      </p:sp>
      <p:sp>
        <p:nvSpPr>
          <p:cNvPr id="4" name="Slide Number Placeholder 3"/>
          <p:cNvSpPr>
            <a:spLocks noGrp="1"/>
          </p:cNvSpPr>
          <p:nvPr>
            <p:ph type="sldNum" sz="quarter" idx="5"/>
          </p:nvPr>
        </p:nvSpPr>
        <p:spPr/>
        <p:txBody>
          <a:bodyPr/>
          <a:lstStyle/>
          <a:p>
            <a:fld id="{2D47F7BE-570D-4EE6-A4C3-DAEE8F3D23F8}" type="slidenum">
              <a:rPr lang="en-US" smtClean="0"/>
              <a:t>3</a:t>
            </a:fld>
            <a:endParaRPr lang="en-US"/>
          </a:p>
        </p:txBody>
      </p:sp>
    </p:spTree>
    <p:extLst>
      <p:ext uri="{BB962C8B-B14F-4D97-AF65-F5344CB8AC3E}">
        <p14:creationId xmlns:p14="http://schemas.microsoft.com/office/powerpoint/2010/main" val="4253043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chapter introduces the plan, provides background information and describes the purpose of the Safe Drinking Water Plan. It also highlights some of the major legislative changes made since the pervious plan.</a:t>
            </a:r>
          </a:p>
          <a:p>
            <a:endParaRPr lang="en-US" dirty="0"/>
          </a:p>
          <a:p>
            <a:r>
              <a:rPr lang="en-US" dirty="0"/>
              <a:t>Chapter 1 is intended to frame the issues and provide the overall perspective. As an introduction, it does not contain any recommendations.</a:t>
            </a:r>
          </a:p>
          <a:p>
            <a:endParaRPr lang="en-US" i="1" dirty="0">
              <a:cs typeface="Calibri"/>
            </a:endParaRPr>
          </a:p>
          <a:p>
            <a:endParaRPr lang="en-US" i="1" dirty="0">
              <a:cs typeface="Calibri"/>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31</a:t>
            </a:fld>
            <a:endParaRPr lang="en-US"/>
          </a:p>
        </p:txBody>
      </p:sp>
    </p:spTree>
    <p:extLst>
      <p:ext uri="{BB962C8B-B14F-4D97-AF65-F5344CB8AC3E}">
        <p14:creationId xmlns:p14="http://schemas.microsoft.com/office/powerpoint/2010/main" val="1219051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2 we provide insights into the roles, responsibilities, and resources of the various agencies and parties involved. We also discuss the new ability in regards to consolidation and appointing administrators which are now tools available to the Division of Drinking Water</a:t>
            </a:r>
          </a:p>
          <a:p>
            <a:endParaRPr lang="en-US" dirty="0"/>
          </a:p>
          <a:p>
            <a:r>
              <a:rPr lang="en-US" dirty="0"/>
              <a:t>We discuss the various organizational structures of public water systems including ownership type (such as public agencies, private ownership, mutual water companies. We also include examples for the different types. This chapter also provides background on the Drinking Water Regulatory Program carried out by the Division of Drinking Water. </a:t>
            </a:r>
          </a:p>
          <a:p>
            <a:endParaRPr lang="en-US" dirty="0"/>
          </a:p>
          <a:p>
            <a:r>
              <a:rPr lang="en-US" dirty="0"/>
              <a:t>Under the Safe Drinking Water Act, the primary responsibility for compliance belongs to each Public Water System under the authority of their drinking water supply permit. It is important that we acknowledge the effort of public water systems in meeting this responsibility. It is because of this effort that most of us have safe drinking water that consistently meets standards. The question is how we close the remaining gap for communities that do not have safe water. </a:t>
            </a:r>
          </a:p>
          <a:p>
            <a:endParaRPr lang="en-US" dirty="0">
              <a:cs typeface="Calibri"/>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32</a:t>
            </a:fld>
            <a:endParaRPr lang="en-US"/>
          </a:p>
        </p:txBody>
      </p:sp>
    </p:spTree>
    <p:extLst>
      <p:ext uri="{BB962C8B-B14F-4D97-AF65-F5344CB8AC3E}">
        <p14:creationId xmlns:p14="http://schemas.microsoft.com/office/powerpoint/2010/main" val="3456839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You may be aware California depends on a combination of water sources to meet our needs. These sources don’t just include groundwater and surface water, but in Chapter 3 we also discuss alternative water supplies such as ocean desalination and recycled water. These various sources are at risk from differing threats. We go into detail about the possible threats. Some examples of these threat include:</a:t>
            </a:r>
          </a:p>
          <a:p>
            <a:pPr lvl="1">
              <a:defRPr/>
            </a:pPr>
            <a:r>
              <a:rPr lang="en-US" dirty="0">
                <a:cs typeface="Calibri"/>
              </a:rPr>
              <a:t>1.The well-known threat of nitrate in agricultural areas from fertilizer application. </a:t>
            </a:r>
          </a:p>
          <a:p>
            <a:pPr lvl="1">
              <a:defRPr/>
            </a:pPr>
            <a:r>
              <a:rPr lang="en-US" dirty="0">
                <a:cs typeface="Calibri"/>
              </a:rPr>
              <a:t>2.The emerging threat of PFAS compounds which are currently under investigation statewide.</a:t>
            </a:r>
          </a:p>
          <a:p>
            <a:pPr>
              <a:defRPr/>
            </a:pPr>
            <a:endParaRPr lang="en-US" dirty="0">
              <a:cs typeface="Calibri"/>
            </a:endParaRPr>
          </a:p>
          <a:p>
            <a:pPr>
              <a:defRPr/>
            </a:pPr>
            <a:r>
              <a:rPr lang="en-US" dirty="0">
                <a:cs typeface="Calibri"/>
              </a:rPr>
              <a:t>This Chapter contains a number of recommendations as we realize how important the quality of drinking water is.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33</a:t>
            </a:fld>
            <a:endParaRPr lang="en-US"/>
          </a:p>
        </p:txBody>
      </p:sp>
    </p:spTree>
    <p:extLst>
      <p:ext uri="{BB962C8B-B14F-4D97-AF65-F5344CB8AC3E}">
        <p14:creationId xmlns:p14="http://schemas.microsoft.com/office/powerpoint/2010/main" val="4070951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While 98% of customers served by public water systems receive water that meets the standards, there are systems that violate the standards. In Chapter 4, we detail the violations that occurred between 2015 and 2019. We assess geographically where the violations were more occurring, and we evaluate the impact on the public water system size in their ability to comply with the various drinking water standards. Much of this discussion comes from the Annual Compliance Reports prepared by the State Water Board each year.</a:t>
            </a:r>
          </a:p>
          <a:p>
            <a:endParaRPr lang="en-US" dirty="0"/>
          </a:p>
        </p:txBody>
      </p:sp>
      <p:sp>
        <p:nvSpPr>
          <p:cNvPr id="4" name="Slide Number Placeholder 3"/>
          <p:cNvSpPr>
            <a:spLocks noGrp="1"/>
          </p:cNvSpPr>
          <p:nvPr>
            <p:ph type="sldNum" sz="quarter" idx="5"/>
          </p:nvPr>
        </p:nvSpPr>
        <p:spPr/>
        <p:txBody>
          <a:bodyPr/>
          <a:lstStyle/>
          <a:p>
            <a:fld id="{2D47F7BE-570D-4EE6-A4C3-DAEE8F3D23F8}" type="slidenum">
              <a:rPr lang="en-US" smtClean="0"/>
              <a:t>34</a:t>
            </a:fld>
            <a:endParaRPr lang="en-US"/>
          </a:p>
        </p:txBody>
      </p:sp>
    </p:spTree>
    <p:extLst>
      <p:ext uri="{BB962C8B-B14F-4D97-AF65-F5344CB8AC3E}">
        <p14:creationId xmlns:p14="http://schemas.microsoft.com/office/powerpoint/2010/main" val="3873558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panose="020F0502020204030204"/>
              </a:rPr>
              <a:t>Chapter 5 really dives into the data systems that Division of Drinking Water staff are using. It also introduces the new data collection systems that are being worked on. It addresses specific gaps in our current data, such as not having detailed information on state small water systems. This chapter also details our efforts to make the data available to others, providing greater transparency. </a:t>
            </a:r>
          </a:p>
          <a:p>
            <a:pPr>
              <a:defRPr/>
            </a:pPr>
            <a:endParaRPr lang="en-US" dirty="0">
              <a:cs typeface="Calibri" panose="020F0502020204030204"/>
            </a:endParaRPr>
          </a:p>
          <a:p>
            <a:pPr>
              <a:defRPr/>
            </a:pPr>
            <a:r>
              <a:rPr lang="en-US" dirty="0">
                <a:cs typeface="Calibri" panose="020F0502020204030204"/>
              </a:rPr>
              <a:t>Strong data systems are central to carrying out the mandates of the Safe Drinking Water Act. Timely, accurate, and complete information is needed by public water systems, regulatory agencies, and the public for various purposes. </a:t>
            </a:r>
          </a:p>
          <a:p>
            <a:pPr>
              <a:defRPr/>
            </a:pPr>
            <a:endParaRPr lang="en-US" dirty="0">
              <a:cs typeface="Calibri" panose="020F0502020204030204"/>
            </a:endParaRPr>
          </a:p>
          <a:p>
            <a:pPr>
              <a:defRPr/>
            </a:pPr>
            <a:r>
              <a:rPr lang="en-US" dirty="0">
                <a:cs typeface="Calibri" panose="020F0502020204030204"/>
              </a:rPr>
              <a:t>We are working on a number of ways to improve our data systems; therefore, it is not a surprise that we have a number of recommendations in this area. </a:t>
            </a: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35</a:t>
            </a:fld>
            <a:endParaRPr lang="en-US"/>
          </a:p>
        </p:txBody>
      </p:sp>
    </p:spTree>
    <p:extLst>
      <p:ext uri="{BB962C8B-B14F-4D97-AF65-F5344CB8AC3E}">
        <p14:creationId xmlns:p14="http://schemas.microsoft.com/office/powerpoint/2010/main" val="2887721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Chapter 6 explains the analytical methods used to evaluate the quality of the water sample. This chapter does provide all of the federal and state standards, so if you wanted to know the difference between what the EPA regulations are compared to the State Water Boards, you can reference this chapter. This chapter also talks about unregulated chemical monitoring that is preformed and examines the improvements needed to the existing methods and new methods to be able to better inform customers of the water quality. This information is used to help lower our maximum contaminate levels and be able to detect new chemicals, such as microplastics. </a:t>
            </a:r>
          </a:p>
          <a:p>
            <a:endParaRPr lang="en-US" dirty="0"/>
          </a:p>
        </p:txBody>
      </p:sp>
      <p:sp>
        <p:nvSpPr>
          <p:cNvPr id="4" name="Slide Number Placeholder 3"/>
          <p:cNvSpPr>
            <a:spLocks noGrp="1"/>
          </p:cNvSpPr>
          <p:nvPr>
            <p:ph type="sldNum" sz="quarter" idx="5"/>
          </p:nvPr>
        </p:nvSpPr>
        <p:spPr/>
        <p:txBody>
          <a:bodyPr/>
          <a:lstStyle/>
          <a:p>
            <a:fld id="{2D47F7BE-570D-4EE6-A4C3-DAEE8F3D23F8}" type="slidenum">
              <a:rPr lang="en-US" smtClean="0"/>
              <a:t>36</a:t>
            </a:fld>
            <a:endParaRPr lang="en-US"/>
          </a:p>
        </p:txBody>
      </p:sp>
    </p:spTree>
    <p:extLst>
      <p:ext uri="{BB962C8B-B14F-4D97-AF65-F5344CB8AC3E}">
        <p14:creationId xmlns:p14="http://schemas.microsoft.com/office/powerpoint/2010/main" val="3766950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In previous chapters we discussed the contaminates that water systems may have and in Chapter 7 we discuss the various treatment technologies used to remove the various contaminates. We also discuss the treatment cost of compliance with 1,2,3-TCP as it is the only maximum contaminate level that was added since the 2015 Safe Drinking Water Plan. </a:t>
            </a:r>
          </a:p>
        </p:txBody>
      </p:sp>
      <p:sp>
        <p:nvSpPr>
          <p:cNvPr id="4" name="Slide Number Placeholder 3"/>
          <p:cNvSpPr>
            <a:spLocks noGrp="1"/>
          </p:cNvSpPr>
          <p:nvPr>
            <p:ph type="sldNum" sz="quarter" idx="5"/>
          </p:nvPr>
        </p:nvSpPr>
        <p:spPr/>
        <p:txBody>
          <a:bodyPr/>
          <a:lstStyle/>
          <a:p>
            <a:fld id="{2D47F7BE-570D-4EE6-A4C3-DAEE8F3D23F8}" type="slidenum">
              <a:rPr lang="en-US" smtClean="0"/>
              <a:t>37</a:t>
            </a:fld>
            <a:endParaRPr lang="en-US"/>
          </a:p>
        </p:txBody>
      </p:sp>
    </p:spTree>
    <p:extLst>
      <p:ext uri="{BB962C8B-B14F-4D97-AF65-F5344CB8AC3E}">
        <p14:creationId xmlns:p14="http://schemas.microsoft.com/office/powerpoint/2010/main" val="2272213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Chapter 8 is a brand-new exciting chapter, made possible by the addition of our new SAFER unit. This chapter covers possible reasons water systems are failing to provide safe drinking water, looks at possible indicators of systems that are likely to fail the water systems standards and what can be done when water systems do fail. </a:t>
            </a:r>
          </a:p>
          <a:p>
            <a:r>
              <a:rPr lang="en-US" dirty="0">
                <a:cs typeface="Calibri"/>
              </a:rPr>
              <a:t>Much of this discussion is based on work of the staff of our SAFER unit in the last year or so. A huge component of sustainability of public water systems is their ability to have adequate technical, managerial and financial capacity. </a:t>
            </a:r>
          </a:p>
          <a:p>
            <a:r>
              <a:rPr lang="en-US" dirty="0">
                <a:cs typeface="Calibri"/>
              </a:rPr>
              <a:t>This chapter highlights the need for water partnerships and discusses some of our early lessons learned with our new tools for consolidation and administrators. I really encourage you to read this chapter as it details so many new aspects of our program. </a:t>
            </a:r>
          </a:p>
          <a:p>
            <a:r>
              <a:rPr lang="en-US" dirty="0">
                <a:cs typeface="Calibri"/>
              </a:rPr>
              <a:t>As the SAFER unit has really just begun their work, there a quite a few recommendations in this chapter. </a:t>
            </a:r>
          </a:p>
          <a:p>
            <a:endParaRPr lang="en-US" dirty="0">
              <a:cs typeface="Calibri"/>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38</a:t>
            </a:fld>
            <a:endParaRPr lang="en-US"/>
          </a:p>
        </p:txBody>
      </p:sp>
    </p:spTree>
    <p:extLst>
      <p:ext uri="{BB962C8B-B14F-4D97-AF65-F5344CB8AC3E}">
        <p14:creationId xmlns:p14="http://schemas.microsoft.com/office/powerpoint/2010/main" val="475545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9 evaluates impacts to cost. One example of cost is the source of water the system utilizes, and this can vary significantly. It details water systems sources of revenue and impacts to revenue. Talks about the increased focus on the issue of affordability. </a:t>
            </a:r>
          </a:p>
          <a:p>
            <a:r>
              <a:rPr lang="en-US" dirty="0"/>
              <a:t>Consistent with the Human Right to Water, and recent legislative authorities such as assembly bill 401 and the SAFER program, the State Water Board continues to focus on affordability. The AB 401 Report evaluated water rates and affordability for customers of public water systems to assure the access to safe drinking water. In addition, the SAFER program has developed additional methodologies and approaches to evaluate and consider affordability in the development of sustainable solutions. </a:t>
            </a:r>
          </a:p>
        </p:txBody>
      </p:sp>
      <p:sp>
        <p:nvSpPr>
          <p:cNvPr id="4" name="Slide Number Placeholder 3"/>
          <p:cNvSpPr>
            <a:spLocks noGrp="1"/>
          </p:cNvSpPr>
          <p:nvPr>
            <p:ph type="sldNum" sz="quarter" idx="5"/>
          </p:nvPr>
        </p:nvSpPr>
        <p:spPr/>
        <p:txBody>
          <a:bodyPr/>
          <a:lstStyle/>
          <a:p>
            <a:fld id="{2D47F7BE-570D-4EE6-A4C3-DAEE8F3D23F8}" type="slidenum">
              <a:rPr lang="en-US" smtClean="0"/>
              <a:t>39</a:t>
            </a:fld>
            <a:endParaRPr lang="en-US"/>
          </a:p>
        </p:txBody>
      </p:sp>
    </p:spTree>
    <p:extLst>
      <p:ext uri="{BB962C8B-B14F-4D97-AF65-F5344CB8AC3E}">
        <p14:creationId xmlns:p14="http://schemas.microsoft.com/office/powerpoint/2010/main" val="2793896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10 details the various funding programs available, specifically detailing all of the State Water Board funding programs available for drinking water systems. It also discusses the different financing methods available to water systems. </a:t>
            </a:r>
          </a:p>
          <a:p>
            <a:r>
              <a:rPr lang="en-US" dirty="0"/>
              <a:t>Water systems need funds for capital improvements. New or upgraded facilities may be necessary to meet regulatory requirements. In addition, aging water system infrastructure beyond the end of its useful life must be replaced. In addition to upfront capital cost, water systems need to consider the ongoing operations and maintenance cost. This is critical for the project to be successful in the long run. For example, a water system may secure the funds necessary to install a water treatment facility; however, without the funds to cover the operations and maintenance the facility will be unlikely to continue to provide safe drinking water.</a:t>
            </a:r>
          </a:p>
        </p:txBody>
      </p:sp>
      <p:sp>
        <p:nvSpPr>
          <p:cNvPr id="4" name="Slide Number Placeholder 3"/>
          <p:cNvSpPr>
            <a:spLocks noGrp="1"/>
          </p:cNvSpPr>
          <p:nvPr>
            <p:ph type="sldNum" sz="quarter" idx="5"/>
          </p:nvPr>
        </p:nvSpPr>
        <p:spPr/>
        <p:txBody>
          <a:bodyPr/>
          <a:lstStyle/>
          <a:p>
            <a:fld id="{2D47F7BE-570D-4EE6-A4C3-DAEE8F3D23F8}" type="slidenum">
              <a:rPr lang="en-US" smtClean="0"/>
              <a:t>40</a:t>
            </a:fld>
            <a:endParaRPr lang="en-US"/>
          </a:p>
        </p:txBody>
      </p:sp>
    </p:spTree>
    <p:extLst>
      <p:ext uri="{BB962C8B-B14F-4D97-AF65-F5344CB8AC3E}">
        <p14:creationId xmlns:p14="http://schemas.microsoft.com/office/powerpoint/2010/main" val="187982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thru the slide</a:t>
            </a:r>
            <a:endParaRPr lang="en-US"/>
          </a:p>
        </p:txBody>
      </p:sp>
      <p:sp>
        <p:nvSpPr>
          <p:cNvPr id="4" name="Slide Number Placeholder 3"/>
          <p:cNvSpPr>
            <a:spLocks noGrp="1"/>
          </p:cNvSpPr>
          <p:nvPr>
            <p:ph type="sldNum" sz="quarter" idx="5"/>
          </p:nvPr>
        </p:nvSpPr>
        <p:spPr/>
        <p:txBody>
          <a:bodyPr/>
          <a:lstStyle/>
          <a:p>
            <a:fld id="{2D47F7BE-570D-4EE6-A4C3-DAEE8F3D23F8}" type="slidenum">
              <a:rPr lang="en-US" smtClean="0"/>
              <a:t>4</a:t>
            </a:fld>
            <a:endParaRPr lang="en-US"/>
          </a:p>
        </p:txBody>
      </p:sp>
    </p:spTree>
    <p:extLst>
      <p:ext uri="{BB962C8B-B14F-4D97-AF65-F5344CB8AC3E}">
        <p14:creationId xmlns:p14="http://schemas.microsoft.com/office/powerpoint/2010/main" val="26328097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11 discusses the various threats to drinking water systems and lessons learned from the various emergencies and disasters of the last several years.  For example, last year over four million acres of California burned. Wildfires are not the only threat to California. As we know these threats are inevitable it is important to evaluate pervious emergency response and determine how to prepare for when emergencies occur. </a:t>
            </a:r>
          </a:p>
          <a:p>
            <a:r>
              <a:rPr lang="en-US" dirty="0"/>
              <a:t>These disasters have included  unthinkable damage to several communities, including the loss of life and severe property damage.  Public water system facilities are critical in both responding to emergencies and recover efforts.  </a:t>
            </a:r>
            <a:endParaRPr lang="en-US" dirty="0">
              <a:cs typeface="Calibri"/>
            </a:endParaRPr>
          </a:p>
          <a:p>
            <a:endParaRPr lang="en-US" dirty="0">
              <a:cs typeface="Calibri"/>
            </a:endParaRPr>
          </a:p>
          <a:p>
            <a:r>
              <a:rPr lang="en-US" dirty="0">
                <a:cs typeface="Calibri"/>
              </a:rPr>
              <a:t>This Chapter has quite a few Recommendations.  Given the need for emergency preparedness, we have a lot of work to do in this area.  </a:t>
            </a:r>
          </a:p>
        </p:txBody>
      </p:sp>
      <p:sp>
        <p:nvSpPr>
          <p:cNvPr id="4" name="Slide Number Placeholder 3"/>
          <p:cNvSpPr>
            <a:spLocks noGrp="1"/>
          </p:cNvSpPr>
          <p:nvPr>
            <p:ph type="sldNum" sz="quarter" idx="5"/>
          </p:nvPr>
        </p:nvSpPr>
        <p:spPr/>
        <p:txBody>
          <a:bodyPr/>
          <a:lstStyle/>
          <a:p>
            <a:fld id="{2D47F7BE-570D-4EE6-A4C3-DAEE8F3D23F8}" type="slidenum">
              <a:rPr lang="en-US" smtClean="0"/>
              <a:t>41</a:t>
            </a:fld>
            <a:endParaRPr lang="en-US"/>
          </a:p>
        </p:txBody>
      </p:sp>
    </p:spTree>
    <p:extLst>
      <p:ext uri="{BB962C8B-B14F-4D97-AF65-F5344CB8AC3E}">
        <p14:creationId xmlns:p14="http://schemas.microsoft.com/office/powerpoint/2010/main" val="27409364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12 summarizes all of the various recommendations.  There are a relatively large number of recommendations (66 in total).   As I mentioned earlier, four themes emerged as we developed the Safe Drinking Water Plan.  We organized the recommendations around these four themes.  </a:t>
            </a:r>
            <a:endParaRPr lang="en-US" dirty="0">
              <a:cs typeface="Calibri" panose="020F0502020204030204"/>
            </a:endParaRPr>
          </a:p>
          <a:p>
            <a:endParaRPr lang="en-US" dirty="0">
              <a:cs typeface="Calibri" panose="020F0502020204030204"/>
            </a:endParaRPr>
          </a:p>
          <a:p>
            <a:r>
              <a:rPr lang="en-US" dirty="0">
                <a:cs typeface="Calibri" panose="020F0502020204030204"/>
              </a:rPr>
              <a:t>Let's take a look </a:t>
            </a:r>
          </a:p>
        </p:txBody>
      </p:sp>
      <p:sp>
        <p:nvSpPr>
          <p:cNvPr id="4" name="Slide Number Placeholder 3"/>
          <p:cNvSpPr>
            <a:spLocks noGrp="1"/>
          </p:cNvSpPr>
          <p:nvPr>
            <p:ph type="sldNum" sz="quarter" idx="5"/>
          </p:nvPr>
        </p:nvSpPr>
        <p:spPr/>
        <p:txBody>
          <a:bodyPr/>
          <a:lstStyle/>
          <a:p>
            <a:fld id="{2D47F7BE-570D-4EE6-A4C3-DAEE8F3D23F8}" type="slidenum">
              <a:rPr lang="en-US" smtClean="0"/>
              <a:t>42</a:t>
            </a:fld>
            <a:endParaRPr lang="en-US"/>
          </a:p>
        </p:txBody>
      </p:sp>
    </p:spTree>
    <p:extLst>
      <p:ext uri="{BB962C8B-B14F-4D97-AF65-F5344CB8AC3E}">
        <p14:creationId xmlns:p14="http://schemas.microsoft.com/office/powerpoint/2010/main" val="11069257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Please take a close look at this graphic.   At the center of all of this work, is the goal of "Healthy Communities".   There are of course many components to having Healthy Communities but access to Safe and Affordable drinking water is necessary.   The Four main themes are:  Emergency Preparedness, Sustainability, Equity/Human Right to Water, and Program Action.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worked with our graphic’s group to put this together.  We liked that the pieces of the circle blend together, as this conveys that these themes are interconnected. In fact, many of the recommendations are relevant to more than one of the themes. For example, a public water system without adequate technical, managerial, and financial capability is likely not able to meet all statutory and regulatory requirements across the range of operating conditions, is less likely to be able to return to compliance after a violation and, are less likely to be prepared to deal with and recover from an emergency.  This then requires program action. </a:t>
            </a:r>
            <a:endParaRPr lang="en-US" dirty="0">
              <a:cs typeface="Calibri" panose="020F0502020204030204"/>
            </a:endParaRPr>
          </a:p>
          <a:p>
            <a:endParaRPr lang="en-US" dirty="0">
              <a:cs typeface="Calibri" panose="020F0502020204030204"/>
            </a:endParaRPr>
          </a:p>
          <a:p>
            <a:r>
              <a:rPr lang="en-US" dirty="0"/>
              <a:t>I will go through each of the themes and at least one recommendation from each.   </a:t>
            </a:r>
            <a:endParaRPr lang="en-US" dirty="0">
              <a:cs typeface="Calibri"/>
            </a:endParaRPr>
          </a:p>
          <a:p>
            <a:endParaRPr lang="en-US"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2D47F7BE-570D-4EE6-A4C3-DAEE8F3D23F8}" type="slidenum">
              <a:rPr lang="en-US" smtClean="0"/>
              <a:t>43</a:t>
            </a:fld>
            <a:endParaRPr lang="en-US"/>
          </a:p>
        </p:txBody>
      </p:sp>
    </p:spTree>
    <p:extLst>
      <p:ext uri="{BB962C8B-B14F-4D97-AF65-F5344CB8AC3E}">
        <p14:creationId xmlns:p14="http://schemas.microsoft.com/office/powerpoint/2010/main" val="25843857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emergencies and disasters over the last several years bring this thematic area to the forefront. Unfortunately, the with climate change impacts, water systems are more likely to experience emergency events. </a:t>
            </a:r>
            <a:r>
              <a:rPr lang="en-US" dirty="0">
                <a:cs typeface="Calibri"/>
              </a:rPr>
              <a:t>Under the theme of Emergency Preparedness, the Plan discusses the most common emergencies that we have experienced such as wildfires, droughts, earthquakes, and flooding. This aera looks at ways to be more prepared for these emergency and increase resiliency. </a:t>
            </a:r>
          </a:p>
          <a:p>
            <a:endParaRPr lang="en-US" dirty="0">
              <a:cs typeface="Calibri"/>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44</a:t>
            </a:fld>
            <a:endParaRPr lang="en-US"/>
          </a:p>
        </p:txBody>
      </p:sp>
    </p:spTree>
    <p:extLst>
      <p:ext uri="{BB962C8B-B14F-4D97-AF65-F5344CB8AC3E}">
        <p14:creationId xmlns:p14="http://schemas.microsoft.com/office/powerpoint/2010/main" val="39943866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solidFill>
              </a:rPr>
              <a:t>One of our recommendations is that All community water systems should be required to participate via membership in a mutual aid organization with other water utilities. </a:t>
            </a:r>
          </a:p>
          <a:p>
            <a:endParaRPr lang="en-US" dirty="0"/>
          </a:p>
          <a:p>
            <a:r>
              <a:rPr lang="en-US" dirty="0"/>
              <a:t>It is critical that water systems participate in a mutual aid organization so when an emergency takes place the water system can more quickly address the issue. </a:t>
            </a:r>
            <a:endParaRPr lang="en-US" dirty="0">
              <a:cs typeface="Calibri"/>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45</a:t>
            </a:fld>
            <a:endParaRPr lang="en-US"/>
          </a:p>
        </p:txBody>
      </p:sp>
    </p:spTree>
    <p:extLst>
      <p:ext uri="{BB962C8B-B14F-4D97-AF65-F5344CB8AC3E}">
        <p14:creationId xmlns:p14="http://schemas.microsoft.com/office/powerpoint/2010/main" val="4639363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solidFill>
              </a:rPr>
              <a:t>Another recommendation is Developing focused programs to ensure California water systems are planning and preparing for the impacts of climate change</a:t>
            </a:r>
          </a:p>
          <a:p>
            <a:endParaRPr lang="en-US" sz="1200" dirty="0">
              <a:solidFill>
                <a:schemeClr val="tx2"/>
              </a:solidFill>
            </a:endParaRPr>
          </a:p>
          <a:p>
            <a:r>
              <a:rPr lang="en-US" dirty="0"/>
              <a:t>As we know that California Drinking Water systems are at risk of various threats, it is important to prepare for such events. This is even more critical with the impacts of climate change. We provide some specific examples of what water systems can do, to prepare for emergencies. </a:t>
            </a:r>
          </a:p>
        </p:txBody>
      </p:sp>
      <p:sp>
        <p:nvSpPr>
          <p:cNvPr id="4" name="Slide Number Placeholder 3"/>
          <p:cNvSpPr>
            <a:spLocks noGrp="1"/>
          </p:cNvSpPr>
          <p:nvPr>
            <p:ph type="sldNum" sz="quarter" idx="5"/>
          </p:nvPr>
        </p:nvSpPr>
        <p:spPr/>
        <p:txBody>
          <a:bodyPr/>
          <a:lstStyle/>
          <a:p>
            <a:fld id="{2D47F7BE-570D-4EE6-A4C3-DAEE8F3D23F8}" type="slidenum">
              <a:rPr lang="en-US" smtClean="0"/>
              <a:t>46</a:t>
            </a:fld>
            <a:endParaRPr lang="en-US"/>
          </a:p>
        </p:txBody>
      </p:sp>
    </p:spTree>
    <p:extLst>
      <p:ext uri="{BB962C8B-B14F-4D97-AF65-F5344CB8AC3E}">
        <p14:creationId xmlns:p14="http://schemas.microsoft.com/office/powerpoint/2010/main" val="1678513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second major theme is Sustainability. For public water systems, the term Sustainability refers to both general concepts and some specific elements including Technical, Managerial and Financial capacity. Chapter 8 explores this topic in detail. Key elements of these recommendations include an ever-increasing emphasis on opportunities for consolidation, developing of Asset Management Plans, ensuring sufficient revenues, and the need for water systems to further evaluate the adequacy of their sources (both quantity and quality)</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47</a:t>
            </a:fld>
            <a:endParaRPr lang="en-US"/>
          </a:p>
        </p:txBody>
      </p:sp>
    </p:spTree>
    <p:extLst>
      <p:ext uri="{BB962C8B-B14F-4D97-AF65-F5344CB8AC3E}">
        <p14:creationId xmlns:p14="http://schemas.microsoft.com/office/powerpoint/2010/main" val="1275464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solidFill>
              </a:rPr>
              <a:t>One recommendation from sustainability is that the State Water Board will continue to encourage vulnerable water systems, particularly those that rely on only a single groundwater source, to study and improve their reliability</a:t>
            </a:r>
          </a:p>
          <a:p>
            <a:r>
              <a:rPr lang="en-US" dirty="0"/>
              <a:t>Water systems with a single source of water are at risk. We have seen this time and time again from the recent public safety power shutoff, to equipment failure to drought. When a system only has one source, they are at a higher risk of not being able to continuously provide drinking water. These systems should look for alternative sources to help alleviate the risk </a:t>
            </a:r>
            <a:endParaRPr lang="en-US" dirty="0">
              <a:cs typeface="Calibri"/>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48</a:t>
            </a:fld>
            <a:endParaRPr lang="en-US"/>
          </a:p>
        </p:txBody>
      </p:sp>
    </p:spTree>
    <p:extLst>
      <p:ext uri="{BB962C8B-B14F-4D97-AF65-F5344CB8AC3E}">
        <p14:creationId xmlns:p14="http://schemas.microsoft.com/office/powerpoint/2010/main" val="41432204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solidFill>
              </a:rPr>
              <a:t>Another sustainability recommendation would require easily accessible and publicly available information regarding technical, managerial, and financial status for all public water systems.</a:t>
            </a:r>
            <a:endParaRPr lang="en-US" dirty="0"/>
          </a:p>
          <a:p>
            <a:r>
              <a:rPr lang="en-US" dirty="0"/>
              <a:t>As discussed in Chapter 8, technical, managerial and financial capabilities of water systems is an important factor in whether a water system can meet the requirements. Having this information available to the public will increase transparency, and provide valuable information to the customers of these water systems.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49</a:t>
            </a:fld>
            <a:endParaRPr lang="en-US"/>
          </a:p>
        </p:txBody>
      </p:sp>
    </p:spTree>
    <p:extLst>
      <p:ext uri="{BB962C8B-B14F-4D97-AF65-F5344CB8AC3E}">
        <p14:creationId xmlns:p14="http://schemas.microsoft.com/office/powerpoint/2010/main" val="16760666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third theme is Equity/ Human right to water. The work of trying to ensure equity and the human right to water is currently underway.</a:t>
            </a:r>
            <a:r>
              <a:rPr lang="en-US" dirty="0"/>
              <a:t>  Much of this</a:t>
            </a:r>
            <a:r>
              <a:rPr lang="en-US" b="0" dirty="0"/>
              <a:t> work is being conducted by our new SAFER program which is specifically targeting disadvantaged communities with ongoing water quality violations and problems. The SAFER program includes robust reporting and transparency that provides a foundation for achieving these recommendations. Within this thematic area, there are recommendation related to the several ongoing initiatives to explore, analyze, and develop action related to the issue of affordability.</a:t>
            </a:r>
            <a:endParaRPr lang="en-US" b="0"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50</a:t>
            </a:fld>
            <a:endParaRPr lang="en-US"/>
          </a:p>
        </p:txBody>
      </p:sp>
    </p:spTree>
    <p:extLst>
      <p:ext uri="{BB962C8B-B14F-4D97-AF65-F5344CB8AC3E}">
        <p14:creationId xmlns:p14="http://schemas.microsoft.com/office/powerpoint/2010/main" val="1236901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 thru the slide.  Mention the following:</a:t>
            </a:r>
          </a:p>
          <a:p>
            <a:endParaRPr lang="en-US" dirty="0">
              <a:cs typeface="Calibri"/>
            </a:endParaRPr>
          </a:p>
          <a:p>
            <a:r>
              <a:rPr lang="en-US" dirty="0">
                <a:cs typeface="Calibri"/>
              </a:rPr>
              <a:t>1. [March workshops] If you have not already done so, and would like to make a comment today, you will need to be signed into the zoom meeting. Please request a password following the instructions included on the revised notice of public workshop for the 2020 Safe Drinking Water Plan. </a:t>
            </a:r>
          </a:p>
          <a:p>
            <a:r>
              <a:rPr lang="en-US" dirty="0">
                <a:cs typeface="Calibri"/>
              </a:rPr>
              <a:t>2. Public comment closes on April 23rd.  We will be considering all comments received as we finalize the Plan.  We will provide the comments received to Board members.  </a:t>
            </a:r>
          </a:p>
          <a:p>
            <a:r>
              <a:rPr lang="en-US" dirty="0">
                <a:cs typeface="Calibri"/>
              </a:rPr>
              <a:t>3.  We have a target date of August 3rd for presentation to the State Water board at a Board meeting. </a:t>
            </a:r>
          </a:p>
          <a:p>
            <a:r>
              <a:rPr lang="en-US" dirty="0">
                <a:cs typeface="Calibri"/>
              </a:rPr>
              <a:t>4.  Submittal of the report to the Legislature will follow.  </a:t>
            </a:r>
          </a:p>
        </p:txBody>
      </p:sp>
      <p:sp>
        <p:nvSpPr>
          <p:cNvPr id="4" name="Slide Number Placeholder 3"/>
          <p:cNvSpPr>
            <a:spLocks noGrp="1"/>
          </p:cNvSpPr>
          <p:nvPr>
            <p:ph type="sldNum" sz="quarter" idx="5"/>
          </p:nvPr>
        </p:nvSpPr>
        <p:spPr/>
        <p:txBody>
          <a:bodyPr/>
          <a:lstStyle/>
          <a:p>
            <a:fld id="{2D47F7BE-570D-4EE6-A4C3-DAEE8F3D23F8}" type="slidenum">
              <a:rPr lang="en-US" smtClean="0"/>
              <a:t>5</a:t>
            </a:fld>
            <a:endParaRPr lang="en-US"/>
          </a:p>
        </p:txBody>
      </p:sp>
    </p:spTree>
    <p:extLst>
      <p:ext uri="{BB962C8B-B14F-4D97-AF65-F5344CB8AC3E}">
        <p14:creationId xmlns:p14="http://schemas.microsoft.com/office/powerpoint/2010/main" val="22042317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solidFill>
              </a:rPr>
              <a:t>One of the Equity/ Human Right to Water recommendations is to investigate ways to expedite funding for consolidation projects.</a:t>
            </a:r>
            <a:endParaRPr lang="en-US" dirty="0"/>
          </a:p>
          <a:p>
            <a:r>
              <a:rPr lang="en-US" dirty="0"/>
              <a:t>For water systems that want to consolidate and going through the State Water Board’s funding process, it is important that the process be done as quickly as possible in order to provide the customers with safe, clean and affordable drinking water. Therefore, it is critical to get these systems though the funding process as quickly as possible.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51</a:t>
            </a:fld>
            <a:endParaRPr lang="en-US"/>
          </a:p>
        </p:txBody>
      </p:sp>
    </p:spTree>
    <p:extLst>
      <p:ext uri="{BB962C8B-B14F-4D97-AF65-F5344CB8AC3E}">
        <p14:creationId xmlns:p14="http://schemas.microsoft.com/office/powerpoint/2010/main" val="20496157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solidFill>
              </a:rPr>
              <a:t>Many small water systems have water rates that are too low and some still have flat rates. Each public water system should be required to analyze the adequacy of their rate structure and asset-management plan. </a:t>
            </a:r>
            <a:endParaRPr lang="en-US" dirty="0"/>
          </a:p>
          <a:p>
            <a:r>
              <a:rPr lang="en-US" dirty="0"/>
              <a:t>In order for water systems to ensure that their rates need are sufficient to cover the expenses, the water system needs to understand their cost. Too often we see small water systems deferring needed systems improvements, which result in more costly emergency repairs down the road. Therefore, it is important for water systems to understand their expenses and evaluates if the rate structure covers their expense.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52</a:t>
            </a:fld>
            <a:endParaRPr lang="en-US"/>
          </a:p>
        </p:txBody>
      </p:sp>
    </p:spTree>
    <p:extLst>
      <p:ext uri="{BB962C8B-B14F-4D97-AF65-F5344CB8AC3E}">
        <p14:creationId xmlns:p14="http://schemas.microsoft.com/office/powerpoint/2010/main" val="29183028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fourth major theme is PROGRAM ACTION.  This refers to elements that the State Water Board is responsible for meeting to deliver the promise of the Safe Drinking Water Act; however, as we cannot do this work alone this theme has a focus on collaboration with other state and federal agencies, public water systems, stakeholders, interested parties, and the public </a:t>
            </a:r>
            <a:r>
              <a:rPr lang="en-US" dirty="0"/>
              <a:t>to identify desired outcomes and achieve common goals. </a:t>
            </a:r>
            <a:endParaRPr lang="en-US" dirty="0">
              <a:cs typeface="Calibri"/>
            </a:endParaRPr>
          </a:p>
          <a:p>
            <a:endParaRPr lang="en-US" dirty="0"/>
          </a:p>
          <a:p>
            <a:r>
              <a:rPr lang="en-US" dirty="0"/>
              <a:t>These recommendations are founded on the use of an overall collaborative approach to meet the promise of safe drinking water for all communities.</a:t>
            </a:r>
            <a:endParaRPr lang="en-US" dirty="0">
              <a:cs typeface="Calibri"/>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53</a:t>
            </a:fld>
            <a:endParaRPr lang="en-US"/>
          </a:p>
        </p:txBody>
      </p:sp>
    </p:spTree>
    <p:extLst>
      <p:ext uri="{BB962C8B-B14F-4D97-AF65-F5344CB8AC3E}">
        <p14:creationId xmlns:p14="http://schemas.microsoft.com/office/powerpoint/2010/main" val="19110985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 State Water Board will coordinate with local county and city planning departments, </a:t>
            </a:r>
            <a:r>
              <a:rPr lang="en-US" dirty="0"/>
              <a:t>Local Agency Formation Commissions and Local Environmental Health Jurisdiction to identify aeras at higher risk of contamination, aeras without safe drinking water and areas where safe drinking water has not been demonstrated. </a:t>
            </a:r>
          </a:p>
          <a:p>
            <a:endParaRPr lang="en-US" dirty="0"/>
          </a:p>
          <a:p>
            <a:r>
              <a:rPr lang="en-US" dirty="0"/>
              <a:t>This recommendation really highlights the need to coordinate with various agencies when evaluating if new water systems should be permitted.   Improved coordination and information sharing will improve outcomes and reduce the formation of non-viable public water systems in the future.</a:t>
            </a:r>
          </a:p>
          <a:p>
            <a:endParaRPr lang="en-US" dirty="0">
              <a:cs typeface="Calibri"/>
            </a:endParaRPr>
          </a:p>
          <a:p>
            <a:r>
              <a:rPr lang="en-US" dirty="0">
                <a:cs typeface="Calibri"/>
              </a:rPr>
              <a:t>LAFCO: </a:t>
            </a:r>
            <a:r>
              <a:rPr lang="en-US" dirty="0"/>
              <a:t>Local Agency Formation Commission</a:t>
            </a:r>
            <a:endParaRPr lang="en-US" dirty="0">
              <a:cs typeface="Calibri"/>
            </a:endParaRPr>
          </a:p>
          <a:p>
            <a:r>
              <a:rPr lang="en-US" dirty="0">
                <a:cs typeface="Calibri"/>
              </a:rPr>
              <a:t>LEHJ: </a:t>
            </a:r>
            <a:r>
              <a:rPr lang="en-US" dirty="0"/>
              <a:t>Local Environmental Health Jurisdiction</a:t>
            </a:r>
          </a:p>
          <a:p>
            <a:endParaRPr lang="en-US" dirty="0">
              <a:cs typeface="Calibri"/>
            </a:endParaRPr>
          </a:p>
        </p:txBody>
      </p:sp>
      <p:sp>
        <p:nvSpPr>
          <p:cNvPr id="4" name="Slide Number Placeholder 3"/>
          <p:cNvSpPr>
            <a:spLocks noGrp="1"/>
          </p:cNvSpPr>
          <p:nvPr>
            <p:ph type="sldNum" sz="quarter" idx="5"/>
          </p:nvPr>
        </p:nvSpPr>
        <p:spPr/>
        <p:txBody>
          <a:bodyPr/>
          <a:lstStyle/>
          <a:p>
            <a:fld id="{2D47F7BE-570D-4EE6-A4C3-DAEE8F3D23F8}" type="slidenum">
              <a:rPr lang="en-US" smtClean="0"/>
              <a:t>54</a:t>
            </a:fld>
            <a:endParaRPr lang="en-US"/>
          </a:p>
        </p:txBody>
      </p:sp>
    </p:spTree>
    <p:extLst>
      <p:ext uri="{BB962C8B-B14F-4D97-AF65-F5344CB8AC3E}">
        <p14:creationId xmlns:p14="http://schemas.microsoft.com/office/powerpoint/2010/main" val="20819118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the last several slides, I have given you a few highlights from the Safe Drinking Water Plan.   We ask for your review and thoughts on the draft.  You will note that many of the recommendations emphasize the need to continue and bolster work that has been underway such as improved coordination across various agencies and the development of improved  data and information systems.  </a:t>
            </a:r>
            <a:endParaRPr lang="en-US" dirty="0"/>
          </a:p>
          <a:p>
            <a:endParaRPr lang="en-US" dirty="0"/>
          </a:p>
          <a:p>
            <a:r>
              <a:rPr lang="en-US" dirty="0"/>
              <a:t>As a reminder we are doing the workshops and we are accepting public comments through noon on Friday April 23. As Randy mentioned earlier this is </a:t>
            </a:r>
            <a:r>
              <a:rPr lang="en-US" dirty="0">
                <a:cs typeface="Calibri"/>
              </a:rPr>
              <a:t>unique opportunity to provide feedback and I encourage you to take advantage of this opportunity.  </a:t>
            </a:r>
          </a:p>
        </p:txBody>
      </p:sp>
      <p:sp>
        <p:nvSpPr>
          <p:cNvPr id="4" name="Slide Number Placeholder 3"/>
          <p:cNvSpPr>
            <a:spLocks noGrp="1"/>
          </p:cNvSpPr>
          <p:nvPr>
            <p:ph type="sldNum" sz="quarter" idx="5"/>
          </p:nvPr>
        </p:nvSpPr>
        <p:spPr/>
        <p:txBody>
          <a:bodyPr/>
          <a:lstStyle/>
          <a:p>
            <a:fld id="{2D47F7BE-570D-4EE6-A4C3-DAEE8F3D23F8}" type="slidenum">
              <a:rPr lang="en-US" smtClean="0"/>
              <a:t>55</a:t>
            </a:fld>
            <a:endParaRPr lang="en-US"/>
          </a:p>
        </p:txBody>
      </p:sp>
    </p:spTree>
    <p:extLst>
      <p:ext uri="{BB962C8B-B14F-4D97-AF65-F5344CB8AC3E}">
        <p14:creationId xmlns:p14="http://schemas.microsoft.com/office/powerpoint/2010/main" val="39219972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interested in continue to follow the progress of the Safe Drinking Water Plan you can visit the State Board’s website on the Safe Drinking Water Plan page. </a:t>
            </a:r>
          </a:p>
          <a:p>
            <a:r>
              <a:rPr lang="en-US" dirty="0"/>
              <a:t>And for those interested in providing written comment, I have included the four methods to go about submitting your comments. </a:t>
            </a:r>
          </a:p>
        </p:txBody>
      </p:sp>
      <p:sp>
        <p:nvSpPr>
          <p:cNvPr id="4" name="Slide Number Placeholder 3"/>
          <p:cNvSpPr>
            <a:spLocks noGrp="1"/>
          </p:cNvSpPr>
          <p:nvPr>
            <p:ph type="sldNum" sz="quarter" idx="5"/>
          </p:nvPr>
        </p:nvSpPr>
        <p:spPr/>
        <p:txBody>
          <a:bodyPr/>
          <a:lstStyle/>
          <a:p>
            <a:fld id="{2D47F7BE-570D-4EE6-A4C3-DAEE8F3D23F8}" type="slidenum">
              <a:rPr lang="en-US" smtClean="0"/>
              <a:t>56</a:t>
            </a:fld>
            <a:endParaRPr lang="en-US"/>
          </a:p>
        </p:txBody>
      </p:sp>
    </p:spTree>
    <p:extLst>
      <p:ext uri="{BB962C8B-B14F-4D97-AF65-F5344CB8AC3E}">
        <p14:creationId xmlns:p14="http://schemas.microsoft.com/office/powerpoint/2010/main" val="25540966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encourage you to sign into the zoom meeting, if you have not already done so. You can register for the zoom meeting using the zoom meeting ID 979 8082 4702. </a:t>
            </a:r>
          </a:p>
          <a:p>
            <a:endParaRPr lang="en-US" dirty="0"/>
          </a:p>
        </p:txBody>
      </p:sp>
      <p:sp>
        <p:nvSpPr>
          <p:cNvPr id="4" name="Slide Number Placeholder 3"/>
          <p:cNvSpPr>
            <a:spLocks noGrp="1"/>
          </p:cNvSpPr>
          <p:nvPr>
            <p:ph type="sldNum" sz="quarter" idx="5"/>
          </p:nvPr>
        </p:nvSpPr>
        <p:spPr/>
        <p:txBody>
          <a:bodyPr/>
          <a:lstStyle/>
          <a:p>
            <a:fld id="{2D47F7BE-570D-4EE6-A4C3-DAEE8F3D23F8}" type="slidenum">
              <a:rPr lang="en-US" smtClean="0"/>
              <a:t>57</a:t>
            </a:fld>
            <a:endParaRPr lang="en-US"/>
          </a:p>
        </p:txBody>
      </p:sp>
    </p:spTree>
    <p:extLst>
      <p:ext uri="{BB962C8B-B14F-4D97-AF65-F5344CB8AC3E}">
        <p14:creationId xmlns:p14="http://schemas.microsoft.com/office/powerpoint/2010/main" val="34407568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we will take a short break to get setup for questions, comments, and suggestions. We will return at </a:t>
            </a:r>
            <a:r>
              <a:rPr lang="en-US"/>
              <a:t>X time. </a:t>
            </a:r>
            <a:endParaRPr lang="en-US" dirty="0"/>
          </a:p>
        </p:txBody>
      </p:sp>
      <p:sp>
        <p:nvSpPr>
          <p:cNvPr id="4" name="Slide Number Placeholder 3"/>
          <p:cNvSpPr>
            <a:spLocks noGrp="1"/>
          </p:cNvSpPr>
          <p:nvPr>
            <p:ph type="sldNum" sz="quarter" idx="5"/>
          </p:nvPr>
        </p:nvSpPr>
        <p:spPr/>
        <p:txBody>
          <a:bodyPr/>
          <a:lstStyle/>
          <a:p>
            <a:fld id="{2D47F7BE-570D-4EE6-A4C3-DAEE8F3D23F8}" type="slidenum">
              <a:rPr lang="en-US" smtClean="0"/>
              <a:t>58</a:t>
            </a:fld>
            <a:endParaRPr lang="en-US"/>
          </a:p>
        </p:txBody>
      </p:sp>
    </p:spTree>
    <p:extLst>
      <p:ext uri="{BB962C8B-B14F-4D97-AF65-F5344CB8AC3E}">
        <p14:creationId xmlns:p14="http://schemas.microsoft.com/office/powerpoint/2010/main" val="22387886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47F7BE-570D-4EE6-A4C3-DAEE8F3D23F8}" type="slidenum">
              <a:rPr lang="en-US" smtClean="0"/>
              <a:t>59</a:t>
            </a:fld>
            <a:endParaRPr lang="en-US"/>
          </a:p>
        </p:txBody>
      </p:sp>
    </p:spTree>
    <p:extLst>
      <p:ext uri="{BB962C8B-B14F-4D97-AF65-F5344CB8AC3E}">
        <p14:creationId xmlns:p14="http://schemas.microsoft.com/office/powerpoint/2010/main" val="156976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 is the Purpose of the Safe Drinking Water Plan?  Broadly speaking it includes these elements [Read the first 3].</a:t>
            </a:r>
          </a:p>
          <a:p>
            <a:endParaRPr lang="en-US">
              <a:cs typeface="Calibri"/>
            </a:endParaRPr>
          </a:p>
          <a:p>
            <a:r>
              <a:rPr lang="en-US">
                <a:cs typeface="Calibri"/>
              </a:rPr>
              <a:t>Most importantly we have the opportunity to make our best case for "Specific </a:t>
            </a:r>
            <a:r>
              <a:rPr lang="en-US" err="1">
                <a:cs typeface="Calibri"/>
              </a:rPr>
              <a:t>recommmendations</a:t>
            </a:r>
            <a:r>
              <a:rPr lang="en-US">
                <a:cs typeface="Calibri"/>
              </a:rPr>
              <a:t> to improve drinking water quality".  </a:t>
            </a:r>
          </a:p>
        </p:txBody>
      </p:sp>
      <p:sp>
        <p:nvSpPr>
          <p:cNvPr id="4" name="Slide Number Placeholder 3"/>
          <p:cNvSpPr>
            <a:spLocks noGrp="1"/>
          </p:cNvSpPr>
          <p:nvPr>
            <p:ph type="sldNum" sz="quarter" idx="5"/>
          </p:nvPr>
        </p:nvSpPr>
        <p:spPr/>
        <p:txBody>
          <a:bodyPr/>
          <a:lstStyle/>
          <a:p>
            <a:fld id="{2D47F7BE-570D-4EE6-A4C3-DAEE8F3D23F8}" type="slidenum">
              <a:rPr lang="en-US" smtClean="0"/>
              <a:t>6</a:t>
            </a:fld>
            <a:endParaRPr lang="en-US"/>
          </a:p>
        </p:txBody>
      </p:sp>
    </p:spTree>
    <p:extLst>
      <p:ext uri="{BB962C8B-B14F-4D97-AF65-F5344CB8AC3E}">
        <p14:creationId xmlns:p14="http://schemas.microsoft.com/office/powerpoint/2010/main" val="268708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r>
              <a:rPr lang="en-US" sz="1200" i="1"/>
              <a:t>"Since the establishment of the Federal Safe Drinking Water Act (SDWA) in 1974, there have been major improvements to the quality of drinking water for the vast majority of communities served by public water systems.“</a:t>
            </a:r>
          </a:p>
          <a:p>
            <a:pPr marL="0" indent="0">
              <a:lnSpc>
                <a:spcPct val="150000"/>
              </a:lnSpc>
              <a:buNone/>
            </a:pPr>
            <a:r>
              <a:rPr lang="en-US" sz="1200" i="1"/>
              <a:t>"However, for many communities the promise of safe drinking water has not been met... In many cases, safe drinking water has not been available for multiple years. “</a:t>
            </a:r>
          </a:p>
          <a:p>
            <a:pPr marL="0" indent="0">
              <a:lnSpc>
                <a:spcPct val="150000"/>
              </a:lnSpc>
              <a:buNone/>
            </a:pPr>
            <a:r>
              <a:rPr lang="en-US" sz="1200" i="1"/>
              <a:t>"</a:t>
            </a:r>
            <a:r>
              <a:rPr lang="en-US" sz="1200" i="1">
                <a:ea typeface="+mn-lt"/>
                <a:cs typeface="+mn-lt"/>
              </a:rPr>
              <a:t>This report provides a timely and unique opportunity to chart the overall course toward providing safe drinking water to all communities in California...“</a:t>
            </a:r>
          </a:p>
          <a:p>
            <a:pPr marL="0" indent="0">
              <a:lnSpc>
                <a:spcPct val="150000"/>
              </a:lnSpc>
              <a:buNone/>
            </a:pPr>
            <a:r>
              <a:rPr lang="en-US" sz="1200" i="1">
                <a:ea typeface="+mn-lt"/>
                <a:cs typeface="+mn-lt"/>
              </a:rPr>
              <a:t>Hand presentation over to Mark</a:t>
            </a:r>
            <a:endParaRPr lang="en-US" sz="1200"/>
          </a:p>
          <a:p>
            <a:endParaRPr lang="en-US"/>
          </a:p>
        </p:txBody>
      </p:sp>
      <p:sp>
        <p:nvSpPr>
          <p:cNvPr id="4" name="Slide Number Placeholder 3"/>
          <p:cNvSpPr>
            <a:spLocks noGrp="1"/>
          </p:cNvSpPr>
          <p:nvPr>
            <p:ph type="sldNum" sz="quarter" idx="5"/>
          </p:nvPr>
        </p:nvSpPr>
        <p:spPr/>
        <p:txBody>
          <a:bodyPr/>
          <a:lstStyle/>
          <a:p>
            <a:fld id="{2D47F7BE-570D-4EE6-A4C3-DAEE8F3D23F8}" type="slidenum">
              <a:rPr lang="en-US" smtClean="0"/>
              <a:t>7</a:t>
            </a:fld>
            <a:endParaRPr lang="en-US"/>
          </a:p>
        </p:txBody>
      </p:sp>
    </p:spTree>
    <p:extLst>
      <p:ext uri="{BB962C8B-B14F-4D97-AF65-F5344CB8AC3E}">
        <p14:creationId xmlns:p14="http://schemas.microsoft.com/office/powerpoint/2010/main" val="2227580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THRU THE SLIDE</a:t>
            </a:r>
          </a:p>
        </p:txBody>
      </p:sp>
      <p:sp>
        <p:nvSpPr>
          <p:cNvPr id="4" name="Slide Number Placeholder 3"/>
          <p:cNvSpPr>
            <a:spLocks noGrp="1"/>
          </p:cNvSpPr>
          <p:nvPr>
            <p:ph type="sldNum" sz="quarter" idx="5"/>
          </p:nvPr>
        </p:nvSpPr>
        <p:spPr/>
        <p:txBody>
          <a:bodyPr/>
          <a:lstStyle/>
          <a:p>
            <a:fld id="{2D47F7BE-570D-4EE6-A4C3-DAEE8F3D23F8}" type="slidenum">
              <a:rPr lang="en-US" smtClean="0"/>
              <a:t>8</a:t>
            </a:fld>
            <a:endParaRPr lang="en-US"/>
          </a:p>
        </p:txBody>
      </p:sp>
    </p:spTree>
    <p:extLst>
      <p:ext uri="{BB962C8B-B14F-4D97-AF65-F5344CB8AC3E}">
        <p14:creationId xmlns:p14="http://schemas.microsoft.com/office/powerpoint/2010/main" val="187302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READ THRU THE SLIDE</a:t>
            </a:r>
          </a:p>
        </p:txBody>
      </p:sp>
      <p:sp>
        <p:nvSpPr>
          <p:cNvPr id="4" name="Slide Number Placeholder 3"/>
          <p:cNvSpPr>
            <a:spLocks noGrp="1"/>
          </p:cNvSpPr>
          <p:nvPr>
            <p:ph type="sldNum" sz="quarter" idx="5"/>
          </p:nvPr>
        </p:nvSpPr>
        <p:spPr/>
        <p:txBody>
          <a:bodyPr/>
          <a:lstStyle/>
          <a:p>
            <a:fld id="{2D47F7BE-570D-4EE6-A4C3-DAEE8F3D23F8}" type="slidenum">
              <a:rPr lang="en-US" smtClean="0"/>
              <a:t>9</a:t>
            </a:fld>
            <a:endParaRPr lang="en-US"/>
          </a:p>
        </p:txBody>
      </p:sp>
    </p:spTree>
    <p:extLst>
      <p:ext uri="{BB962C8B-B14F-4D97-AF65-F5344CB8AC3E}">
        <p14:creationId xmlns:p14="http://schemas.microsoft.com/office/powerpoint/2010/main" val="9592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64A21-C88A-4E94-B7A8-C808EB33D5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E82428-54FF-48F6-BF74-0483EAC05E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011BC6-F665-4297-8613-A1A060C7D23E}"/>
              </a:ext>
            </a:extLst>
          </p:cNvPr>
          <p:cNvSpPr>
            <a:spLocks noGrp="1"/>
          </p:cNvSpPr>
          <p:nvPr>
            <p:ph type="dt" sz="half" idx="10"/>
          </p:nvPr>
        </p:nvSpPr>
        <p:spPr/>
        <p:txBody>
          <a:bodyPr/>
          <a:lstStyle/>
          <a:p>
            <a:fld id="{DF2EAFE7-32A9-44DA-99B6-253939C8C16D}" type="datetime1">
              <a:rPr lang="en-US" smtClean="0"/>
              <a:t>3/25/2021</a:t>
            </a:fld>
            <a:endParaRPr lang="en-US"/>
          </a:p>
        </p:txBody>
      </p:sp>
      <p:sp>
        <p:nvSpPr>
          <p:cNvPr id="5" name="Footer Placeholder 4">
            <a:extLst>
              <a:ext uri="{FF2B5EF4-FFF2-40B4-BE49-F238E27FC236}">
                <a16:creationId xmlns:a16="http://schemas.microsoft.com/office/drawing/2014/main" id="{FD932A0A-E9DD-4C2A-8FD0-B5EA1ECF3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804BD-9AA3-4FCA-A4F9-4097B3C9CE73}"/>
              </a:ext>
            </a:extLst>
          </p:cNvPr>
          <p:cNvSpPr>
            <a:spLocks noGrp="1"/>
          </p:cNvSpPr>
          <p:nvPr>
            <p:ph type="sldNum" sz="quarter" idx="12"/>
          </p:nvPr>
        </p:nvSpPr>
        <p:spPr/>
        <p:txBody>
          <a:bodyPr/>
          <a:lstStyle/>
          <a:p>
            <a:fld id="{A7CDA52A-CFB8-435D-88FA-7AAF15E22C90}" type="slidenum">
              <a:rPr lang="en-US" smtClean="0"/>
              <a:t>‹#›</a:t>
            </a:fld>
            <a:endParaRPr lang="en-US"/>
          </a:p>
        </p:txBody>
      </p:sp>
    </p:spTree>
    <p:extLst>
      <p:ext uri="{BB962C8B-B14F-4D97-AF65-F5344CB8AC3E}">
        <p14:creationId xmlns:p14="http://schemas.microsoft.com/office/powerpoint/2010/main" val="4026908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3C2B7-D716-4C6E-833A-9EEAF8F6FE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A8D7B9-568E-447B-832C-D699CDCFEF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5DD70-78DA-466E-9090-C450525E198F}"/>
              </a:ext>
            </a:extLst>
          </p:cNvPr>
          <p:cNvSpPr>
            <a:spLocks noGrp="1"/>
          </p:cNvSpPr>
          <p:nvPr>
            <p:ph type="dt" sz="half" idx="10"/>
          </p:nvPr>
        </p:nvSpPr>
        <p:spPr/>
        <p:txBody>
          <a:bodyPr/>
          <a:lstStyle/>
          <a:p>
            <a:fld id="{205F84D1-700B-4176-9880-2C5FEBAEE115}" type="datetime1">
              <a:rPr lang="en-US" smtClean="0"/>
              <a:t>3/25/2021</a:t>
            </a:fld>
            <a:endParaRPr lang="en-US"/>
          </a:p>
        </p:txBody>
      </p:sp>
      <p:sp>
        <p:nvSpPr>
          <p:cNvPr id="5" name="Footer Placeholder 4">
            <a:extLst>
              <a:ext uri="{FF2B5EF4-FFF2-40B4-BE49-F238E27FC236}">
                <a16:creationId xmlns:a16="http://schemas.microsoft.com/office/drawing/2014/main" id="{393C54B6-F52F-4C86-8804-B7F1AFFA89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E5109-91CE-410D-AE42-5A314DD151CE}"/>
              </a:ext>
            </a:extLst>
          </p:cNvPr>
          <p:cNvSpPr>
            <a:spLocks noGrp="1"/>
          </p:cNvSpPr>
          <p:nvPr>
            <p:ph type="sldNum" sz="quarter" idx="12"/>
          </p:nvPr>
        </p:nvSpPr>
        <p:spPr/>
        <p:txBody>
          <a:bodyPr/>
          <a:lstStyle/>
          <a:p>
            <a:fld id="{A7CDA52A-CFB8-435D-88FA-7AAF15E22C90}" type="slidenum">
              <a:rPr lang="en-US" smtClean="0"/>
              <a:t>‹#›</a:t>
            </a:fld>
            <a:endParaRPr lang="en-US"/>
          </a:p>
        </p:txBody>
      </p:sp>
    </p:spTree>
    <p:extLst>
      <p:ext uri="{BB962C8B-B14F-4D97-AF65-F5344CB8AC3E}">
        <p14:creationId xmlns:p14="http://schemas.microsoft.com/office/powerpoint/2010/main" val="2354150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E827ED-CD58-474C-9922-CDB0513772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6E0380-2CCA-40E4-83F1-F0412E987A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641D4-C8C0-4286-90CF-C3DC62D2FEDA}"/>
              </a:ext>
            </a:extLst>
          </p:cNvPr>
          <p:cNvSpPr>
            <a:spLocks noGrp="1"/>
          </p:cNvSpPr>
          <p:nvPr>
            <p:ph type="dt" sz="half" idx="10"/>
          </p:nvPr>
        </p:nvSpPr>
        <p:spPr/>
        <p:txBody>
          <a:bodyPr/>
          <a:lstStyle/>
          <a:p>
            <a:fld id="{9D3B1B5A-42EA-4EC2-A476-01B0C21768B1}" type="datetime1">
              <a:rPr lang="en-US" smtClean="0"/>
              <a:t>3/25/2021</a:t>
            </a:fld>
            <a:endParaRPr lang="en-US"/>
          </a:p>
        </p:txBody>
      </p:sp>
      <p:sp>
        <p:nvSpPr>
          <p:cNvPr id="5" name="Footer Placeholder 4">
            <a:extLst>
              <a:ext uri="{FF2B5EF4-FFF2-40B4-BE49-F238E27FC236}">
                <a16:creationId xmlns:a16="http://schemas.microsoft.com/office/drawing/2014/main" id="{69E26EBD-B41A-4FD1-9095-3C6472EB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7E531A-10B2-400D-A6B5-3E1883F20625}"/>
              </a:ext>
            </a:extLst>
          </p:cNvPr>
          <p:cNvSpPr>
            <a:spLocks noGrp="1"/>
          </p:cNvSpPr>
          <p:nvPr>
            <p:ph type="sldNum" sz="quarter" idx="12"/>
          </p:nvPr>
        </p:nvSpPr>
        <p:spPr/>
        <p:txBody>
          <a:bodyPr/>
          <a:lstStyle/>
          <a:p>
            <a:fld id="{A7CDA52A-CFB8-435D-88FA-7AAF15E22C90}" type="slidenum">
              <a:rPr lang="en-US" smtClean="0"/>
              <a:t>‹#›</a:t>
            </a:fld>
            <a:endParaRPr lang="en-US"/>
          </a:p>
        </p:txBody>
      </p:sp>
    </p:spTree>
    <p:extLst>
      <p:ext uri="{BB962C8B-B14F-4D97-AF65-F5344CB8AC3E}">
        <p14:creationId xmlns:p14="http://schemas.microsoft.com/office/powerpoint/2010/main" val="65693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735D0-4807-4518-9B41-A130DC98E4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055E4B-ED53-4055-BE32-F89A6D480B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EBDF1-F0C0-4D1A-8CDE-B91DCDA2E0EA}"/>
              </a:ext>
            </a:extLst>
          </p:cNvPr>
          <p:cNvSpPr>
            <a:spLocks noGrp="1"/>
          </p:cNvSpPr>
          <p:nvPr>
            <p:ph type="dt" sz="half" idx="10"/>
          </p:nvPr>
        </p:nvSpPr>
        <p:spPr/>
        <p:txBody>
          <a:bodyPr/>
          <a:lstStyle/>
          <a:p>
            <a:fld id="{55E0A9E9-2C1E-400C-975B-AF90E38FA2A8}" type="datetime1">
              <a:rPr lang="en-US" smtClean="0"/>
              <a:t>3/25/2021</a:t>
            </a:fld>
            <a:endParaRPr lang="en-US"/>
          </a:p>
        </p:txBody>
      </p:sp>
      <p:sp>
        <p:nvSpPr>
          <p:cNvPr id="5" name="Footer Placeholder 4">
            <a:extLst>
              <a:ext uri="{FF2B5EF4-FFF2-40B4-BE49-F238E27FC236}">
                <a16:creationId xmlns:a16="http://schemas.microsoft.com/office/drawing/2014/main" id="{A21C75BC-FE75-416C-B56B-F869F0EA6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283E7-763B-4FE5-873F-DDD2905A1317}"/>
              </a:ext>
            </a:extLst>
          </p:cNvPr>
          <p:cNvSpPr>
            <a:spLocks noGrp="1"/>
          </p:cNvSpPr>
          <p:nvPr>
            <p:ph type="sldNum" sz="quarter" idx="12"/>
          </p:nvPr>
        </p:nvSpPr>
        <p:spPr/>
        <p:txBody>
          <a:bodyPr/>
          <a:lstStyle/>
          <a:p>
            <a:fld id="{A7CDA52A-CFB8-435D-88FA-7AAF15E22C90}" type="slidenum">
              <a:rPr lang="en-US" smtClean="0"/>
              <a:t>‹#›</a:t>
            </a:fld>
            <a:endParaRPr lang="en-US"/>
          </a:p>
        </p:txBody>
      </p:sp>
    </p:spTree>
    <p:extLst>
      <p:ext uri="{BB962C8B-B14F-4D97-AF65-F5344CB8AC3E}">
        <p14:creationId xmlns:p14="http://schemas.microsoft.com/office/powerpoint/2010/main" val="1135038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99AA-4A49-48A8-9EEA-BF32263196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0FE02F-8A07-458F-895A-04A0FF66D3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899A7A-9B2B-467A-9B6A-323F8C0DC39A}"/>
              </a:ext>
            </a:extLst>
          </p:cNvPr>
          <p:cNvSpPr>
            <a:spLocks noGrp="1"/>
          </p:cNvSpPr>
          <p:nvPr>
            <p:ph type="dt" sz="half" idx="10"/>
          </p:nvPr>
        </p:nvSpPr>
        <p:spPr/>
        <p:txBody>
          <a:bodyPr/>
          <a:lstStyle/>
          <a:p>
            <a:fld id="{BD631E19-54DD-4448-8E11-FDF54F156C74}" type="datetime1">
              <a:rPr lang="en-US" smtClean="0"/>
              <a:t>3/25/2021</a:t>
            </a:fld>
            <a:endParaRPr lang="en-US"/>
          </a:p>
        </p:txBody>
      </p:sp>
      <p:sp>
        <p:nvSpPr>
          <p:cNvPr id="5" name="Footer Placeholder 4">
            <a:extLst>
              <a:ext uri="{FF2B5EF4-FFF2-40B4-BE49-F238E27FC236}">
                <a16:creationId xmlns:a16="http://schemas.microsoft.com/office/drawing/2014/main" id="{8540DF0B-127C-4C7D-9080-059451B83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774B4-EBA9-4B5F-BCFF-BD8770657278}"/>
              </a:ext>
            </a:extLst>
          </p:cNvPr>
          <p:cNvSpPr>
            <a:spLocks noGrp="1"/>
          </p:cNvSpPr>
          <p:nvPr>
            <p:ph type="sldNum" sz="quarter" idx="12"/>
          </p:nvPr>
        </p:nvSpPr>
        <p:spPr/>
        <p:txBody>
          <a:bodyPr/>
          <a:lstStyle/>
          <a:p>
            <a:fld id="{A7CDA52A-CFB8-435D-88FA-7AAF15E22C90}" type="slidenum">
              <a:rPr lang="en-US" smtClean="0"/>
              <a:t>‹#›</a:t>
            </a:fld>
            <a:endParaRPr lang="en-US"/>
          </a:p>
        </p:txBody>
      </p:sp>
    </p:spTree>
    <p:extLst>
      <p:ext uri="{BB962C8B-B14F-4D97-AF65-F5344CB8AC3E}">
        <p14:creationId xmlns:p14="http://schemas.microsoft.com/office/powerpoint/2010/main" val="131041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F937C-C7C1-49F9-9236-5AD0605E26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6F71A5-8A85-4BF9-964D-B1B97EC091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F89304-4603-4787-BF01-D61EA7CDC6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96B6EA-301C-4435-AF42-5E38EAAA7A45}"/>
              </a:ext>
            </a:extLst>
          </p:cNvPr>
          <p:cNvSpPr>
            <a:spLocks noGrp="1"/>
          </p:cNvSpPr>
          <p:nvPr>
            <p:ph type="dt" sz="half" idx="10"/>
          </p:nvPr>
        </p:nvSpPr>
        <p:spPr/>
        <p:txBody>
          <a:bodyPr/>
          <a:lstStyle/>
          <a:p>
            <a:fld id="{540D66C0-0E81-41B7-AF32-F64CF263EF2E}" type="datetime1">
              <a:rPr lang="en-US" smtClean="0"/>
              <a:t>3/25/2021</a:t>
            </a:fld>
            <a:endParaRPr lang="en-US"/>
          </a:p>
        </p:txBody>
      </p:sp>
      <p:sp>
        <p:nvSpPr>
          <p:cNvPr id="6" name="Footer Placeholder 5">
            <a:extLst>
              <a:ext uri="{FF2B5EF4-FFF2-40B4-BE49-F238E27FC236}">
                <a16:creationId xmlns:a16="http://schemas.microsoft.com/office/drawing/2014/main" id="{DD00EB51-D2DA-46F6-9A4F-6844A34FE7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E577E-0487-4180-858F-58903FFA0ADB}"/>
              </a:ext>
            </a:extLst>
          </p:cNvPr>
          <p:cNvSpPr>
            <a:spLocks noGrp="1"/>
          </p:cNvSpPr>
          <p:nvPr>
            <p:ph type="sldNum" sz="quarter" idx="12"/>
          </p:nvPr>
        </p:nvSpPr>
        <p:spPr/>
        <p:txBody>
          <a:bodyPr/>
          <a:lstStyle/>
          <a:p>
            <a:fld id="{A7CDA52A-CFB8-435D-88FA-7AAF15E22C90}" type="slidenum">
              <a:rPr lang="en-US" smtClean="0"/>
              <a:t>‹#›</a:t>
            </a:fld>
            <a:endParaRPr lang="en-US"/>
          </a:p>
        </p:txBody>
      </p:sp>
    </p:spTree>
    <p:extLst>
      <p:ext uri="{BB962C8B-B14F-4D97-AF65-F5344CB8AC3E}">
        <p14:creationId xmlns:p14="http://schemas.microsoft.com/office/powerpoint/2010/main" val="310582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099F-6963-4B20-B86F-E8EFDA39A7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FAEEF5-9995-4832-AB59-32854D7C2C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F680E-A532-454D-93D7-283F92296C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F8A51A-A89A-405C-A8E4-05DBC08AC2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D58C39-0BC8-4D1F-883E-1899C96565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DF2F2B-E44C-444B-9143-CC158CF52B5D}"/>
              </a:ext>
            </a:extLst>
          </p:cNvPr>
          <p:cNvSpPr>
            <a:spLocks noGrp="1"/>
          </p:cNvSpPr>
          <p:nvPr>
            <p:ph type="dt" sz="half" idx="10"/>
          </p:nvPr>
        </p:nvSpPr>
        <p:spPr/>
        <p:txBody>
          <a:bodyPr/>
          <a:lstStyle/>
          <a:p>
            <a:fld id="{52CF935F-B102-44D1-A1D2-DFE981AC8316}" type="datetime1">
              <a:rPr lang="en-US" smtClean="0"/>
              <a:t>3/25/2021</a:t>
            </a:fld>
            <a:endParaRPr lang="en-US"/>
          </a:p>
        </p:txBody>
      </p:sp>
      <p:sp>
        <p:nvSpPr>
          <p:cNvPr id="8" name="Footer Placeholder 7">
            <a:extLst>
              <a:ext uri="{FF2B5EF4-FFF2-40B4-BE49-F238E27FC236}">
                <a16:creationId xmlns:a16="http://schemas.microsoft.com/office/drawing/2014/main" id="{20780D35-1FE0-4E57-8EC8-43DE164E4F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229928-A87A-4E73-8E2E-55BA6F665DCF}"/>
              </a:ext>
            </a:extLst>
          </p:cNvPr>
          <p:cNvSpPr>
            <a:spLocks noGrp="1"/>
          </p:cNvSpPr>
          <p:nvPr>
            <p:ph type="sldNum" sz="quarter" idx="12"/>
          </p:nvPr>
        </p:nvSpPr>
        <p:spPr/>
        <p:txBody>
          <a:bodyPr/>
          <a:lstStyle/>
          <a:p>
            <a:fld id="{A7CDA52A-CFB8-435D-88FA-7AAF15E22C90}" type="slidenum">
              <a:rPr lang="en-US" smtClean="0"/>
              <a:t>‹#›</a:t>
            </a:fld>
            <a:endParaRPr lang="en-US"/>
          </a:p>
        </p:txBody>
      </p:sp>
    </p:spTree>
    <p:extLst>
      <p:ext uri="{BB962C8B-B14F-4D97-AF65-F5344CB8AC3E}">
        <p14:creationId xmlns:p14="http://schemas.microsoft.com/office/powerpoint/2010/main" val="18034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1732-FB0E-401E-BBB1-B65826A7D6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C266DA-0A21-46AB-97B1-484F1DE3723D}"/>
              </a:ext>
            </a:extLst>
          </p:cNvPr>
          <p:cNvSpPr>
            <a:spLocks noGrp="1"/>
          </p:cNvSpPr>
          <p:nvPr>
            <p:ph type="dt" sz="half" idx="10"/>
          </p:nvPr>
        </p:nvSpPr>
        <p:spPr/>
        <p:txBody>
          <a:bodyPr/>
          <a:lstStyle/>
          <a:p>
            <a:fld id="{DF7EFC75-B30F-4A31-A58C-7E187379C96F}" type="datetime1">
              <a:rPr lang="en-US" smtClean="0"/>
              <a:t>3/25/2021</a:t>
            </a:fld>
            <a:endParaRPr lang="en-US"/>
          </a:p>
        </p:txBody>
      </p:sp>
      <p:sp>
        <p:nvSpPr>
          <p:cNvPr id="4" name="Footer Placeholder 3">
            <a:extLst>
              <a:ext uri="{FF2B5EF4-FFF2-40B4-BE49-F238E27FC236}">
                <a16:creationId xmlns:a16="http://schemas.microsoft.com/office/drawing/2014/main" id="{C85A8E72-1041-4089-9591-358B78A527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7EDB1C-5AEC-439B-B4ED-2816E9719F61}"/>
              </a:ext>
            </a:extLst>
          </p:cNvPr>
          <p:cNvSpPr>
            <a:spLocks noGrp="1"/>
          </p:cNvSpPr>
          <p:nvPr>
            <p:ph type="sldNum" sz="quarter" idx="12"/>
          </p:nvPr>
        </p:nvSpPr>
        <p:spPr/>
        <p:txBody>
          <a:bodyPr/>
          <a:lstStyle/>
          <a:p>
            <a:fld id="{A7CDA52A-CFB8-435D-88FA-7AAF15E22C90}" type="slidenum">
              <a:rPr lang="en-US" smtClean="0"/>
              <a:t>‹#›</a:t>
            </a:fld>
            <a:endParaRPr lang="en-US"/>
          </a:p>
        </p:txBody>
      </p:sp>
    </p:spTree>
    <p:extLst>
      <p:ext uri="{BB962C8B-B14F-4D97-AF65-F5344CB8AC3E}">
        <p14:creationId xmlns:p14="http://schemas.microsoft.com/office/powerpoint/2010/main" val="325764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499A4B-6371-4204-A621-41653A4FA6ED}"/>
              </a:ext>
            </a:extLst>
          </p:cNvPr>
          <p:cNvSpPr>
            <a:spLocks noGrp="1"/>
          </p:cNvSpPr>
          <p:nvPr>
            <p:ph type="dt" sz="half" idx="10"/>
          </p:nvPr>
        </p:nvSpPr>
        <p:spPr/>
        <p:txBody>
          <a:bodyPr/>
          <a:lstStyle/>
          <a:p>
            <a:fld id="{35B7945C-9447-4C1F-82CD-2C7FFA783682}" type="datetime1">
              <a:rPr lang="en-US" smtClean="0"/>
              <a:t>3/25/2021</a:t>
            </a:fld>
            <a:endParaRPr lang="en-US"/>
          </a:p>
        </p:txBody>
      </p:sp>
      <p:sp>
        <p:nvSpPr>
          <p:cNvPr id="3" name="Footer Placeholder 2">
            <a:extLst>
              <a:ext uri="{FF2B5EF4-FFF2-40B4-BE49-F238E27FC236}">
                <a16:creationId xmlns:a16="http://schemas.microsoft.com/office/drawing/2014/main" id="{CCC3A150-9010-4CAC-AFEA-DE1A971049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82C2A6-53FA-4061-8B3D-632D85009A30}"/>
              </a:ext>
            </a:extLst>
          </p:cNvPr>
          <p:cNvSpPr>
            <a:spLocks noGrp="1"/>
          </p:cNvSpPr>
          <p:nvPr>
            <p:ph type="sldNum" sz="quarter" idx="12"/>
          </p:nvPr>
        </p:nvSpPr>
        <p:spPr/>
        <p:txBody>
          <a:bodyPr/>
          <a:lstStyle/>
          <a:p>
            <a:fld id="{A7CDA52A-CFB8-435D-88FA-7AAF15E22C90}" type="slidenum">
              <a:rPr lang="en-US" smtClean="0"/>
              <a:t>‹#›</a:t>
            </a:fld>
            <a:endParaRPr lang="en-US"/>
          </a:p>
        </p:txBody>
      </p:sp>
    </p:spTree>
    <p:extLst>
      <p:ext uri="{BB962C8B-B14F-4D97-AF65-F5344CB8AC3E}">
        <p14:creationId xmlns:p14="http://schemas.microsoft.com/office/powerpoint/2010/main" val="170288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65EF-8FC5-4384-A362-DE98D8EF2D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4EE6D0-54DB-4420-8502-FF947AAF0A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1CA8AD-4334-4E94-9E10-5DBAD238C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9A52C-F41D-48DE-9057-97B38C655D84}"/>
              </a:ext>
            </a:extLst>
          </p:cNvPr>
          <p:cNvSpPr>
            <a:spLocks noGrp="1"/>
          </p:cNvSpPr>
          <p:nvPr>
            <p:ph type="dt" sz="half" idx="10"/>
          </p:nvPr>
        </p:nvSpPr>
        <p:spPr/>
        <p:txBody>
          <a:bodyPr/>
          <a:lstStyle/>
          <a:p>
            <a:fld id="{16B2D121-C6D6-4206-8CD0-6A53FEE484D8}" type="datetime1">
              <a:rPr lang="en-US" smtClean="0"/>
              <a:t>3/25/2021</a:t>
            </a:fld>
            <a:endParaRPr lang="en-US"/>
          </a:p>
        </p:txBody>
      </p:sp>
      <p:sp>
        <p:nvSpPr>
          <p:cNvPr id="6" name="Footer Placeholder 5">
            <a:extLst>
              <a:ext uri="{FF2B5EF4-FFF2-40B4-BE49-F238E27FC236}">
                <a16:creationId xmlns:a16="http://schemas.microsoft.com/office/drawing/2014/main" id="{BD9772A5-9525-4175-A20F-0D9A51579C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CAAF24-A3BD-4412-89EE-05F46F52C8AD}"/>
              </a:ext>
            </a:extLst>
          </p:cNvPr>
          <p:cNvSpPr>
            <a:spLocks noGrp="1"/>
          </p:cNvSpPr>
          <p:nvPr>
            <p:ph type="sldNum" sz="quarter" idx="12"/>
          </p:nvPr>
        </p:nvSpPr>
        <p:spPr/>
        <p:txBody>
          <a:bodyPr/>
          <a:lstStyle/>
          <a:p>
            <a:fld id="{A7CDA52A-CFB8-435D-88FA-7AAF15E22C90}" type="slidenum">
              <a:rPr lang="en-US" smtClean="0"/>
              <a:t>‹#›</a:t>
            </a:fld>
            <a:endParaRPr lang="en-US"/>
          </a:p>
        </p:txBody>
      </p:sp>
    </p:spTree>
    <p:extLst>
      <p:ext uri="{BB962C8B-B14F-4D97-AF65-F5344CB8AC3E}">
        <p14:creationId xmlns:p14="http://schemas.microsoft.com/office/powerpoint/2010/main" val="2779502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C00B-0E64-45F2-8F21-A0984D26C2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37DD9A-9965-4592-9E52-C41C9653F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958B8F-1756-4FE1-87A6-ABF751625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5C6043-526D-46DD-85D5-071AA4E4CB27}"/>
              </a:ext>
            </a:extLst>
          </p:cNvPr>
          <p:cNvSpPr>
            <a:spLocks noGrp="1"/>
          </p:cNvSpPr>
          <p:nvPr>
            <p:ph type="dt" sz="half" idx="10"/>
          </p:nvPr>
        </p:nvSpPr>
        <p:spPr/>
        <p:txBody>
          <a:bodyPr/>
          <a:lstStyle/>
          <a:p>
            <a:fld id="{A235C2E9-A6EC-4846-B095-0FF0352B4A29}" type="datetime1">
              <a:rPr lang="en-US" smtClean="0"/>
              <a:t>3/25/2021</a:t>
            </a:fld>
            <a:endParaRPr lang="en-US"/>
          </a:p>
        </p:txBody>
      </p:sp>
      <p:sp>
        <p:nvSpPr>
          <p:cNvPr id="6" name="Footer Placeholder 5">
            <a:extLst>
              <a:ext uri="{FF2B5EF4-FFF2-40B4-BE49-F238E27FC236}">
                <a16:creationId xmlns:a16="http://schemas.microsoft.com/office/drawing/2014/main" id="{B01E6389-2088-40DE-98C5-16B77E4FAF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50165A-ED01-40F5-883E-A6D2DFCE91B9}"/>
              </a:ext>
            </a:extLst>
          </p:cNvPr>
          <p:cNvSpPr>
            <a:spLocks noGrp="1"/>
          </p:cNvSpPr>
          <p:nvPr>
            <p:ph type="sldNum" sz="quarter" idx="12"/>
          </p:nvPr>
        </p:nvSpPr>
        <p:spPr/>
        <p:txBody>
          <a:bodyPr/>
          <a:lstStyle/>
          <a:p>
            <a:fld id="{A7CDA52A-CFB8-435D-88FA-7AAF15E22C90}" type="slidenum">
              <a:rPr lang="en-US" smtClean="0"/>
              <a:t>‹#›</a:t>
            </a:fld>
            <a:endParaRPr lang="en-US"/>
          </a:p>
        </p:txBody>
      </p:sp>
    </p:spTree>
    <p:extLst>
      <p:ext uri="{BB962C8B-B14F-4D97-AF65-F5344CB8AC3E}">
        <p14:creationId xmlns:p14="http://schemas.microsoft.com/office/powerpoint/2010/main" val="2862754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086CAF-E375-4782-BF2B-B04F63BEAC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08FA1C-51FC-4657-BCA6-979DED1A7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00BAC7-8AF2-4DC7-827A-7E2BFB7966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DBF14-864C-4F29-BE3B-9A2EDFE8CE36}" type="datetime1">
              <a:rPr lang="en-US" smtClean="0"/>
              <a:t>3/25/2021</a:t>
            </a:fld>
            <a:endParaRPr lang="en-US"/>
          </a:p>
        </p:txBody>
      </p:sp>
      <p:sp>
        <p:nvSpPr>
          <p:cNvPr id="5" name="Footer Placeholder 4">
            <a:extLst>
              <a:ext uri="{FF2B5EF4-FFF2-40B4-BE49-F238E27FC236}">
                <a16:creationId xmlns:a16="http://schemas.microsoft.com/office/drawing/2014/main" id="{E969AF87-5A23-4F25-80B8-AC824E1CDC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94AA93-6C46-448F-A826-CB0B880367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A52A-CFB8-435D-88FA-7AAF15E22C90}" type="slidenum">
              <a:rPr lang="en-US" smtClean="0"/>
              <a:t>‹#›</a:t>
            </a:fld>
            <a:endParaRPr lang="en-US"/>
          </a:p>
        </p:txBody>
      </p:sp>
    </p:spTree>
    <p:extLst>
      <p:ext uri="{BB962C8B-B14F-4D97-AF65-F5344CB8AC3E}">
        <p14:creationId xmlns:p14="http://schemas.microsoft.com/office/powerpoint/2010/main" val="4241892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aterboards.ca.gov/drinking_water/certlic/drinkingwater/waterpartnership.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waterboards.ca.gov/safe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6.xml.rels><?xml version="1.0" encoding="UTF-8" standalone="yes"?>
<Relationships xmlns="http://schemas.openxmlformats.org/package/2006/relationships"><Relationship Id="rId3" Type="http://schemas.openxmlformats.org/officeDocument/2006/relationships/hyperlink" Target="https://www.waterboards.ca.gov/drinking_water/safedrinkingwaterplan/index.html"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212F4C-7906-4524-9970-D4BD3E7278CA}"/>
              </a:ext>
            </a:extLst>
          </p:cNvPr>
          <p:cNvSpPr>
            <a:spLocks noGrp="1"/>
          </p:cNvSpPr>
          <p:nvPr>
            <p:ph type="ctrTitle"/>
          </p:nvPr>
        </p:nvSpPr>
        <p:spPr>
          <a:xfrm>
            <a:off x="6761886" y="3429000"/>
            <a:ext cx="4805996" cy="1297115"/>
          </a:xfrm>
        </p:spPr>
        <p:txBody>
          <a:bodyPr anchor="t">
            <a:normAutofit/>
          </a:bodyPr>
          <a:lstStyle/>
          <a:p>
            <a:pPr algn="l"/>
            <a:r>
              <a:rPr lang="en-US" sz="4100" dirty="0">
                <a:solidFill>
                  <a:srgbClr val="000000"/>
                </a:solidFill>
                <a:latin typeface="Arial" panose="020B0604020202020204" pitchFamily="34" charset="0"/>
                <a:cs typeface="Arial" panose="020B0604020202020204" pitchFamily="34" charset="0"/>
              </a:rPr>
              <a:t>2020 Safe Drinking Water Plan</a:t>
            </a:r>
          </a:p>
        </p:txBody>
      </p:sp>
      <p:sp>
        <p:nvSpPr>
          <p:cNvPr id="3" name="Subtitle 2">
            <a:extLst>
              <a:ext uri="{FF2B5EF4-FFF2-40B4-BE49-F238E27FC236}">
                <a16:creationId xmlns:a16="http://schemas.microsoft.com/office/drawing/2014/main" id="{C41DE543-9C56-4473-9EB1-897A803A7271}"/>
              </a:ext>
            </a:extLst>
          </p:cNvPr>
          <p:cNvSpPr>
            <a:spLocks noGrp="1"/>
          </p:cNvSpPr>
          <p:nvPr>
            <p:ph type="subTitle" idx="1"/>
          </p:nvPr>
        </p:nvSpPr>
        <p:spPr>
          <a:xfrm>
            <a:off x="6762191" y="2453644"/>
            <a:ext cx="4805691" cy="838831"/>
          </a:xfrm>
        </p:spPr>
        <p:txBody>
          <a:bodyPr anchor="b">
            <a:normAutofit/>
          </a:bodyPr>
          <a:lstStyle/>
          <a:p>
            <a:pPr algn="l"/>
            <a:r>
              <a:rPr lang="en-US" dirty="0">
                <a:solidFill>
                  <a:srgbClr val="000000"/>
                </a:solidFill>
                <a:latin typeface="Arial" panose="020B0604020202020204" pitchFamily="34" charset="0"/>
                <a:cs typeface="Arial" panose="020B0604020202020204" pitchFamily="34" charset="0"/>
              </a:rPr>
              <a:t>Division of Drinking Water</a:t>
            </a: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Graphic of a Water droplet">
            <a:extLst>
              <a:ext uri="{FF2B5EF4-FFF2-40B4-BE49-F238E27FC236}">
                <a16:creationId xmlns:a16="http://schemas.microsoft.com/office/drawing/2014/main" id="{2CB687CB-4F9D-410C-B83E-41EDB3C1EB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
        <p:nvSpPr>
          <p:cNvPr id="4" name="Slide Number Placeholder 3">
            <a:extLst>
              <a:ext uri="{FF2B5EF4-FFF2-40B4-BE49-F238E27FC236}">
                <a16:creationId xmlns:a16="http://schemas.microsoft.com/office/drawing/2014/main" id="{359719EE-EADA-49DD-96DD-9F7438D8C674}"/>
              </a:ext>
            </a:extLst>
          </p:cNvPr>
          <p:cNvSpPr>
            <a:spLocks noGrp="1"/>
          </p:cNvSpPr>
          <p:nvPr>
            <p:ph type="sldNum" sz="quarter" idx="12"/>
          </p:nvPr>
        </p:nvSpPr>
        <p:spPr/>
        <p:txBody>
          <a:bodyPr/>
          <a:lstStyle/>
          <a:p>
            <a:fld id="{A7CDA52A-CFB8-435D-88FA-7AAF15E22C90}" type="slidenum">
              <a:rPr lang="en-US" smtClean="0"/>
              <a:t>1</a:t>
            </a:fld>
            <a:endParaRPr lang="en-US"/>
          </a:p>
        </p:txBody>
      </p:sp>
    </p:spTree>
    <p:extLst>
      <p:ext uri="{BB962C8B-B14F-4D97-AF65-F5344CB8AC3E}">
        <p14:creationId xmlns:p14="http://schemas.microsoft.com/office/powerpoint/2010/main" val="2853073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83C9-E2A1-4FA0-BD1B-8AA88644438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What are Public Water Systems? </a:t>
            </a:r>
          </a:p>
        </p:txBody>
      </p:sp>
      <p:sp>
        <p:nvSpPr>
          <p:cNvPr id="5" name="Content Placeholder 4">
            <a:extLst>
              <a:ext uri="{FF2B5EF4-FFF2-40B4-BE49-F238E27FC236}">
                <a16:creationId xmlns:a16="http://schemas.microsoft.com/office/drawing/2014/main" id="{B0280EFA-2465-4425-9425-224C636B9E30}"/>
              </a:ext>
            </a:extLst>
          </p:cNvPr>
          <p:cNvSpPr>
            <a:spLocks noGrp="1"/>
          </p:cNvSpPr>
          <p:nvPr>
            <p:ph idx="1"/>
          </p:nvPr>
        </p:nvSpPr>
        <p:spPr>
          <a:xfrm>
            <a:off x="606707" y="2071809"/>
            <a:ext cx="11258307" cy="4569729"/>
          </a:xfrm>
        </p:spPr>
        <p:txBody>
          <a:bodyPr vert="horz" lIns="91440" tIns="45720" rIns="91440" bIns="45720" rtlCol="0" anchor="t">
            <a:normAutofit/>
          </a:bodyPr>
          <a:lstStyle/>
          <a:p>
            <a:pPr marL="514350" indent="-514350">
              <a:buAutoNum type="arabicPeriod"/>
            </a:pPr>
            <a:r>
              <a:rPr lang="en-US" b="1" dirty="0">
                <a:latin typeface="Arial" panose="020B0604020202020204" pitchFamily="34" charset="0"/>
                <a:ea typeface="+mn-lt"/>
                <a:cs typeface="Arial" panose="020B0604020202020204" pitchFamily="34" charset="0"/>
              </a:rPr>
              <a:t>Community water systems</a:t>
            </a:r>
            <a:r>
              <a:rPr lang="en-US" dirty="0">
                <a:latin typeface="Arial" panose="020B0604020202020204" pitchFamily="34" charset="0"/>
                <a:ea typeface="+mn-lt"/>
                <a:cs typeface="Arial" panose="020B0604020202020204" pitchFamily="34" charset="0"/>
              </a:rPr>
              <a:t> </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ea typeface="+mn-lt"/>
                <a:cs typeface="Arial" panose="020B0604020202020204" pitchFamily="34" charset="0"/>
              </a:rPr>
              <a:t>Serve residential areas such as cities, towns, mobile home parks</a:t>
            </a:r>
            <a:endParaRPr lang="en-US" dirty="0">
              <a:latin typeface="Arial" panose="020B0604020202020204" pitchFamily="34" charset="0"/>
              <a:cs typeface="Arial" panose="020B0604020202020204" pitchFamily="34" charset="0"/>
            </a:endParaRPr>
          </a:p>
          <a:p>
            <a:pPr marL="514350" indent="-514350">
              <a:spcBef>
                <a:spcPts val="1800"/>
              </a:spcBef>
              <a:buAutoNum type="arabicPeriod"/>
            </a:pPr>
            <a:r>
              <a:rPr lang="en-US" b="1" dirty="0">
                <a:latin typeface="Arial" panose="020B0604020202020204" pitchFamily="34" charset="0"/>
                <a:ea typeface="+mn-lt"/>
                <a:cs typeface="Arial" panose="020B0604020202020204" pitchFamily="34" charset="0"/>
              </a:rPr>
              <a:t>Non-transient non-community water systems</a:t>
            </a:r>
            <a:r>
              <a:rPr lang="en-US" dirty="0">
                <a:latin typeface="Arial" panose="020B0604020202020204" pitchFamily="34" charset="0"/>
                <a:ea typeface="+mn-lt"/>
                <a:cs typeface="Arial" panose="020B0604020202020204" pitchFamily="34" charset="0"/>
              </a:rPr>
              <a:t> </a:t>
            </a:r>
          </a:p>
          <a:p>
            <a:pPr lvl="1">
              <a:spcBef>
                <a:spcPts val="1800"/>
              </a:spcBef>
            </a:pPr>
            <a:r>
              <a:rPr lang="en-US" dirty="0">
                <a:latin typeface="Arial" panose="020B0604020202020204" pitchFamily="34" charset="0"/>
                <a:ea typeface="+mn-lt"/>
                <a:cs typeface="Arial" panose="020B0604020202020204" pitchFamily="34" charset="0"/>
              </a:rPr>
              <a:t>Serve the same people daily for at least six months per year such as schools and businesses with 25 or more employees.</a:t>
            </a:r>
            <a:endParaRPr lang="en-US" dirty="0">
              <a:latin typeface="Arial" panose="020B0604020202020204" pitchFamily="34" charset="0"/>
              <a:cs typeface="Arial" panose="020B0604020202020204" pitchFamily="34" charset="0"/>
            </a:endParaRPr>
          </a:p>
          <a:p>
            <a:pPr marL="514350" indent="-514350">
              <a:spcBef>
                <a:spcPts val="1800"/>
              </a:spcBef>
              <a:buAutoNum type="arabicPeriod"/>
            </a:pPr>
            <a:r>
              <a:rPr lang="en-US" b="1" dirty="0">
                <a:latin typeface="Arial" panose="020B0604020202020204" pitchFamily="34" charset="0"/>
                <a:ea typeface="+mn-lt"/>
                <a:cs typeface="Arial" panose="020B0604020202020204" pitchFamily="34" charset="0"/>
              </a:rPr>
              <a:t>Transient non-community water systems</a:t>
            </a:r>
            <a:r>
              <a:rPr lang="en-US" dirty="0">
                <a:latin typeface="Arial" panose="020B0604020202020204" pitchFamily="34" charset="0"/>
                <a:ea typeface="+mn-lt"/>
                <a:cs typeface="Arial" panose="020B0604020202020204" pitchFamily="34" charset="0"/>
              </a:rPr>
              <a:t>  - </a:t>
            </a:r>
          </a:p>
          <a:p>
            <a:pPr lvl="1">
              <a:spcBef>
                <a:spcPts val="1800"/>
              </a:spcBef>
            </a:pPr>
            <a:r>
              <a:rPr lang="en-US" dirty="0">
                <a:latin typeface="Arial" panose="020B0604020202020204" pitchFamily="34" charset="0"/>
                <a:ea typeface="+mn-lt"/>
                <a:cs typeface="Arial" panose="020B0604020202020204" pitchFamily="34" charset="0"/>
              </a:rPr>
              <a:t>Serve a varying population in nonresidential settings for a minimum of 60 days per year.  Such as restaurants and campgrounds with their own water system.</a:t>
            </a:r>
            <a:endParaRPr lang="en-US" dirty="0">
              <a:latin typeface="Arial" panose="020B0604020202020204" pitchFamily="34" charset="0"/>
              <a:cs typeface="Arial" panose="020B0604020202020204" pitchFamily="34" charset="0"/>
            </a:endParaRPr>
          </a:p>
          <a:p>
            <a:endParaRPr lang="en-US" dirty="0">
              <a:cs typeface="Calibri"/>
            </a:endParaRPr>
          </a:p>
        </p:txBody>
      </p:sp>
      <p:sp>
        <p:nvSpPr>
          <p:cNvPr id="4" name="Slide Number Placeholder 3">
            <a:extLst>
              <a:ext uri="{FF2B5EF4-FFF2-40B4-BE49-F238E27FC236}">
                <a16:creationId xmlns:a16="http://schemas.microsoft.com/office/drawing/2014/main" id="{841C20E1-0681-41C5-81A5-11CC13962B5D}"/>
              </a:ext>
            </a:extLst>
          </p:cNvPr>
          <p:cNvSpPr>
            <a:spLocks noGrp="1"/>
          </p:cNvSpPr>
          <p:nvPr>
            <p:ph type="sldNum" sz="quarter" idx="12"/>
          </p:nvPr>
        </p:nvSpPr>
        <p:spPr/>
        <p:txBody>
          <a:bodyPr/>
          <a:lstStyle/>
          <a:p>
            <a:fld id="{A7CDA52A-CFB8-435D-88FA-7AAF15E22C90}" type="slidenum">
              <a:rPr lang="en-US" smtClean="0"/>
              <a:t>10</a:t>
            </a:fld>
            <a:endParaRPr lang="en-US"/>
          </a:p>
        </p:txBody>
      </p:sp>
    </p:spTree>
    <p:extLst>
      <p:ext uri="{BB962C8B-B14F-4D97-AF65-F5344CB8AC3E}">
        <p14:creationId xmlns:p14="http://schemas.microsoft.com/office/powerpoint/2010/main" val="3834846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83C9-E2A1-4FA0-BD1B-8AA88644438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Public Water System Statistics</a:t>
            </a:r>
          </a:p>
        </p:txBody>
      </p:sp>
      <p:graphicFrame>
        <p:nvGraphicFramePr>
          <p:cNvPr id="6" name="Content Placeholder 5">
            <a:extLst>
              <a:ext uri="{FF2B5EF4-FFF2-40B4-BE49-F238E27FC236}">
                <a16:creationId xmlns:a16="http://schemas.microsoft.com/office/drawing/2014/main" id="{B17CA14B-BA1A-46C6-AF0B-ACA0544C7762}"/>
              </a:ext>
            </a:extLst>
          </p:cNvPr>
          <p:cNvGraphicFramePr>
            <a:graphicFrameLocks noGrp="1"/>
          </p:cNvGraphicFramePr>
          <p:nvPr>
            <p:ph idx="1"/>
            <p:extLst>
              <p:ext uri="{D42A27DB-BD31-4B8C-83A1-F6EECF244321}">
                <p14:modId xmlns:p14="http://schemas.microsoft.com/office/powerpoint/2010/main" val="295698092"/>
              </p:ext>
            </p:extLst>
          </p:nvPr>
        </p:nvGraphicFramePr>
        <p:xfrm>
          <a:off x="555585" y="1825625"/>
          <a:ext cx="9618562" cy="3660775"/>
        </p:xfrm>
        <a:graphic>
          <a:graphicData uri="http://schemas.openxmlformats.org/drawingml/2006/table">
            <a:tbl>
              <a:tblPr firstRow="1" firstCol="1" bandRow="1">
                <a:tableStyleId>{5C22544A-7EE6-4342-B048-85BDC9FD1C3A}</a:tableStyleId>
              </a:tblPr>
              <a:tblGrid>
                <a:gridCol w="6597569">
                  <a:extLst>
                    <a:ext uri="{9D8B030D-6E8A-4147-A177-3AD203B41FA5}">
                      <a16:colId xmlns:a16="http://schemas.microsoft.com/office/drawing/2014/main" val="2953372809"/>
                    </a:ext>
                  </a:extLst>
                </a:gridCol>
                <a:gridCol w="3020993">
                  <a:extLst>
                    <a:ext uri="{9D8B030D-6E8A-4147-A177-3AD203B41FA5}">
                      <a16:colId xmlns:a16="http://schemas.microsoft.com/office/drawing/2014/main" val="2111940403"/>
                    </a:ext>
                  </a:extLst>
                </a:gridCol>
              </a:tblGrid>
              <a:tr h="732155">
                <a:tc>
                  <a:txBody>
                    <a:bodyPr/>
                    <a:lstStyle/>
                    <a:p>
                      <a:pPr algn="ctr">
                        <a:spcBef>
                          <a:spcPts val="1200"/>
                        </a:spcBef>
                        <a:spcAft>
                          <a:spcPts val="1200"/>
                        </a:spcAft>
                      </a:pPr>
                      <a:r>
                        <a:rPr lang="en-US" sz="2400" dirty="0">
                          <a:solidFill>
                            <a:schemeClr val="tx1"/>
                          </a:solidFill>
                          <a:effectLst/>
                          <a:latin typeface="Arial" panose="020B0604020202020204" pitchFamily="34" charset="0"/>
                          <a:cs typeface="Arial" panose="020B0604020202020204" pitchFamily="34" charset="0"/>
                        </a:rPr>
                        <a:t>Public Water System by Type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0"/>
                        </a:spcBef>
                        <a:spcAft>
                          <a:spcPts val="1200"/>
                        </a:spcAft>
                      </a:pPr>
                      <a:r>
                        <a:rPr lang="en-US" sz="2400">
                          <a:solidFill>
                            <a:schemeClr val="tx1"/>
                          </a:solidFill>
                          <a:effectLst/>
                          <a:latin typeface="Arial" panose="020B0604020202020204" pitchFamily="34" charset="0"/>
                          <a:cs typeface="Arial" panose="020B0604020202020204" pitchFamily="34" charset="0"/>
                        </a:rPr>
                        <a:t>Number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0501643"/>
                  </a:ext>
                </a:extLst>
              </a:tr>
              <a:tr h="732155">
                <a:tc>
                  <a:txBody>
                    <a:bodyPr/>
                    <a:lstStyle/>
                    <a:p>
                      <a:pPr marL="274320" algn="l">
                        <a:spcBef>
                          <a:spcPts val="1200"/>
                        </a:spcBef>
                        <a:spcAft>
                          <a:spcPts val="1200"/>
                        </a:spcAft>
                      </a:pPr>
                      <a:r>
                        <a:rPr lang="en-US" sz="2400" b="0" dirty="0">
                          <a:solidFill>
                            <a:schemeClr val="tx1"/>
                          </a:solidFill>
                          <a:effectLst/>
                          <a:latin typeface="Arial" panose="020B0604020202020204" pitchFamily="34" charset="0"/>
                          <a:cs typeface="Arial" panose="020B0604020202020204" pitchFamily="34" charset="0"/>
                        </a:rPr>
                        <a:t>Community Water System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0"/>
                        </a:spcBef>
                        <a:spcAft>
                          <a:spcPts val="1200"/>
                        </a:spcAft>
                      </a:pPr>
                      <a:r>
                        <a:rPr lang="en-US" sz="2400">
                          <a:solidFill>
                            <a:schemeClr val="tx1"/>
                          </a:solidFill>
                          <a:effectLst/>
                          <a:latin typeface="Arial" panose="020B0604020202020204" pitchFamily="34" charset="0"/>
                          <a:cs typeface="Arial" panose="020B0604020202020204" pitchFamily="34" charset="0"/>
                        </a:rPr>
                        <a:t>2,884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2120089"/>
                  </a:ext>
                </a:extLst>
              </a:tr>
              <a:tr h="732155">
                <a:tc>
                  <a:txBody>
                    <a:bodyPr/>
                    <a:lstStyle/>
                    <a:p>
                      <a:pPr marL="274320" algn="l">
                        <a:spcBef>
                          <a:spcPts val="1200"/>
                        </a:spcBef>
                        <a:spcAft>
                          <a:spcPts val="1200"/>
                        </a:spcAft>
                      </a:pPr>
                      <a:r>
                        <a:rPr lang="en-US" sz="2400" b="0" dirty="0">
                          <a:solidFill>
                            <a:schemeClr val="tx1"/>
                          </a:solidFill>
                          <a:effectLst/>
                          <a:latin typeface="Arial" panose="020B0604020202020204" pitchFamily="34" charset="0"/>
                          <a:cs typeface="Arial" panose="020B0604020202020204" pitchFamily="34" charset="0"/>
                        </a:rPr>
                        <a:t>Non-transient, Non-community Water System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0"/>
                        </a:spcBef>
                        <a:spcAft>
                          <a:spcPts val="1200"/>
                        </a:spcAft>
                      </a:pPr>
                      <a:r>
                        <a:rPr lang="en-US" sz="2400">
                          <a:solidFill>
                            <a:schemeClr val="tx1"/>
                          </a:solidFill>
                          <a:effectLst/>
                          <a:latin typeface="Arial" panose="020B0604020202020204" pitchFamily="34" charset="0"/>
                          <a:cs typeface="Arial" panose="020B0604020202020204" pitchFamily="34" charset="0"/>
                        </a:rPr>
                        <a:t>1,497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8317990"/>
                  </a:ext>
                </a:extLst>
              </a:tr>
              <a:tr h="732155">
                <a:tc>
                  <a:txBody>
                    <a:bodyPr/>
                    <a:lstStyle/>
                    <a:p>
                      <a:pPr marL="274320" algn="l">
                        <a:spcBef>
                          <a:spcPts val="1200"/>
                        </a:spcBef>
                        <a:spcAft>
                          <a:spcPts val="1200"/>
                        </a:spcAft>
                      </a:pPr>
                      <a:r>
                        <a:rPr lang="en-US" sz="2400" b="0">
                          <a:solidFill>
                            <a:schemeClr val="tx1"/>
                          </a:solidFill>
                          <a:effectLst/>
                          <a:latin typeface="Arial" panose="020B0604020202020204" pitchFamily="34" charset="0"/>
                          <a:cs typeface="Arial" panose="020B0604020202020204" pitchFamily="34" charset="0"/>
                        </a:rPr>
                        <a:t>Transient, Non-community Water System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0"/>
                        </a:spcBef>
                        <a:spcAft>
                          <a:spcPts val="1200"/>
                        </a:spcAft>
                      </a:pPr>
                      <a:r>
                        <a:rPr lang="en-US" sz="2400" dirty="0">
                          <a:solidFill>
                            <a:schemeClr val="tx1"/>
                          </a:solidFill>
                          <a:effectLst/>
                          <a:latin typeface="Arial" panose="020B0604020202020204" pitchFamily="34" charset="0"/>
                          <a:cs typeface="Arial" panose="020B0604020202020204" pitchFamily="34" charset="0"/>
                        </a:rPr>
                        <a:t>2,988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1379977"/>
                  </a:ext>
                </a:extLst>
              </a:tr>
              <a:tr h="732155">
                <a:tc>
                  <a:txBody>
                    <a:bodyPr/>
                    <a:lstStyle/>
                    <a:p>
                      <a:pPr algn="ctr">
                        <a:spcBef>
                          <a:spcPts val="1200"/>
                        </a:spcBef>
                        <a:spcAft>
                          <a:spcPts val="1200"/>
                        </a:spcAft>
                      </a:pPr>
                      <a:r>
                        <a:rPr lang="en-US" sz="2400">
                          <a:solidFill>
                            <a:schemeClr val="tx1"/>
                          </a:solidFill>
                          <a:effectLst/>
                          <a:latin typeface="Arial" panose="020B0604020202020204" pitchFamily="34" charset="0"/>
                          <a:cs typeface="Arial" panose="020B0604020202020204" pitchFamily="34" charset="0"/>
                        </a:rPr>
                        <a:t>Total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0"/>
                        </a:spcBef>
                        <a:spcAft>
                          <a:spcPts val="1200"/>
                        </a:spcAft>
                      </a:pPr>
                      <a:r>
                        <a:rPr lang="en-US" sz="2400" dirty="0">
                          <a:solidFill>
                            <a:schemeClr val="tx1"/>
                          </a:solidFill>
                          <a:effectLst/>
                          <a:latin typeface="Arial" panose="020B0604020202020204" pitchFamily="34" charset="0"/>
                          <a:cs typeface="Arial" panose="020B0604020202020204" pitchFamily="34" charset="0"/>
                        </a:rPr>
                        <a:t>7,369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3616269"/>
                  </a:ext>
                </a:extLst>
              </a:tr>
            </a:tbl>
          </a:graphicData>
        </a:graphic>
      </p:graphicFrame>
      <p:sp>
        <p:nvSpPr>
          <p:cNvPr id="4" name="Slide Number Placeholder 3">
            <a:extLst>
              <a:ext uri="{FF2B5EF4-FFF2-40B4-BE49-F238E27FC236}">
                <a16:creationId xmlns:a16="http://schemas.microsoft.com/office/drawing/2014/main" id="{841C20E1-0681-41C5-81A5-11CC13962B5D}"/>
              </a:ext>
            </a:extLst>
          </p:cNvPr>
          <p:cNvSpPr>
            <a:spLocks noGrp="1"/>
          </p:cNvSpPr>
          <p:nvPr>
            <p:ph type="sldNum" sz="quarter" idx="12"/>
          </p:nvPr>
        </p:nvSpPr>
        <p:spPr/>
        <p:txBody>
          <a:bodyPr/>
          <a:lstStyle/>
          <a:p>
            <a:fld id="{A7CDA52A-CFB8-435D-88FA-7AAF15E22C90}" type="slidenum">
              <a:rPr lang="en-US" smtClean="0"/>
              <a:t>11</a:t>
            </a:fld>
            <a:endParaRPr lang="en-US"/>
          </a:p>
        </p:txBody>
      </p:sp>
    </p:spTree>
    <p:extLst>
      <p:ext uri="{BB962C8B-B14F-4D97-AF65-F5344CB8AC3E}">
        <p14:creationId xmlns:p14="http://schemas.microsoft.com/office/powerpoint/2010/main" val="548280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D1456-EE19-4101-9474-2D1EE63BDB80}"/>
              </a:ext>
            </a:extLst>
          </p:cNvPr>
          <p:cNvSpPr>
            <a:spLocks noGrp="1"/>
          </p:cNvSpPr>
          <p:nvPr>
            <p:ph type="title"/>
          </p:nvPr>
        </p:nvSpPr>
        <p:spPr>
          <a:xfrm>
            <a:off x="1175947" y="468168"/>
            <a:ext cx="9840106" cy="732355"/>
          </a:xfrm>
        </p:spPr>
        <p:txBody>
          <a:bodyPr anchor="b">
            <a:normAutofit fontScale="90000"/>
          </a:bodyPr>
          <a:lstStyle/>
          <a:p>
            <a:pPr algn="ctr"/>
            <a:r>
              <a:rPr lang="en-US" sz="5400" dirty="0">
                <a:latin typeface="Arial" panose="020B0604020202020204" pitchFamily="34" charset="0"/>
                <a:cs typeface="Arial" panose="020B0604020202020204" pitchFamily="34" charset="0"/>
              </a:rPr>
              <a:t>Contents of Plan </a:t>
            </a:r>
            <a:r>
              <a:rPr lang="en-US" dirty="0">
                <a:latin typeface="Arial" panose="020B0604020202020204" pitchFamily="34" charset="0"/>
                <a:cs typeface="Arial" panose="020B0604020202020204" pitchFamily="34" charset="0"/>
              </a:rPr>
              <a:t>(1 through 6)</a:t>
            </a:r>
            <a:r>
              <a:rPr lang="en-US" sz="5400" dirty="0">
                <a:latin typeface="Arial" panose="020B0604020202020204" pitchFamily="34" charset="0"/>
                <a:cs typeface="Arial" panose="020B0604020202020204" pitchFamily="34" charset="0"/>
              </a:rPr>
              <a:t> </a:t>
            </a:r>
          </a:p>
        </p:txBody>
      </p:sp>
      <p:graphicFrame>
        <p:nvGraphicFramePr>
          <p:cNvPr id="6" name="Content Placeholder 5">
            <a:extLst>
              <a:ext uri="{FF2B5EF4-FFF2-40B4-BE49-F238E27FC236}">
                <a16:creationId xmlns:a16="http://schemas.microsoft.com/office/drawing/2014/main" id="{39B98398-8CD0-42EA-A346-F9B0119D42A1}"/>
              </a:ext>
            </a:extLst>
          </p:cNvPr>
          <p:cNvGraphicFramePr>
            <a:graphicFrameLocks noGrp="1"/>
          </p:cNvGraphicFramePr>
          <p:nvPr>
            <p:ph idx="1"/>
            <p:extLst>
              <p:ext uri="{D42A27DB-BD31-4B8C-83A1-F6EECF244321}">
                <p14:modId xmlns:p14="http://schemas.microsoft.com/office/powerpoint/2010/main" val="2631943206"/>
              </p:ext>
            </p:extLst>
          </p:nvPr>
        </p:nvGraphicFramePr>
        <p:xfrm>
          <a:off x="512693" y="1605055"/>
          <a:ext cx="11166614" cy="4482653"/>
        </p:xfrm>
        <a:graphic>
          <a:graphicData uri="http://schemas.openxmlformats.org/drawingml/2006/table">
            <a:tbl>
              <a:tblPr firstRow="1" bandRow="1">
                <a:tableStyleId>{5C22544A-7EE6-4342-B048-85BDC9FD1C3A}</a:tableStyleId>
              </a:tblPr>
              <a:tblGrid>
                <a:gridCol w="675302">
                  <a:extLst>
                    <a:ext uri="{9D8B030D-6E8A-4147-A177-3AD203B41FA5}">
                      <a16:colId xmlns:a16="http://schemas.microsoft.com/office/drawing/2014/main" val="3827961348"/>
                    </a:ext>
                  </a:extLst>
                </a:gridCol>
                <a:gridCol w="10491312">
                  <a:extLst>
                    <a:ext uri="{9D8B030D-6E8A-4147-A177-3AD203B41FA5}">
                      <a16:colId xmlns:a16="http://schemas.microsoft.com/office/drawing/2014/main" val="3096394208"/>
                    </a:ext>
                  </a:extLst>
                </a:gridCol>
              </a:tblGrid>
              <a:tr h="737809">
                <a:tc>
                  <a:txBody>
                    <a:bodyPr/>
                    <a:lstStyle/>
                    <a:p>
                      <a:pPr algn="ctr"/>
                      <a:r>
                        <a:rPr lang="en-US" sz="2400" b="0" dirty="0">
                          <a:solidFill>
                            <a:schemeClr val="tx1"/>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lvl="1" indent="0">
                        <a:spcBef>
                          <a:spcPts val="200"/>
                        </a:spcBef>
                        <a:buNone/>
                      </a:pPr>
                      <a:r>
                        <a:rPr lang="en-US" sz="2200" b="0" dirty="0">
                          <a:solidFill>
                            <a:schemeClr val="tx1"/>
                          </a:solidFill>
                          <a:effectLst/>
                          <a:latin typeface="Arial" panose="020B0604020202020204" pitchFamily="34" charset="0"/>
                          <a:cs typeface="Arial" panose="020B0604020202020204" pitchFamily="34" charset="0"/>
                        </a:rPr>
                        <a:t>Overall quality of California's drinking water &amp; Specific water quality problems.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928310"/>
                  </a:ext>
                </a:extLst>
              </a:tr>
              <a:tr h="786190">
                <a:tc>
                  <a:txBody>
                    <a:bodyPr/>
                    <a:lstStyle/>
                    <a:p>
                      <a:pPr algn="ctr"/>
                      <a:r>
                        <a:rPr lang="en-US" sz="2400" b="0">
                          <a:solidFill>
                            <a:schemeClr val="tx1"/>
                          </a:solidFill>
                          <a:effectLst/>
                          <a:latin typeface="Arial" panose="020B0604020202020204" pitchFamily="34" charset="0"/>
                          <a:cs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lvl="1" indent="0">
                        <a:spcBef>
                          <a:spcPts val="200"/>
                        </a:spcBef>
                        <a:buNone/>
                      </a:pPr>
                      <a:r>
                        <a:rPr lang="en-US" sz="2200" b="0" dirty="0">
                          <a:solidFill>
                            <a:schemeClr val="tx1"/>
                          </a:solidFill>
                          <a:effectLst/>
                          <a:latin typeface="Arial" panose="020B0604020202020204" pitchFamily="34" charset="0"/>
                          <a:cs typeface="Arial" panose="020B0604020202020204" pitchFamily="34" charset="0"/>
                        </a:rPr>
                        <a:t>Types and levels of contaminants  - Estimated costs to meet primary standards &amp; public health goals.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98148"/>
                  </a:ext>
                </a:extLst>
              </a:tr>
              <a:tr h="741183">
                <a:tc>
                  <a:txBody>
                    <a:bodyPr/>
                    <a:lstStyle/>
                    <a:p>
                      <a:pPr algn="ctr"/>
                      <a:r>
                        <a:rPr lang="en-US" sz="2400" b="0">
                          <a:solidFill>
                            <a:schemeClr val="tx1"/>
                          </a:solidFill>
                          <a:effectLst/>
                          <a:latin typeface="Arial" panose="020B0604020202020204" pitchFamily="34" charset="0"/>
                          <a:cs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lvl="1" indent="0">
                        <a:spcBef>
                          <a:spcPts val="200"/>
                        </a:spcBef>
                        <a:buNone/>
                      </a:pPr>
                      <a:r>
                        <a:rPr lang="en-US" sz="2200" b="0" dirty="0">
                          <a:solidFill>
                            <a:schemeClr val="tx1"/>
                          </a:solidFill>
                          <a:effectLst/>
                          <a:latin typeface="Arial" panose="020B0604020202020204" pitchFamily="34" charset="0"/>
                          <a:cs typeface="Arial" panose="020B0604020202020204" pitchFamily="34" charset="0"/>
                        </a:rPr>
                        <a:t>A discussion and analysis of the known and potential health risks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7830779"/>
                  </a:ext>
                </a:extLst>
              </a:tr>
              <a:tr h="741183">
                <a:tc>
                  <a:txBody>
                    <a:bodyPr/>
                    <a:lstStyle/>
                    <a:p>
                      <a:pPr algn="ctr"/>
                      <a:r>
                        <a:rPr lang="en-US" sz="2400" b="0">
                          <a:solidFill>
                            <a:schemeClr val="tx1"/>
                          </a:solidFill>
                          <a:effectLst/>
                          <a:latin typeface="Arial" panose="020B0604020202020204" pitchFamily="34" charset="0"/>
                          <a:cs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lvl="1" indent="0">
                        <a:spcBef>
                          <a:spcPts val="200"/>
                        </a:spcBef>
                        <a:buNone/>
                      </a:pPr>
                      <a:r>
                        <a:rPr lang="en-US" sz="2200" b="0" dirty="0">
                          <a:solidFill>
                            <a:schemeClr val="tx1"/>
                          </a:solidFill>
                          <a:effectLst/>
                          <a:latin typeface="Arial" panose="020B0604020202020204" pitchFamily="34" charset="0"/>
                          <a:cs typeface="Arial" panose="020B0604020202020204" pitchFamily="34" charset="0"/>
                        </a:rPr>
                        <a:t>An evaluation of how to improve existing water quality information systems to be more effectively used to protect drinking water.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497339"/>
                  </a:ext>
                </a:extLst>
              </a:tr>
              <a:tr h="741183">
                <a:tc>
                  <a:txBody>
                    <a:bodyPr/>
                    <a:lstStyle/>
                    <a:p>
                      <a:pPr algn="ctr"/>
                      <a:r>
                        <a:rPr lang="en-US" sz="2400" b="0">
                          <a:solidFill>
                            <a:schemeClr val="tx1"/>
                          </a:solidFill>
                          <a:effectLst/>
                          <a:latin typeface="Arial" panose="020B0604020202020204" pitchFamily="34" charset="0"/>
                          <a:cs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lvl="1" indent="0">
                        <a:spcBef>
                          <a:spcPts val="200"/>
                        </a:spcBef>
                        <a:buNone/>
                      </a:pPr>
                      <a:r>
                        <a:rPr lang="en-US" sz="2200" b="0" dirty="0">
                          <a:solidFill>
                            <a:schemeClr val="tx1"/>
                          </a:solidFill>
                          <a:effectLst/>
                          <a:latin typeface="Arial" panose="020B0604020202020204" pitchFamily="34" charset="0"/>
                          <a:cs typeface="Arial" panose="020B0604020202020204" pitchFamily="34" charset="0"/>
                        </a:rPr>
                        <a:t>An evaluation of the research for screening and detection of waterborne chemicals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9002175"/>
                  </a:ext>
                </a:extLst>
              </a:tr>
              <a:tr h="735105">
                <a:tc>
                  <a:txBody>
                    <a:bodyPr/>
                    <a:lstStyle/>
                    <a:p>
                      <a:pPr algn="ctr"/>
                      <a:r>
                        <a:rPr lang="en-US" sz="2400">
                          <a:solidFill>
                            <a:schemeClr val="tx1"/>
                          </a:solidFill>
                          <a:effectLst/>
                          <a:latin typeface="Arial" panose="020B0604020202020204" pitchFamily="34" charset="0"/>
                          <a:cs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lvl="1" indent="0">
                        <a:spcBef>
                          <a:spcPts val="200"/>
                        </a:spcBef>
                        <a:buNone/>
                      </a:pPr>
                      <a:r>
                        <a:rPr lang="en-US" sz="2200" dirty="0">
                          <a:solidFill>
                            <a:schemeClr val="tx1"/>
                          </a:solidFill>
                          <a:effectLst/>
                          <a:latin typeface="Arial" panose="020B0604020202020204" pitchFamily="34" charset="0"/>
                          <a:cs typeface="Arial" panose="020B0604020202020204" pitchFamily="34" charset="0"/>
                        </a:rPr>
                        <a:t>An analysis of the technical and economic viability and the health benefits of various treatment techniques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4453107"/>
                  </a:ext>
                </a:extLst>
              </a:tr>
            </a:tbl>
          </a:graphicData>
        </a:graphic>
      </p:graphicFrame>
      <p:sp>
        <p:nvSpPr>
          <p:cNvPr id="4" name="Slide Number Placeholder 3">
            <a:extLst>
              <a:ext uri="{FF2B5EF4-FFF2-40B4-BE49-F238E27FC236}">
                <a16:creationId xmlns:a16="http://schemas.microsoft.com/office/drawing/2014/main" id="{98AC13A6-73A2-401E-A114-539235A972A6}"/>
              </a:ext>
            </a:extLst>
          </p:cNvPr>
          <p:cNvSpPr>
            <a:spLocks noGrp="1"/>
          </p:cNvSpPr>
          <p:nvPr>
            <p:ph type="sldNum" sz="quarter" idx="12"/>
          </p:nvPr>
        </p:nvSpPr>
        <p:spPr>
          <a:xfrm>
            <a:off x="8610600" y="6492240"/>
            <a:ext cx="2522114" cy="365125"/>
          </a:xfrm>
        </p:spPr>
        <p:txBody>
          <a:bodyPr>
            <a:normAutofit/>
          </a:bodyPr>
          <a:lstStyle/>
          <a:p>
            <a:pPr>
              <a:spcAft>
                <a:spcPts val="600"/>
              </a:spcAft>
            </a:pPr>
            <a:fld id="{A7CDA52A-CFB8-435D-88FA-7AAF15E22C90}" type="slidenum">
              <a:rPr lang="en-US"/>
              <a:pPr>
                <a:spcAft>
                  <a:spcPts val="600"/>
                </a:spcAft>
              </a:pPr>
              <a:t>12</a:t>
            </a:fld>
            <a:endParaRPr lang="en-US"/>
          </a:p>
        </p:txBody>
      </p:sp>
    </p:spTree>
    <p:extLst>
      <p:ext uri="{BB962C8B-B14F-4D97-AF65-F5344CB8AC3E}">
        <p14:creationId xmlns:p14="http://schemas.microsoft.com/office/powerpoint/2010/main" val="852159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D1456-EE19-4101-9474-2D1EE63BDB80}"/>
              </a:ext>
            </a:extLst>
          </p:cNvPr>
          <p:cNvSpPr>
            <a:spLocks noGrp="1"/>
          </p:cNvSpPr>
          <p:nvPr>
            <p:ph type="title"/>
          </p:nvPr>
        </p:nvSpPr>
        <p:spPr>
          <a:xfrm>
            <a:off x="1175947" y="440527"/>
            <a:ext cx="9840106" cy="732355"/>
          </a:xfrm>
        </p:spPr>
        <p:txBody>
          <a:bodyPr anchor="b">
            <a:normAutofit fontScale="90000"/>
          </a:bodyPr>
          <a:lstStyle/>
          <a:p>
            <a:pPr algn="ctr"/>
            <a:r>
              <a:rPr lang="en-US" sz="5400" dirty="0">
                <a:latin typeface="Arial" panose="020B0604020202020204" pitchFamily="34" charset="0"/>
                <a:cs typeface="Arial" panose="020B0604020202020204" pitchFamily="34" charset="0"/>
              </a:rPr>
              <a:t>Contents of Plan </a:t>
            </a:r>
            <a:r>
              <a:rPr lang="en-US" dirty="0">
                <a:latin typeface="Arial" panose="020B0604020202020204" pitchFamily="34" charset="0"/>
                <a:cs typeface="Arial" panose="020B0604020202020204" pitchFamily="34" charset="0"/>
              </a:rPr>
              <a:t>(7 through 12)</a:t>
            </a:r>
            <a:r>
              <a:rPr lang="en-US" sz="5400" dirty="0">
                <a:latin typeface="Arial" panose="020B0604020202020204" pitchFamily="34" charset="0"/>
                <a:cs typeface="Arial" panose="020B0604020202020204" pitchFamily="34" charset="0"/>
              </a:rPr>
              <a:t> </a:t>
            </a:r>
          </a:p>
        </p:txBody>
      </p:sp>
      <p:graphicFrame>
        <p:nvGraphicFramePr>
          <p:cNvPr id="6" name="Content Placeholder 5">
            <a:extLst>
              <a:ext uri="{FF2B5EF4-FFF2-40B4-BE49-F238E27FC236}">
                <a16:creationId xmlns:a16="http://schemas.microsoft.com/office/drawing/2014/main" id="{39B98398-8CD0-42EA-A346-F9B0119D42A1}"/>
              </a:ext>
            </a:extLst>
          </p:cNvPr>
          <p:cNvGraphicFramePr>
            <a:graphicFrameLocks noGrp="1"/>
          </p:cNvGraphicFramePr>
          <p:nvPr>
            <p:ph idx="1"/>
            <p:extLst>
              <p:ext uri="{D42A27DB-BD31-4B8C-83A1-F6EECF244321}">
                <p14:modId xmlns:p14="http://schemas.microsoft.com/office/powerpoint/2010/main" val="2895432047"/>
              </p:ext>
            </p:extLst>
          </p:nvPr>
        </p:nvGraphicFramePr>
        <p:xfrm>
          <a:off x="343136" y="1470211"/>
          <a:ext cx="11505728" cy="4724700"/>
        </p:xfrm>
        <a:graphic>
          <a:graphicData uri="http://schemas.openxmlformats.org/drawingml/2006/table">
            <a:tbl>
              <a:tblPr firstRow="1" bandRow="1">
                <a:tableStyleId>{5C22544A-7EE6-4342-B048-85BDC9FD1C3A}</a:tableStyleId>
              </a:tblPr>
              <a:tblGrid>
                <a:gridCol w="695809">
                  <a:extLst>
                    <a:ext uri="{9D8B030D-6E8A-4147-A177-3AD203B41FA5}">
                      <a16:colId xmlns:a16="http://schemas.microsoft.com/office/drawing/2014/main" val="3827961348"/>
                    </a:ext>
                  </a:extLst>
                </a:gridCol>
                <a:gridCol w="10809919">
                  <a:extLst>
                    <a:ext uri="{9D8B030D-6E8A-4147-A177-3AD203B41FA5}">
                      <a16:colId xmlns:a16="http://schemas.microsoft.com/office/drawing/2014/main" val="3096394208"/>
                    </a:ext>
                  </a:extLst>
                </a:gridCol>
              </a:tblGrid>
              <a:tr h="869576">
                <a:tc>
                  <a:txBody>
                    <a:bodyPr/>
                    <a:lstStyle/>
                    <a:p>
                      <a:pPr algn="ctr"/>
                      <a:r>
                        <a:rPr lang="en-US" sz="2200" b="0" dirty="0">
                          <a:solidFill>
                            <a:schemeClr val="tx1"/>
                          </a:solidFill>
                          <a:effectLst/>
                          <a:latin typeface="Arial" panose="020B0604020202020204" pitchFamily="34" charset="0"/>
                          <a:cs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lvl="0">
                        <a:buNone/>
                      </a:pPr>
                      <a:r>
                        <a:rPr lang="en-US" sz="2200" b="0">
                          <a:solidFill>
                            <a:schemeClr val="tx1"/>
                          </a:solidFill>
                          <a:effectLst/>
                          <a:latin typeface="Arial" panose="020B0604020202020204" pitchFamily="34" charset="0"/>
                          <a:cs typeface="Arial" panose="020B0604020202020204" pitchFamily="34" charset="0"/>
                        </a:rPr>
                        <a:t>Alternatives for financing construction, installation, operation of new treatment technologies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928310"/>
                  </a:ext>
                </a:extLst>
              </a:tr>
              <a:tr h="833717">
                <a:tc>
                  <a:txBody>
                    <a:bodyPr/>
                    <a:lstStyle/>
                    <a:p>
                      <a:pPr algn="ctr"/>
                      <a:r>
                        <a:rPr lang="en-US" sz="2200" b="0">
                          <a:solidFill>
                            <a:schemeClr val="tx1"/>
                          </a:solidFill>
                          <a:effectLst/>
                          <a:latin typeface="Arial" panose="020B0604020202020204" pitchFamily="34" charset="0"/>
                          <a:cs typeface="Arial" panose="020B0604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lvl="0">
                        <a:buNone/>
                      </a:pPr>
                      <a:r>
                        <a:rPr lang="en-US" sz="2200" b="0">
                          <a:solidFill>
                            <a:schemeClr val="tx1"/>
                          </a:solidFill>
                          <a:effectLst/>
                          <a:latin typeface="Arial" panose="020B0604020202020204" pitchFamily="34" charset="0"/>
                          <a:cs typeface="Arial" panose="020B0604020202020204" pitchFamily="34" charset="0"/>
                        </a:rPr>
                        <a:t>Sources of revenue available to public water systems to meet current and future expenses.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98148"/>
                  </a:ext>
                </a:extLst>
              </a:tr>
              <a:tr h="797858">
                <a:tc>
                  <a:txBody>
                    <a:bodyPr/>
                    <a:lstStyle/>
                    <a:p>
                      <a:pPr algn="ctr"/>
                      <a:r>
                        <a:rPr lang="en-US" sz="2200" b="0">
                          <a:solidFill>
                            <a:schemeClr val="tx1"/>
                          </a:solidFill>
                          <a:effectLst/>
                          <a:latin typeface="Arial" panose="020B0604020202020204" pitchFamily="34" charset="0"/>
                          <a:cs typeface="Arial" panose="020B0604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lvl="0">
                        <a:buNone/>
                      </a:pPr>
                      <a:r>
                        <a:rPr lang="en-US" sz="2200" b="0" dirty="0">
                          <a:solidFill>
                            <a:schemeClr val="tx1"/>
                          </a:solidFill>
                          <a:effectLst/>
                          <a:latin typeface="Arial" panose="020B0604020202020204" pitchFamily="34" charset="0"/>
                          <a:cs typeface="Arial" panose="020B0604020202020204" pitchFamily="34" charset="0"/>
                        </a:rPr>
                        <a:t>Current cost of drinking water paid by residential, business, and industrial consumers.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7830779"/>
                  </a:ext>
                </a:extLst>
              </a:tr>
              <a:tr h="741183">
                <a:tc>
                  <a:txBody>
                    <a:bodyPr/>
                    <a:lstStyle/>
                    <a:p>
                      <a:pPr algn="ctr"/>
                      <a:r>
                        <a:rPr lang="en-US" sz="2200" b="0">
                          <a:solidFill>
                            <a:schemeClr val="tx1"/>
                          </a:solidFill>
                          <a:effectLst/>
                          <a:latin typeface="Arial" panose="020B06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lvl="0">
                        <a:buNone/>
                      </a:pPr>
                      <a:r>
                        <a:rPr lang="en-US" sz="2200" b="0">
                          <a:solidFill>
                            <a:schemeClr val="tx1"/>
                          </a:solidFill>
                          <a:effectLst/>
                          <a:latin typeface="Arial" panose="020B0604020202020204" pitchFamily="34" charset="0"/>
                          <a:cs typeface="Arial" panose="020B0604020202020204" pitchFamily="34" charset="0"/>
                        </a:rPr>
                        <a:t>Recommendations to improve the quality of drinking water (Five year implementation plan)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497339"/>
                  </a:ext>
                </a:extLst>
              </a:tr>
              <a:tr h="741183">
                <a:tc>
                  <a:txBody>
                    <a:bodyPr/>
                    <a:lstStyle/>
                    <a:p>
                      <a:pPr algn="ctr"/>
                      <a:r>
                        <a:rPr lang="en-US" sz="2200" b="0">
                          <a:solidFill>
                            <a:schemeClr val="tx1"/>
                          </a:solidFill>
                          <a:effectLst/>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lvl="0">
                        <a:buNone/>
                      </a:pPr>
                      <a:r>
                        <a:rPr lang="en-US" sz="2200" b="0">
                          <a:solidFill>
                            <a:schemeClr val="tx1"/>
                          </a:solidFill>
                          <a:effectLst/>
                          <a:latin typeface="Arial" panose="020B0604020202020204" pitchFamily="34" charset="0"/>
                          <a:cs typeface="Arial" panose="020B0604020202020204" pitchFamily="34" charset="0"/>
                        </a:rPr>
                        <a:t>Review of the use of administrators to achieve access to safe drinking water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9002175"/>
                  </a:ext>
                </a:extLst>
              </a:tr>
              <a:tr h="741183">
                <a:tc>
                  <a:txBody>
                    <a:bodyPr/>
                    <a:lstStyle/>
                    <a:p>
                      <a:pPr algn="ctr"/>
                      <a:r>
                        <a:rPr lang="en-US" sz="2200" b="0">
                          <a:solidFill>
                            <a:schemeClr val="tx1"/>
                          </a:solidFill>
                          <a:effectLst/>
                          <a:latin typeface="Arial" panose="020B0604020202020204" pitchFamily="34" charset="0"/>
                          <a:cs typeface="Arial" panose="020B0604020202020204"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lvl="0">
                        <a:buNone/>
                      </a:pPr>
                      <a:r>
                        <a:rPr lang="en-US" sz="2200" b="0" dirty="0">
                          <a:solidFill>
                            <a:schemeClr val="tx1"/>
                          </a:solidFill>
                          <a:effectLst/>
                          <a:latin typeface="Arial" panose="020B0604020202020204" pitchFamily="34" charset="0"/>
                          <a:cs typeface="Arial" panose="020B0604020202020204" pitchFamily="34" charset="0"/>
                        </a:rPr>
                        <a:t>Review of consolidations used to achieve access to safe drinking water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4453107"/>
                  </a:ext>
                </a:extLst>
              </a:tr>
            </a:tbl>
          </a:graphicData>
        </a:graphic>
      </p:graphicFrame>
      <p:sp>
        <p:nvSpPr>
          <p:cNvPr id="4" name="Slide Number Placeholder 3">
            <a:extLst>
              <a:ext uri="{FF2B5EF4-FFF2-40B4-BE49-F238E27FC236}">
                <a16:creationId xmlns:a16="http://schemas.microsoft.com/office/drawing/2014/main" id="{98AC13A6-73A2-401E-A114-539235A972A6}"/>
              </a:ext>
            </a:extLst>
          </p:cNvPr>
          <p:cNvSpPr>
            <a:spLocks noGrp="1"/>
          </p:cNvSpPr>
          <p:nvPr>
            <p:ph type="sldNum" sz="quarter" idx="12"/>
          </p:nvPr>
        </p:nvSpPr>
        <p:spPr>
          <a:xfrm>
            <a:off x="8610600" y="6492240"/>
            <a:ext cx="2522114" cy="365125"/>
          </a:xfrm>
        </p:spPr>
        <p:txBody>
          <a:bodyPr>
            <a:normAutofit/>
          </a:bodyPr>
          <a:lstStyle/>
          <a:p>
            <a:pPr>
              <a:spcAft>
                <a:spcPts val="600"/>
              </a:spcAft>
            </a:pPr>
            <a:fld id="{A7CDA52A-CFB8-435D-88FA-7AAF15E22C90}" type="slidenum">
              <a:rPr lang="en-US"/>
              <a:pPr>
                <a:spcAft>
                  <a:spcPts val="600"/>
                </a:spcAft>
              </a:pPr>
              <a:t>13</a:t>
            </a:fld>
            <a:endParaRPr lang="en-US"/>
          </a:p>
        </p:txBody>
      </p:sp>
    </p:spTree>
    <p:extLst>
      <p:ext uri="{BB962C8B-B14F-4D97-AF65-F5344CB8AC3E}">
        <p14:creationId xmlns:p14="http://schemas.microsoft.com/office/powerpoint/2010/main" val="1359020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9A37-F66A-4417-A738-F065622EC90E}"/>
              </a:ext>
            </a:extLst>
          </p:cNvPr>
          <p:cNvSpPr>
            <a:spLocks noGrp="1"/>
          </p:cNvSpPr>
          <p:nvPr>
            <p:ph type="title"/>
          </p:nvPr>
        </p:nvSpPr>
        <p:spPr>
          <a:xfrm>
            <a:off x="1282963" y="389269"/>
            <a:ext cx="9849751" cy="1233053"/>
          </a:xfrm>
        </p:spPr>
        <p:txBody>
          <a:bodyPr anchor="b">
            <a:normAutofit/>
          </a:bodyPr>
          <a:lstStyle/>
          <a:p>
            <a:pPr algn="ctr"/>
            <a:r>
              <a:rPr lang="en-US" sz="3800" dirty="0">
                <a:latin typeface="Arial" panose="020B0604020202020204" pitchFamily="34" charset="0"/>
                <a:cs typeface="Arial" panose="020B0604020202020204" pitchFamily="34" charset="0"/>
              </a:rPr>
              <a:t>New Plan Elements – Consolidations and Administrators</a:t>
            </a:r>
          </a:p>
        </p:txBody>
      </p:sp>
      <p:sp>
        <p:nvSpPr>
          <p:cNvPr id="3" name="Content Placeholder 2">
            <a:extLst>
              <a:ext uri="{FF2B5EF4-FFF2-40B4-BE49-F238E27FC236}">
                <a16:creationId xmlns:a16="http://schemas.microsoft.com/office/drawing/2014/main" id="{5B9CB38F-BD63-4DE8-9A27-953D803DAC96}"/>
              </a:ext>
            </a:extLst>
          </p:cNvPr>
          <p:cNvSpPr>
            <a:spLocks noGrp="1"/>
          </p:cNvSpPr>
          <p:nvPr>
            <p:ph idx="1"/>
          </p:nvPr>
        </p:nvSpPr>
        <p:spPr>
          <a:xfrm>
            <a:off x="828707" y="1837404"/>
            <a:ext cx="11062124" cy="4185241"/>
          </a:xfrm>
        </p:spPr>
        <p:txBody>
          <a:bodyPr anchor="ctr">
            <a:noAutofit/>
          </a:bodyPr>
          <a:lstStyle/>
          <a:p>
            <a:pPr marL="457200" lvl="1" indent="0">
              <a:spcBef>
                <a:spcPts val="2600"/>
              </a:spcBef>
              <a:buNone/>
            </a:pPr>
            <a:r>
              <a:rPr lang="en-US" sz="3200" dirty="0">
                <a:latin typeface="Arial" panose="020B0604020202020204" pitchFamily="34" charset="0"/>
                <a:ea typeface="+mn-lt"/>
                <a:cs typeface="Arial" panose="020B0604020202020204" pitchFamily="34" charset="0"/>
              </a:rPr>
              <a:t>State Water Board link - Consolidation &amp; Partnership website:  </a:t>
            </a:r>
          </a:p>
          <a:p>
            <a:pPr marL="457200" lvl="1" indent="0">
              <a:spcBef>
                <a:spcPts val="2600"/>
              </a:spcBef>
              <a:buNone/>
            </a:pPr>
            <a:r>
              <a:rPr lang="en-US" sz="2500" dirty="0">
                <a:latin typeface="Arial" panose="020B0604020202020204" pitchFamily="34" charset="0"/>
                <a:ea typeface="+mn-lt"/>
                <a:cs typeface="Arial" panose="020B0604020202020204" pitchFamily="34" charset="0"/>
                <a:hlinkClick r:id="rId3">
                  <a:extLst>
                    <a:ext uri="{A12FA001-AC4F-418D-AE19-62706E023703}">
                      <ahyp:hlinkClr xmlns:ahyp="http://schemas.microsoft.com/office/drawing/2018/hyperlinkcolor" val="tx"/>
                    </a:ext>
                  </a:extLst>
                </a:hlinkClick>
              </a:rPr>
              <a:t>California State Water Resources Control Board's Drinking Water Partnerships and Consolidation website</a:t>
            </a:r>
            <a:endParaRPr lang="en-US" sz="2500" dirty="0">
              <a:latin typeface="Arial" panose="020B0604020202020204" pitchFamily="34" charset="0"/>
              <a:ea typeface="+mn-lt"/>
              <a:cs typeface="Arial" panose="020B0604020202020204" pitchFamily="34" charset="0"/>
            </a:endParaRPr>
          </a:p>
          <a:p>
            <a:pPr marL="457200" lvl="1" indent="0">
              <a:spcBef>
                <a:spcPts val="2600"/>
              </a:spcBef>
              <a:buNone/>
            </a:pPr>
            <a:r>
              <a:rPr lang="en-US" sz="2500" dirty="0">
                <a:latin typeface="Arial" panose="020B0604020202020204" pitchFamily="34" charset="0"/>
                <a:ea typeface="+mn-lt"/>
                <a:cs typeface="Arial" panose="020B0604020202020204" pitchFamily="34" charset="0"/>
              </a:rPr>
              <a:t>(https://www.waterboards.ca.gov/drinking_water/certlic/drinkingwater/waterpartnership.html)</a:t>
            </a:r>
            <a:endParaRPr lang="en-US" dirty="0">
              <a:latin typeface="Arial" panose="020B0604020202020204" pitchFamily="34" charset="0"/>
              <a:cs typeface="Arial" panose="020B0604020202020204" pitchFamily="34" charset="0"/>
            </a:endParaRPr>
          </a:p>
          <a:p>
            <a:pPr marL="800100" lvl="1" indent="-342900">
              <a:spcBef>
                <a:spcPts val="2600"/>
              </a:spcBef>
            </a:pPr>
            <a:endParaRPr lang="en-US" sz="2500" dirty="0">
              <a:cs typeface="Arial" panose="020B0604020202020204" pitchFamily="34" charset="0"/>
            </a:endParaRPr>
          </a:p>
        </p:txBody>
      </p:sp>
      <p:sp>
        <p:nvSpPr>
          <p:cNvPr id="4" name="Slide Number Placeholder 3">
            <a:extLst>
              <a:ext uri="{FF2B5EF4-FFF2-40B4-BE49-F238E27FC236}">
                <a16:creationId xmlns:a16="http://schemas.microsoft.com/office/drawing/2014/main" id="{8558B488-1A4A-4249-95F3-977D2F03582F}"/>
              </a:ext>
            </a:extLst>
          </p:cNvPr>
          <p:cNvSpPr>
            <a:spLocks noGrp="1"/>
          </p:cNvSpPr>
          <p:nvPr>
            <p:ph type="sldNum" sz="quarter" idx="12"/>
          </p:nvPr>
        </p:nvSpPr>
        <p:spPr>
          <a:xfrm>
            <a:off x="8610600" y="6492240"/>
            <a:ext cx="2522114" cy="365125"/>
          </a:xfrm>
        </p:spPr>
        <p:txBody>
          <a:bodyPr>
            <a:normAutofit/>
          </a:bodyPr>
          <a:lstStyle/>
          <a:p>
            <a:pPr>
              <a:spcAft>
                <a:spcPts val="600"/>
              </a:spcAft>
            </a:pPr>
            <a:fld id="{A7CDA52A-CFB8-435D-88FA-7AAF15E22C90}" type="slidenum">
              <a:rPr lang="en-US"/>
              <a:pPr>
                <a:spcAft>
                  <a:spcPts val="600"/>
                </a:spcAft>
              </a:pPr>
              <a:t>14</a:t>
            </a:fld>
            <a:endParaRPr lang="en-US"/>
          </a:p>
        </p:txBody>
      </p:sp>
    </p:spTree>
    <p:extLst>
      <p:ext uri="{BB962C8B-B14F-4D97-AF65-F5344CB8AC3E}">
        <p14:creationId xmlns:p14="http://schemas.microsoft.com/office/powerpoint/2010/main" val="1848917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9A37-F66A-4417-A738-F065622EC90E}"/>
              </a:ext>
            </a:extLst>
          </p:cNvPr>
          <p:cNvSpPr>
            <a:spLocks noGrp="1"/>
          </p:cNvSpPr>
          <p:nvPr>
            <p:ph type="title"/>
          </p:nvPr>
        </p:nvSpPr>
        <p:spPr>
          <a:xfrm>
            <a:off x="886580" y="389270"/>
            <a:ext cx="10418839" cy="732356"/>
          </a:xfrm>
        </p:spPr>
        <p:txBody>
          <a:bodyPr anchor="b">
            <a:normAutofit/>
          </a:bodyPr>
          <a:lstStyle/>
          <a:p>
            <a:pPr algn="ctr"/>
            <a:r>
              <a:rPr lang="en-US" sz="3800" dirty="0">
                <a:latin typeface="Arial" panose="020B0604020202020204" pitchFamily="34" charset="0"/>
                <a:cs typeface="Arial" panose="020B0604020202020204" pitchFamily="34" charset="0"/>
              </a:rPr>
              <a:t>Consolidations – Current information</a:t>
            </a:r>
          </a:p>
        </p:txBody>
      </p:sp>
      <p:sp>
        <p:nvSpPr>
          <p:cNvPr id="3" name="Content Placeholder 2">
            <a:extLst>
              <a:ext uri="{FF2B5EF4-FFF2-40B4-BE49-F238E27FC236}">
                <a16:creationId xmlns:a16="http://schemas.microsoft.com/office/drawing/2014/main" id="{5B9CB38F-BD63-4DE8-9A27-953D803DAC96}"/>
              </a:ext>
            </a:extLst>
          </p:cNvPr>
          <p:cNvSpPr>
            <a:spLocks noGrp="1"/>
          </p:cNvSpPr>
          <p:nvPr>
            <p:ph idx="1"/>
          </p:nvPr>
        </p:nvSpPr>
        <p:spPr>
          <a:xfrm>
            <a:off x="790125" y="1386197"/>
            <a:ext cx="10611750" cy="4946980"/>
          </a:xfrm>
        </p:spPr>
        <p:txBody>
          <a:bodyPr anchor="ctr">
            <a:noAutofit/>
          </a:bodyPr>
          <a:lstStyle/>
          <a:p>
            <a:pPr marL="457200" indent="-457200">
              <a:lnSpc>
                <a:spcPct val="100000"/>
              </a:lnSpc>
              <a:buAutoNum type="arabicPeriod"/>
            </a:pPr>
            <a:r>
              <a:rPr lang="en-US" sz="2400" dirty="0">
                <a:latin typeface="Arial" panose="020B0604020202020204" pitchFamily="34" charset="0"/>
                <a:ea typeface="+mn-lt"/>
                <a:cs typeface="Arial" panose="020B0604020202020204" pitchFamily="34" charset="0"/>
              </a:rPr>
              <a:t>Contacts</a:t>
            </a:r>
            <a:endParaRPr lang="en-US" sz="2400" dirty="0">
              <a:latin typeface="Arial" panose="020B0604020202020204" pitchFamily="34" charset="0"/>
              <a:cs typeface="Arial" panose="020B0604020202020204" pitchFamily="34" charset="0"/>
            </a:endParaRPr>
          </a:p>
          <a:p>
            <a:pPr marL="457200" indent="-457200">
              <a:lnSpc>
                <a:spcPct val="100000"/>
              </a:lnSpc>
              <a:buAutoNum type="arabicPeriod"/>
            </a:pPr>
            <a:r>
              <a:rPr lang="en-US" sz="2400" b="1" u="sng" dirty="0">
                <a:latin typeface="Arial" panose="020B0604020202020204" pitchFamily="34" charset="0"/>
                <a:ea typeface="+mn-lt"/>
                <a:cs typeface="Arial" panose="020B0604020202020204" pitchFamily="34" charset="0"/>
              </a:rPr>
              <a:t>Administrator</a:t>
            </a:r>
            <a:endParaRPr lang="en-US" sz="2400" b="1" u="sng" dirty="0">
              <a:latin typeface="Arial" panose="020B0604020202020204" pitchFamily="34" charset="0"/>
              <a:cs typeface="Arial" panose="020B0604020202020204" pitchFamily="34" charset="0"/>
            </a:endParaRPr>
          </a:p>
          <a:p>
            <a:pPr marL="457200" indent="-457200">
              <a:lnSpc>
                <a:spcPct val="100000"/>
              </a:lnSpc>
              <a:buAutoNum type="arabicPeriod"/>
            </a:pPr>
            <a:r>
              <a:rPr lang="en-US" sz="2400" dirty="0">
                <a:latin typeface="Arial" panose="020B0604020202020204" pitchFamily="34" charset="0"/>
                <a:ea typeface="+mn-lt"/>
                <a:cs typeface="Arial" panose="020B0604020202020204" pitchFamily="34" charset="0"/>
              </a:rPr>
              <a:t>Water Partnership Toolbox</a:t>
            </a:r>
            <a:endParaRPr lang="en-US" sz="2400" dirty="0">
              <a:latin typeface="Arial" panose="020B0604020202020204" pitchFamily="34" charset="0"/>
              <a:cs typeface="Arial" panose="020B0604020202020204" pitchFamily="34" charset="0"/>
            </a:endParaRPr>
          </a:p>
          <a:p>
            <a:pPr marL="457200" indent="-457200">
              <a:lnSpc>
                <a:spcPct val="100000"/>
              </a:lnSpc>
              <a:buAutoNum type="arabicPeriod"/>
            </a:pPr>
            <a:r>
              <a:rPr lang="en-US" sz="2400" dirty="0">
                <a:latin typeface="Arial" panose="020B0604020202020204" pitchFamily="34" charset="0"/>
                <a:ea typeface="+mn-lt"/>
                <a:cs typeface="Arial" panose="020B0604020202020204" pitchFamily="34" charset="0"/>
              </a:rPr>
              <a:t>Consolidation Approach - Step by Step</a:t>
            </a:r>
            <a:endParaRPr lang="en-US" sz="2400" dirty="0">
              <a:latin typeface="Arial" panose="020B0604020202020204" pitchFamily="34" charset="0"/>
              <a:cs typeface="Arial" panose="020B0604020202020204" pitchFamily="34" charset="0"/>
            </a:endParaRPr>
          </a:p>
          <a:p>
            <a:pPr marL="457200" indent="-457200">
              <a:lnSpc>
                <a:spcPct val="100000"/>
              </a:lnSpc>
              <a:buAutoNum type="arabicPeriod"/>
            </a:pPr>
            <a:r>
              <a:rPr lang="en-US" sz="2400" dirty="0">
                <a:latin typeface="Arial" panose="020B0604020202020204" pitchFamily="34" charset="0"/>
                <a:ea typeface="+mn-lt"/>
                <a:cs typeface="Arial" panose="020B0604020202020204" pitchFamily="34" charset="0"/>
              </a:rPr>
              <a:t>Regionalization Approach - Step by Step</a:t>
            </a:r>
            <a:endParaRPr lang="en-US" sz="2400" dirty="0">
              <a:latin typeface="Arial" panose="020B0604020202020204" pitchFamily="34" charset="0"/>
              <a:cs typeface="Arial" panose="020B0604020202020204" pitchFamily="34" charset="0"/>
            </a:endParaRPr>
          </a:p>
          <a:p>
            <a:pPr marL="457200" indent="-457200">
              <a:lnSpc>
                <a:spcPct val="100000"/>
              </a:lnSpc>
              <a:buAutoNum type="arabicPeriod"/>
            </a:pPr>
            <a:r>
              <a:rPr lang="en-US" sz="2400" dirty="0">
                <a:latin typeface="Arial" panose="020B0604020202020204" pitchFamily="34" charset="0"/>
                <a:ea typeface="+mn-lt"/>
                <a:cs typeface="Arial" panose="020B0604020202020204" pitchFamily="34" charset="0"/>
              </a:rPr>
              <a:t>Funding and Incentives for Consolidation and Regionalization Projects</a:t>
            </a:r>
            <a:endParaRPr lang="en-US" sz="2400" dirty="0">
              <a:latin typeface="Arial" panose="020B0604020202020204" pitchFamily="34" charset="0"/>
              <a:cs typeface="Arial" panose="020B0604020202020204" pitchFamily="34" charset="0"/>
            </a:endParaRPr>
          </a:p>
          <a:p>
            <a:pPr marL="457200" indent="-457200">
              <a:lnSpc>
                <a:spcPct val="100000"/>
              </a:lnSpc>
              <a:buAutoNum type="arabicPeriod"/>
            </a:pPr>
            <a:r>
              <a:rPr lang="en-US" sz="2400" dirty="0">
                <a:latin typeface="Arial" panose="020B0604020202020204" pitchFamily="34" charset="0"/>
                <a:ea typeface="+mn-lt"/>
                <a:cs typeface="Arial" panose="020B0604020202020204" pitchFamily="34" charset="0"/>
              </a:rPr>
              <a:t>Water Partnership Success Stories</a:t>
            </a:r>
            <a:endParaRPr lang="en-US" sz="2400" dirty="0">
              <a:latin typeface="Arial" panose="020B0604020202020204" pitchFamily="34" charset="0"/>
              <a:cs typeface="Arial" panose="020B0604020202020204" pitchFamily="34" charset="0"/>
            </a:endParaRPr>
          </a:p>
          <a:p>
            <a:pPr marL="457200" indent="-457200">
              <a:lnSpc>
                <a:spcPct val="100000"/>
              </a:lnSpc>
              <a:buAutoNum type="arabicPeriod"/>
            </a:pPr>
            <a:r>
              <a:rPr lang="en-US" sz="2400" b="1" u="sng" dirty="0">
                <a:latin typeface="Arial" panose="020B0604020202020204" pitchFamily="34" charset="0"/>
                <a:ea typeface="+mn-lt"/>
                <a:cs typeface="Arial" panose="020B0604020202020204" pitchFamily="34" charset="0"/>
              </a:rPr>
              <a:t>Consolidation Statistics</a:t>
            </a:r>
            <a:endParaRPr lang="en-US" sz="2400" b="1" u="sng" dirty="0">
              <a:latin typeface="Arial" panose="020B0604020202020204" pitchFamily="34" charset="0"/>
              <a:cs typeface="Arial" panose="020B0604020202020204" pitchFamily="34" charset="0"/>
            </a:endParaRPr>
          </a:p>
          <a:p>
            <a:pPr marL="457200" indent="-457200">
              <a:lnSpc>
                <a:spcPct val="100000"/>
              </a:lnSpc>
              <a:buAutoNum type="arabicPeriod"/>
            </a:pPr>
            <a:r>
              <a:rPr lang="en-US" sz="2400" dirty="0">
                <a:latin typeface="Arial" panose="020B0604020202020204" pitchFamily="34" charset="0"/>
                <a:ea typeface="+mn-lt"/>
                <a:cs typeface="Arial" panose="020B0604020202020204" pitchFamily="34" charset="0"/>
              </a:rPr>
              <a:t>Water Partnership and Consolidation Events</a:t>
            </a:r>
            <a:endParaRPr lang="en-US" sz="2400" dirty="0">
              <a:latin typeface="Arial" panose="020B0604020202020204" pitchFamily="34" charset="0"/>
              <a:cs typeface="Arial" panose="020B0604020202020204" pitchFamily="34" charset="0"/>
            </a:endParaRPr>
          </a:p>
          <a:p>
            <a:pPr marL="457200" indent="-457200">
              <a:lnSpc>
                <a:spcPct val="100000"/>
              </a:lnSpc>
              <a:buAutoNum type="arabicPeriod"/>
            </a:pPr>
            <a:r>
              <a:rPr lang="en-US" sz="2400" dirty="0">
                <a:latin typeface="Arial" panose="020B0604020202020204" pitchFamily="34" charset="0"/>
                <a:ea typeface="+mn-lt"/>
                <a:cs typeface="Arial" panose="020B0604020202020204" pitchFamily="34" charset="0"/>
              </a:rPr>
              <a:t>Mandatory Consolidations for Disadvantaged Communities</a:t>
            </a:r>
            <a:r>
              <a:rPr lang="en-US" sz="2800" dirty="0">
                <a:latin typeface="Arial" panose="020B0604020202020204" pitchFamily="34" charset="0"/>
                <a:cs typeface="Arial" panose="020B0604020202020204" pitchFamily="34" charset="0"/>
              </a:rPr>
              <a:t>  </a:t>
            </a:r>
            <a:endParaRPr lang="en-US" sz="2800" b="0" i="0" u="none" strike="noStrike" baseline="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558B488-1A4A-4249-95F3-977D2F03582F}"/>
              </a:ext>
            </a:extLst>
          </p:cNvPr>
          <p:cNvSpPr>
            <a:spLocks noGrp="1"/>
          </p:cNvSpPr>
          <p:nvPr>
            <p:ph type="sldNum" sz="quarter" idx="12"/>
          </p:nvPr>
        </p:nvSpPr>
        <p:spPr>
          <a:xfrm>
            <a:off x="8610600" y="6492240"/>
            <a:ext cx="2522114" cy="365125"/>
          </a:xfrm>
        </p:spPr>
        <p:txBody>
          <a:bodyPr>
            <a:normAutofit/>
          </a:bodyPr>
          <a:lstStyle/>
          <a:p>
            <a:pPr>
              <a:spcAft>
                <a:spcPts val="600"/>
              </a:spcAft>
            </a:pPr>
            <a:fld id="{A7CDA52A-CFB8-435D-88FA-7AAF15E22C90}" type="slidenum">
              <a:rPr lang="en-US"/>
              <a:pPr>
                <a:spcAft>
                  <a:spcPts val="600"/>
                </a:spcAft>
              </a:pPr>
              <a:t>15</a:t>
            </a:fld>
            <a:endParaRPr lang="en-US"/>
          </a:p>
        </p:txBody>
      </p:sp>
    </p:spTree>
    <p:extLst>
      <p:ext uri="{BB962C8B-B14F-4D97-AF65-F5344CB8AC3E}">
        <p14:creationId xmlns:p14="http://schemas.microsoft.com/office/powerpoint/2010/main" val="596459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9A37-F66A-4417-A738-F065622EC90E}"/>
              </a:ext>
            </a:extLst>
          </p:cNvPr>
          <p:cNvSpPr>
            <a:spLocks noGrp="1"/>
          </p:cNvSpPr>
          <p:nvPr>
            <p:ph type="title"/>
          </p:nvPr>
        </p:nvSpPr>
        <p:spPr>
          <a:xfrm>
            <a:off x="886580" y="389270"/>
            <a:ext cx="10418839" cy="732356"/>
          </a:xfrm>
        </p:spPr>
        <p:txBody>
          <a:bodyPr anchor="b">
            <a:normAutofit/>
          </a:bodyPr>
          <a:lstStyle/>
          <a:p>
            <a:pPr algn="ctr"/>
            <a:r>
              <a:rPr lang="en-US" sz="3800" dirty="0">
                <a:latin typeface="Arial" panose="020B0604020202020204" pitchFamily="34" charset="0"/>
                <a:cs typeface="Arial" panose="020B0604020202020204" pitchFamily="34" charset="0"/>
              </a:rPr>
              <a:t>Administrators – Section 116686(H&amp;S Code)</a:t>
            </a:r>
          </a:p>
        </p:txBody>
      </p:sp>
      <p:sp>
        <p:nvSpPr>
          <p:cNvPr id="3" name="Content Placeholder 2">
            <a:extLst>
              <a:ext uri="{FF2B5EF4-FFF2-40B4-BE49-F238E27FC236}">
                <a16:creationId xmlns:a16="http://schemas.microsoft.com/office/drawing/2014/main" id="{5B9CB38F-BD63-4DE8-9A27-953D803DAC96}"/>
              </a:ext>
            </a:extLst>
          </p:cNvPr>
          <p:cNvSpPr>
            <a:spLocks noGrp="1"/>
          </p:cNvSpPr>
          <p:nvPr>
            <p:ph idx="1"/>
          </p:nvPr>
        </p:nvSpPr>
        <p:spPr>
          <a:xfrm>
            <a:off x="382849" y="1609541"/>
            <a:ext cx="11071577" cy="3265325"/>
          </a:xfrm>
        </p:spPr>
        <p:txBody>
          <a:bodyPr anchor="ctr">
            <a:noAutofit/>
          </a:bodyPr>
          <a:lstStyle/>
          <a:p>
            <a:pPr marL="0" indent="0">
              <a:lnSpc>
                <a:spcPct val="130000"/>
              </a:lnSpc>
              <a:buNone/>
            </a:pPr>
            <a:endParaRPr lang="en-US" dirty="0">
              <a:latin typeface="Arial" panose="020B0604020202020204" pitchFamily="34" charset="0"/>
              <a:cs typeface="Arial" panose="020B0604020202020204" pitchFamily="34" charset="0"/>
            </a:endParaRPr>
          </a:p>
          <a:p>
            <a:pPr>
              <a:lnSpc>
                <a:spcPct val="130000"/>
              </a:lnSpc>
            </a:pPr>
            <a:r>
              <a:rPr lang="en-US" dirty="0">
                <a:latin typeface="Arial" panose="020B0604020202020204" pitchFamily="34" charset="0"/>
                <a:ea typeface="+mn-lt"/>
                <a:cs typeface="Arial" panose="020B0604020202020204" pitchFamily="34" charset="0"/>
              </a:rPr>
              <a:t>As of September 2018, State Water Board has new authority to order the appointment of an Administrator to a public water system after it makes findings that are required and completes the required public notification process. </a:t>
            </a:r>
            <a:endParaRPr lang="en-US" b="0" i="0" u="none" strike="noStrike" baseline="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558B488-1A4A-4249-95F3-977D2F03582F}"/>
              </a:ext>
            </a:extLst>
          </p:cNvPr>
          <p:cNvSpPr>
            <a:spLocks noGrp="1"/>
          </p:cNvSpPr>
          <p:nvPr>
            <p:ph type="sldNum" sz="quarter" idx="12"/>
          </p:nvPr>
        </p:nvSpPr>
        <p:spPr>
          <a:xfrm>
            <a:off x="8610600" y="6492240"/>
            <a:ext cx="2522114" cy="365125"/>
          </a:xfrm>
        </p:spPr>
        <p:txBody>
          <a:bodyPr>
            <a:normAutofit/>
          </a:bodyPr>
          <a:lstStyle/>
          <a:p>
            <a:pPr>
              <a:spcAft>
                <a:spcPts val="600"/>
              </a:spcAft>
            </a:pPr>
            <a:fld id="{A7CDA52A-CFB8-435D-88FA-7AAF15E22C90}" type="slidenum">
              <a:rPr lang="en-US"/>
              <a:pPr>
                <a:spcAft>
                  <a:spcPts val="600"/>
                </a:spcAft>
              </a:pPr>
              <a:t>16</a:t>
            </a:fld>
            <a:endParaRPr lang="en-US"/>
          </a:p>
        </p:txBody>
      </p:sp>
    </p:spTree>
    <p:extLst>
      <p:ext uri="{BB962C8B-B14F-4D97-AF65-F5344CB8AC3E}">
        <p14:creationId xmlns:p14="http://schemas.microsoft.com/office/powerpoint/2010/main" val="1989574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DDF0-3DE6-4675-B238-39CCC00B04B7}"/>
              </a:ext>
            </a:extLst>
          </p:cNvPr>
          <p:cNvSpPr>
            <a:spLocks noGrp="1"/>
          </p:cNvSpPr>
          <p:nvPr>
            <p:ph type="title"/>
          </p:nvPr>
        </p:nvSpPr>
        <p:spPr>
          <a:xfrm>
            <a:off x="838200" y="365125"/>
            <a:ext cx="10515600" cy="742458"/>
          </a:xfrm>
        </p:spPr>
        <p:txBody>
          <a:bodyPr/>
          <a:lstStyle/>
          <a:p>
            <a:pPr algn="ctr"/>
            <a:r>
              <a:rPr lang="en-US" sz="4400" dirty="0">
                <a:latin typeface="Arial" panose="020B0604020202020204" pitchFamily="34" charset="0"/>
                <a:cs typeface="Arial" panose="020B0604020202020204" pitchFamily="34" charset="0"/>
              </a:rPr>
              <a:t>Milestones </a:t>
            </a:r>
            <a:r>
              <a:rPr lang="en-US" dirty="0">
                <a:latin typeface="Arial" panose="020B0604020202020204" pitchFamily="34" charset="0"/>
                <a:cs typeface="Arial" panose="020B0604020202020204" pitchFamily="34" charset="0"/>
              </a:rPr>
              <a:t>s</a:t>
            </a:r>
            <a:r>
              <a:rPr lang="en-US" sz="4400" dirty="0">
                <a:latin typeface="Arial" panose="020B0604020202020204" pitchFamily="34" charset="0"/>
                <a:cs typeface="Arial" panose="020B0604020202020204" pitchFamily="34" charset="0"/>
              </a:rPr>
              <a:t>ince the 2015 Plan</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C383319-F20D-4F36-8221-7FD19CB63343}"/>
              </a:ext>
            </a:extLst>
          </p:cNvPr>
          <p:cNvSpPr>
            <a:spLocks noGrp="1"/>
          </p:cNvSpPr>
          <p:nvPr>
            <p:ph type="sldNum" sz="quarter" idx="12"/>
          </p:nvPr>
        </p:nvSpPr>
        <p:spPr/>
        <p:txBody>
          <a:bodyPr/>
          <a:lstStyle/>
          <a:p>
            <a:fld id="{A7CDA52A-CFB8-435D-88FA-7AAF15E22C90}" type="slidenum">
              <a:rPr lang="en-US" smtClean="0"/>
              <a:t>17</a:t>
            </a:fld>
            <a:endParaRPr lang="en-US"/>
          </a:p>
        </p:txBody>
      </p:sp>
      <p:graphicFrame>
        <p:nvGraphicFramePr>
          <p:cNvPr id="7" name="Table 7">
            <a:extLst>
              <a:ext uri="{FF2B5EF4-FFF2-40B4-BE49-F238E27FC236}">
                <a16:creationId xmlns:a16="http://schemas.microsoft.com/office/drawing/2014/main" id="{60F6D8B9-4679-48AB-9AD1-1CCFD239D218}"/>
              </a:ext>
            </a:extLst>
          </p:cNvPr>
          <p:cNvGraphicFramePr>
            <a:graphicFrameLocks noGrp="1"/>
          </p:cNvGraphicFramePr>
          <p:nvPr>
            <p:extLst>
              <p:ext uri="{D42A27DB-BD31-4B8C-83A1-F6EECF244321}">
                <p14:modId xmlns:p14="http://schemas.microsoft.com/office/powerpoint/2010/main" val="3413485973"/>
              </p:ext>
            </p:extLst>
          </p:nvPr>
        </p:nvGraphicFramePr>
        <p:xfrm>
          <a:off x="918740" y="1346386"/>
          <a:ext cx="10354520" cy="4771161"/>
        </p:xfrm>
        <a:graphic>
          <a:graphicData uri="http://schemas.openxmlformats.org/drawingml/2006/table">
            <a:tbl>
              <a:tblPr firstRow="1" bandRow="1">
                <a:tableStyleId>{5C22544A-7EE6-4342-B048-85BDC9FD1C3A}</a:tableStyleId>
              </a:tblPr>
              <a:tblGrid>
                <a:gridCol w="1360991">
                  <a:extLst>
                    <a:ext uri="{9D8B030D-6E8A-4147-A177-3AD203B41FA5}">
                      <a16:colId xmlns:a16="http://schemas.microsoft.com/office/drawing/2014/main" val="3498056680"/>
                    </a:ext>
                  </a:extLst>
                </a:gridCol>
                <a:gridCol w="8993529">
                  <a:extLst>
                    <a:ext uri="{9D8B030D-6E8A-4147-A177-3AD203B41FA5}">
                      <a16:colId xmlns:a16="http://schemas.microsoft.com/office/drawing/2014/main" val="2500964356"/>
                    </a:ext>
                  </a:extLst>
                </a:gridCol>
              </a:tblGrid>
              <a:tr h="476844">
                <a:tc>
                  <a:txBody>
                    <a:bodyPr/>
                    <a:lstStyle/>
                    <a:p>
                      <a:pPr algn="ctr"/>
                      <a:r>
                        <a:rPr lang="en-US" sz="2100" b="0" dirty="0">
                          <a:solidFill>
                            <a:schemeClr val="tx1"/>
                          </a:solidFill>
                          <a:latin typeface="Arial" panose="020B0604020202020204" pitchFamily="34" charset="0"/>
                          <a:cs typeface="Arial" panose="020B0604020202020204" pitchFamily="34" charset="0"/>
                        </a:rPr>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eaLnBrk="1" fontAlgn="ctr" latinLnBrk="0" hangingPunct="1">
                        <a:lnSpc>
                          <a:spcPct val="100000"/>
                        </a:lnSpc>
                        <a:spcBef>
                          <a:spcPts val="0"/>
                        </a:spcBef>
                        <a:spcAft>
                          <a:spcPts val="0"/>
                        </a:spcAft>
                        <a:buClrTx/>
                        <a:buSzTx/>
                        <a:buFont typeface="Arial" panose="020B0604020202020204" pitchFamily="34" charset="0"/>
                        <a:buNone/>
                      </a:pPr>
                      <a:r>
                        <a:rPr lang="en-US" sz="2100" b="0" i="0" u="none" strike="noStrike" kern="1200" dirty="0">
                          <a:solidFill>
                            <a:schemeClr val="tx1"/>
                          </a:solidFill>
                          <a:effectLst/>
                          <a:latin typeface="Arial" panose="020B0604020202020204" pitchFamily="34" charset="0"/>
                          <a:cs typeface="Arial" panose="020B0604020202020204" pitchFamily="34" charset="0"/>
                        </a:rPr>
                        <a:t>Human Right to Water Resolution adopted by State Water Board</a:t>
                      </a:r>
                      <a:r>
                        <a:rPr lang="en-US" sz="2100" b="1" i="0" u="none" strike="noStrike" kern="1200" dirty="0">
                          <a:solidFill>
                            <a:schemeClr val="tx1"/>
                          </a:solidFill>
                          <a:effectLst/>
                          <a:latin typeface="Arial" panose="020B0604020202020204" pitchFamily="34" charset="0"/>
                          <a:cs typeface="Arial" panose="020B0604020202020204" pitchFamily="34" charset="0"/>
                        </a:rPr>
                        <a:t> </a:t>
                      </a:r>
                      <a:endParaRPr lang="en-US" sz="2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2481769"/>
                  </a:ext>
                </a:extLst>
              </a:tr>
              <a:tr h="133647">
                <a:tc>
                  <a:txBody>
                    <a:bodyPr/>
                    <a:lstStyle/>
                    <a:p>
                      <a:pPr algn="ctr">
                        <a:lnSpc>
                          <a:spcPct val="100000"/>
                        </a:lnSpc>
                      </a:pPr>
                      <a:r>
                        <a:rPr lang="en-US" sz="2100">
                          <a:solidFill>
                            <a:schemeClr val="tx1"/>
                          </a:solidFill>
                          <a:latin typeface="Arial" panose="020B0604020202020204" pitchFamily="34" charset="0"/>
                          <a:cs typeface="Arial" panose="020B0604020202020204" pitchFamily="34" charset="0"/>
                        </a:rPr>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2100" b="0" i="0" u="none" strike="noStrike" kern="1200" dirty="0">
                          <a:solidFill>
                            <a:schemeClr val="tx1"/>
                          </a:solidFill>
                          <a:effectLst/>
                          <a:latin typeface="Arial" panose="020B0604020202020204" pitchFamily="34" charset="0"/>
                          <a:cs typeface="Arial" panose="020B0604020202020204" pitchFamily="34" charset="0"/>
                        </a:rPr>
                        <a:t>SGMA – Establishment of Medium and High Priority GSA</a:t>
                      </a:r>
                      <a:r>
                        <a:rPr lang="en-US" sz="2100" b="1" i="0" u="none" strike="noStrike" kern="1200" dirty="0">
                          <a:solidFill>
                            <a:schemeClr val="tx1"/>
                          </a:solidFill>
                          <a:effectLst/>
                          <a:latin typeface="Arial" panose="020B0604020202020204" pitchFamily="34" charset="0"/>
                          <a:cs typeface="Arial" panose="020B0604020202020204" pitchFamily="34" charset="0"/>
                        </a:rPr>
                        <a:t> </a:t>
                      </a:r>
                      <a:endParaRPr lang="en-US" sz="2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6609403"/>
                  </a:ext>
                </a:extLst>
              </a:tr>
              <a:tr h="400572">
                <a:tc>
                  <a:txBody>
                    <a:bodyPr/>
                    <a:lstStyle/>
                    <a:p>
                      <a:pPr algn="ctr">
                        <a:lnSpc>
                          <a:spcPct val="100000"/>
                        </a:lnSpc>
                      </a:pPr>
                      <a:r>
                        <a:rPr lang="en-US" sz="2100">
                          <a:solidFill>
                            <a:schemeClr val="tx1"/>
                          </a:solidFill>
                          <a:latin typeface="Arial" panose="020B0604020202020204" pitchFamily="34" charset="0"/>
                          <a:cs typeface="Arial" panose="020B0604020202020204" pitchFamily="34" charset="0"/>
                        </a:rPr>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Adoption of Maximum Contaminant Level for 1,2,3-TCP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4603695"/>
                  </a:ext>
                </a:extLst>
              </a:tr>
              <a:tr h="500715">
                <a:tc>
                  <a:txBody>
                    <a:bodyPr/>
                    <a:lstStyle/>
                    <a:p>
                      <a:pPr algn="ctr">
                        <a:lnSpc>
                          <a:spcPct val="100000"/>
                        </a:lnSpc>
                      </a:pPr>
                      <a:r>
                        <a:rPr lang="en-US" sz="2100">
                          <a:solidFill>
                            <a:schemeClr val="tx1"/>
                          </a:solidFill>
                          <a:latin typeface="Arial" panose="020B0604020202020204" pitchFamily="34" charset="0"/>
                          <a:cs typeface="Arial" panose="020B0604020202020204" pitchFamily="34" charset="0"/>
                        </a:rPr>
                        <a:t>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Establishment of </a:t>
                      </a:r>
                      <a:r>
                        <a:rPr lang="en-US" sz="2100" kern="1200" noProof="0" dirty="0">
                          <a:solidFill>
                            <a:schemeClr val="tx1"/>
                          </a:solidFill>
                          <a:latin typeface="Arial" panose="020B0604020202020204" pitchFamily="34" charset="0"/>
                          <a:ea typeface="+mn-ea"/>
                          <a:cs typeface="Arial" panose="020B0604020202020204" pitchFamily="34" charset="0"/>
                        </a:rPr>
                        <a:t>Mandatory</a:t>
                      </a:r>
                      <a:r>
                        <a:rPr kumimoji="0" lang="en-US" sz="2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Consolidation Authority - SB 1263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437949"/>
                  </a:ext>
                </a:extLst>
              </a:tr>
              <a:tr h="393539">
                <a:tc>
                  <a:txBody>
                    <a:bodyPr/>
                    <a:lstStyle/>
                    <a:p>
                      <a:pPr algn="ctr">
                        <a:lnSpc>
                          <a:spcPct val="100000"/>
                        </a:lnSpc>
                      </a:pPr>
                      <a:r>
                        <a:rPr lang="en-US" sz="2100">
                          <a:solidFill>
                            <a:schemeClr val="tx1"/>
                          </a:solidFill>
                          <a:latin typeface="Arial" panose="020B0604020202020204" pitchFamily="34" charset="0"/>
                          <a:cs typeface="Arial" panose="020B0604020202020204" pitchFamily="34" charset="0"/>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rtl="0" eaLnBrk="1" fontAlgn="ctr" latinLnBrk="0" hangingPunct="1">
                        <a:lnSpc>
                          <a:spcPct val="100000"/>
                        </a:lnSpc>
                        <a:spcBef>
                          <a:spcPts val="0"/>
                        </a:spcBef>
                        <a:spcAft>
                          <a:spcPts val="0"/>
                        </a:spcAft>
                        <a:buFont typeface="Arial" panose="020B0604020202020204" pitchFamily="34" charset="0"/>
                        <a:buNone/>
                      </a:pPr>
                      <a:r>
                        <a:rPr lang="en-US" sz="2100" b="0" i="0" u="none" strike="noStrike" kern="1200" dirty="0">
                          <a:solidFill>
                            <a:schemeClr val="tx1"/>
                          </a:solidFill>
                          <a:effectLst/>
                          <a:latin typeface="Arial" panose="020B0604020202020204" pitchFamily="34" charset="0"/>
                          <a:cs typeface="Arial" panose="020B0604020202020204" pitchFamily="34" charset="0"/>
                        </a:rPr>
                        <a:t>Permanent POU/POE Regulations go into Effect</a:t>
                      </a:r>
                      <a:r>
                        <a:rPr lang="en-US" sz="2100" b="1" i="0" u="none" strike="noStrike" kern="1200" dirty="0">
                          <a:solidFill>
                            <a:schemeClr val="tx1"/>
                          </a:solidFill>
                          <a:effectLst/>
                          <a:latin typeface="Arial" panose="020B0604020202020204" pitchFamily="34" charset="0"/>
                          <a:cs typeface="Arial" panose="020B0604020202020204" pitchFamily="34" charset="0"/>
                        </a:rPr>
                        <a:t> </a:t>
                      </a:r>
                      <a:endParaRPr lang="en-US" sz="2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034954"/>
                  </a:ext>
                </a:extLst>
              </a:tr>
              <a:tr h="456621">
                <a:tc>
                  <a:txBody>
                    <a:bodyPr/>
                    <a:lstStyle/>
                    <a:p>
                      <a:pPr algn="ctr">
                        <a:lnSpc>
                          <a:spcPct val="100000"/>
                        </a:lnSpc>
                      </a:pPr>
                      <a:r>
                        <a:rPr lang="en-US" sz="2100">
                          <a:solidFill>
                            <a:schemeClr val="tx1"/>
                          </a:solidFill>
                          <a:latin typeface="Arial" panose="020B0604020202020204" pitchFamily="34" charset="0"/>
                          <a:cs typeface="Arial" panose="020B0604020202020204" pitchFamily="34" charset="0"/>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2100" b="0" i="0" u="none" strike="noStrike" kern="1200" dirty="0">
                          <a:solidFill>
                            <a:schemeClr val="tx1"/>
                          </a:solidFill>
                          <a:effectLst/>
                          <a:latin typeface="Arial" panose="020B0604020202020204" pitchFamily="34" charset="0"/>
                          <a:cs typeface="Arial" panose="020B0604020202020204" pitchFamily="34" charset="0"/>
                        </a:rPr>
                        <a:t>Establishment of SAFER Program - SB 200 </a:t>
                      </a:r>
                      <a:endParaRPr lang="en-US" sz="2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9980735"/>
                  </a:ext>
                </a:extLst>
              </a:tr>
              <a:tr h="456621">
                <a:tc>
                  <a:txBody>
                    <a:bodyPr/>
                    <a:lstStyle/>
                    <a:p>
                      <a:pPr algn="ctr">
                        <a:lnSpc>
                          <a:spcPct val="100000"/>
                        </a:lnSpc>
                      </a:pPr>
                      <a:r>
                        <a:rPr lang="en-US" sz="2100">
                          <a:solidFill>
                            <a:schemeClr val="tx1"/>
                          </a:solidFill>
                          <a:latin typeface="Arial" panose="020B0604020202020204" pitchFamily="34" charset="0"/>
                          <a:cs typeface="Arial" panose="020B0604020202020204" pitchFamily="34" charset="0"/>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Completed lead sampling in K-12 schools per AB 746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7645233"/>
                  </a:ext>
                </a:extLst>
              </a:tr>
              <a:tr h="400572">
                <a:tc>
                  <a:txBody>
                    <a:bodyPr/>
                    <a:lstStyle/>
                    <a:p>
                      <a:pPr algn="ctr">
                        <a:lnSpc>
                          <a:spcPct val="100000"/>
                        </a:lnSpc>
                      </a:pPr>
                      <a:r>
                        <a:rPr lang="en-US" sz="2100">
                          <a:solidFill>
                            <a:schemeClr val="tx1"/>
                          </a:solidFill>
                          <a:latin typeface="Arial" panose="020B0604020202020204" pitchFamily="34" charset="0"/>
                          <a:cs typeface="Arial" panose="020B0604020202020204" pitchFamily="34" charset="0"/>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Administrator Policy Handbook adopted by State Water Board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077944"/>
                  </a:ext>
                </a:extLst>
              </a:tr>
              <a:tr h="400572">
                <a:tc>
                  <a:txBody>
                    <a:bodyPr/>
                    <a:lstStyle/>
                    <a:p>
                      <a:pPr algn="ctr">
                        <a:lnSpc>
                          <a:spcPct val="100000"/>
                        </a:lnSpc>
                      </a:pPr>
                      <a:r>
                        <a:rPr lang="en-US" sz="2100">
                          <a:solidFill>
                            <a:schemeClr val="tx1"/>
                          </a:solidFill>
                          <a:latin typeface="Arial" panose="020B0604020202020204" pitchFamily="34" charset="0"/>
                          <a:cs typeface="Arial" panose="020B0604020202020204" pitchFamily="34" charset="0"/>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DWR Report on SWS Drought / Water Shortage Vulnerability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1286540"/>
                  </a:ext>
                </a:extLst>
              </a:tr>
              <a:tr h="400572">
                <a:tc>
                  <a:txBody>
                    <a:bodyPr/>
                    <a:lstStyle/>
                    <a:p>
                      <a:pPr algn="ctr">
                        <a:lnSpc>
                          <a:spcPct val="100000"/>
                        </a:lnSpc>
                      </a:pPr>
                      <a:r>
                        <a:rPr lang="en-US" sz="2100">
                          <a:solidFill>
                            <a:schemeClr val="tx1"/>
                          </a:solidFill>
                          <a:latin typeface="Arial" panose="020B0604020202020204" pitchFamily="34" charset="0"/>
                          <a:cs typeface="Arial" panose="020B0604020202020204" pitchFamily="34" charset="0"/>
                        </a:rPr>
                        <a:t>2020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Initial SAFER Funding Expenditure Plan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1275499"/>
                  </a:ext>
                </a:extLst>
              </a:tr>
              <a:tr h="400572">
                <a:tc>
                  <a:txBody>
                    <a:bodyPr/>
                    <a:lstStyle/>
                    <a:p>
                      <a:pPr algn="ctr">
                        <a:lnSpc>
                          <a:spcPct val="100000"/>
                        </a:lnSpc>
                      </a:pPr>
                      <a:r>
                        <a:rPr lang="en-US" sz="2100">
                          <a:solidFill>
                            <a:schemeClr val="tx1"/>
                          </a:solidFill>
                          <a:latin typeface="Arial" panose="020B0604020202020204" pitchFamily="34" charset="0"/>
                          <a:cs typeface="Arial" panose="020B0604020202020204" pitchFamily="34" charset="0"/>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Release of Water Resilience Portfolio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2502432"/>
                  </a:ext>
                </a:extLst>
              </a:tr>
            </a:tbl>
          </a:graphicData>
        </a:graphic>
      </p:graphicFrame>
    </p:spTree>
    <p:extLst>
      <p:ext uri="{BB962C8B-B14F-4D97-AF65-F5344CB8AC3E}">
        <p14:creationId xmlns:p14="http://schemas.microsoft.com/office/powerpoint/2010/main" val="116838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DDF0-3DE6-4675-B238-39CCC00B04B7}"/>
              </a:ext>
            </a:extLst>
          </p:cNvPr>
          <p:cNvSpPr>
            <a:spLocks noGrp="1"/>
          </p:cNvSpPr>
          <p:nvPr>
            <p:ph type="title"/>
          </p:nvPr>
        </p:nvSpPr>
        <p:spPr>
          <a:xfrm>
            <a:off x="838200" y="365125"/>
            <a:ext cx="10515600" cy="742458"/>
          </a:xfrm>
        </p:spPr>
        <p:txBody>
          <a:bodyPr/>
          <a:lstStyle/>
          <a:p>
            <a:pPr algn="ctr"/>
            <a:r>
              <a:rPr lang="en-US" sz="4400" dirty="0">
                <a:latin typeface="Arial" panose="020B0604020202020204" pitchFamily="34" charset="0"/>
                <a:cs typeface="Arial" panose="020B0604020202020204" pitchFamily="34" charset="0"/>
              </a:rPr>
              <a:t>Milestones </a:t>
            </a:r>
            <a:r>
              <a:rPr lang="en-US" dirty="0">
                <a:latin typeface="Arial" panose="020B0604020202020204" pitchFamily="34" charset="0"/>
                <a:cs typeface="Arial" panose="020B0604020202020204" pitchFamily="34" charset="0"/>
              </a:rPr>
              <a:t>s</a:t>
            </a:r>
            <a:r>
              <a:rPr lang="en-US" sz="4400" dirty="0">
                <a:latin typeface="Arial" panose="020B0604020202020204" pitchFamily="34" charset="0"/>
                <a:cs typeface="Arial" panose="020B0604020202020204" pitchFamily="34" charset="0"/>
              </a:rPr>
              <a:t>ince the 2015 Plan continued</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C383319-F20D-4F36-8221-7FD19CB63343}"/>
              </a:ext>
            </a:extLst>
          </p:cNvPr>
          <p:cNvSpPr>
            <a:spLocks noGrp="1"/>
          </p:cNvSpPr>
          <p:nvPr>
            <p:ph type="sldNum" sz="quarter" idx="12"/>
          </p:nvPr>
        </p:nvSpPr>
        <p:spPr/>
        <p:txBody>
          <a:bodyPr/>
          <a:lstStyle/>
          <a:p>
            <a:fld id="{A7CDA52A-CFB8-435D-88FA-7AAF15E22C90}" type="slidenum">
              <a:rPr lang="en-US" smtClean="0"/>
              <a:t>18</a:t>
            </a:fld>
            <a:endParaRPr lang="en-US"/>
          </a:p>
        </p:txBody>
      </p:sp>
      <p:graphicFrame>
        <p:nvGraphicFramePr>
          <p:cNvPr id="7" name="Table 7">
            <a:extLst>
              <a:ext uri="{FF2B5EF4-FFF2-40B4-BE49-F238E27FC236}">
                <a16:creationId xmlns:a16="http://schemas.microsoft.com/office/drawing/2014/main" id="{60F6D8B9-4679-48AB-9AD1-1CCFD239D218}"/>
              </a:ext>
            </a:extLst>
          </p:cNvPr>
          <p:cNvGraphicFramePr>
            <a:graphicFrameLocks noGrp="1"/>
          </p:cNvGraphicFramePr>
          <p:nvPr>
            <p:extLst>
              <p:ext uri="{D42A27DB-BD31-4B8C-83A1-F6EECF244321}">
                <p14:modId xmlns:p14="http://schemas.microsoft.com/office/powerpoint/2010/main" val="3887735286"/>
              </p:ext>
            </p:extLst>
          </p:nvPr>
        </p:nvGraphicFramePr>
        <p:xfrm>
          <a:off x="918740" y="1346386"/>
          <a:ext cx="10354520" cy="4771161"/>
        </p:xfrm>
        <a:graphic>
          <a:graphicData uri="http://schemas.openxmlformats.org/drawingml/2006/table">
            <a:tbl>
              <a:tblPr firstRow="1" bandRow="1">
                <a:tableStyleId>{5C22544A-7EE6-4342-B048-85BDC9FD1C3A}</a:tableStyleId>
              </a:tblPr>
              <a:tblGrid>
                <a:gridCol w="1360991">
                  <a:extLst>
                    <a:ext uri="{9D8B030D-6E8A-4147-A177-3AD203B41FA5}">
                      <a16:colId xmlns:a16="http://schemas.microsoft.com/office/drawing/2014/main" val="3498056680"/>
                    </a:ext>
                  </a:extLst>
                </a:gridCol>
                <a:gridCol w="8993529">
                  <a:extLst>
                    <a:ext uri="{9D8B030D-6E8A-4147-A177-3AD203B41FA5}">
                      <a16:colId xmlns:a16="http://schemas.microsoft.com/office/drawing/2014/main" val="2500964356"/>
                    </a:ext>
                  </a:extLst>
                </a:gridCol>
              </a:tblGrid>
              <a:tr h="476844">
                <a:tc>
                  <a:txBody>
                    <a:bodyPr/>
                    <a:lstStyle/>
                    <a:p>
                      <a:pPr algn="ctr"/>
                      <a:r>
                        <a:rPr lang="en-US" sz="2100" b="0" dirty="0">
                          <a:solidFill>
                            <a:schemeClr val="tx1"/>
                          </a:solidFill>
                          <a:latin typeface="Arial" panose="020B0604020202020204" pitchFamily="34" charset="0"/>
                          <a:cs typeface="Arial" panose="020B0604020202020204" pitchFamily="34" charset="0"/>
                        </a:rPr>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2100" b="0" i="0" u="none" strike="noStrike" kern="1200">
                          <a:solidFill>
                            <a:schemeClr val="tx1"/>
                          </a:solidFill>
                          <a:effectLst/>
                          <a:latin typeface="Arial" panose="020B0604020202020204" pitchFamily="34" charset="0"/>
                          <a:cs typeface="Arial" panose="020B0604020202020204" pitchFamily="34" charset="0"/>
                        </a:rPr>
                        <a:t>Human Right to Water Resolution adopted by State Water Board</a:t>
                      </a:r>
                      <a:r>
                        <a:rPr lang="en-US" sz="2100" b="1" i="0" u="none" strike="noStrike" kern="1200">
                          <a:solidFill>
                            <a:schemeClr val="tx1"/>
                          </a:solidFill>
                          <a:effectLst/>
                          <a:latin typeface="Arial" panose="020B0604020202020204" pitchFamily="34" charset="0"/>
                          <a:cs typeface="Arial" panose="020B0604020202020204" pitchFamily="34" charset="0"/>
                        </a:rPr>
                        <a:t> </a:t>
                      </a:r>
                      <a:endParaRPr lang="en-US" sz="2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2481769"/>
                  </a:ext>
                </a:extLst>
              </a:tr>
              <a:tr h="133647">
                <a:tc>
                  <a:txBody>
                    <a:bodyPr/>
                    <a:lstStyle/>
                    <a:p>
                      <a:pPr algn="ctr">
                        <a:lnSpc>
                          <a:spcPct val="100000"/>
                        </a:lnSpc>
                      </a:pPr>
                      <a:r>
                        <a:rPr lang="en-US" sz="2100" dirty="0">
                          <a:solidFill>
                            <a:schemeClr val="tx1"/>
                          </a:solidFill>
                          <a:latin typeface="Arial" panose="020B0604020202020204" pitchFamily="34" charset="0"/>
                          <a:cs typeface="Arial" panose="020B0604020202020204" pitchFamily="34" charset="0"/>
                        </a:rPr>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100" b="0" i="0" u="none" strike="noStrike" kern="1200" dirty="0">
                          <a:solidFill>
                            <a:schemeClr val="tx1"/>
                          </a:solidFill>
                          <a:effectLst/>
                          <a:latin typeface="Arial" panose="020B0604020202020204" pitchFamily="34" charset="0"/>
                          <a:cs typeface="Arial" panose="020B0604020202020204" pitchFamily="34" charset="0"/>
                        </a:rPr>
                        <a:t>SGMA – Establishment of Medium and High Priority GSA</a:t>
                      </a:r>
                      <a:r>
                        <a:rPr lang="en-US" sz="2100" b="1" i="0" u="none" strike="noStrike" kern="1200" dirty="0">
                          <a:solidFill>
                            <a:schemeClr val="tx1"/>
                          </a:solidFill>
                          <a:effectLst/>
                          <a:latin typeface="Arial" panose="020B0604020202020204" pitchFamily="34" charset="0"/>
                          <a:cs typeface="Arial" panose="020B0604020202020204" pitchFamily="34" charset="0"/>
                        </a:rPr>
                        <a:t> </a:t>
                      </a:r>
                      <a:endParaRPr lang="en-US" sz="2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6609403"/>
                  </a:ext>
                </a:extLst>
              </a:tr>
              <a:tr h="400572">
                <a:tc>
                  <a:txBody>
                    <a:bodyPr/>
                    <a:lstStyle/>
                    <a:p>
                      <a:pPr algn="ctr">
                        <a:lnSpc>
                          <a:spcPct val="100000"/>
                        </a:lnSpc>
                      </a:pPr>
                      <a:r>
                        <a:rPr lang="en-US" sz="2100">
                          <a:solidFill>
                            <a:schemeClr val="tx1"/>
                          </a:solidFill>
                          <a:latin typeface="Arial" panose="020B0604020202020204" pitchFamily="34" charset="0"/>
                          <a:cs typeface="Arial" panose="020B0604020202020204" pitchFamily="34" charset="0"/>
                        </a:rPr>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Adoption of Maximum Contaminant Level for 1,2,3-TCP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4603695"/>
                  </a:ext>
                </a:extLst>
              </a:tr>
              <a:tr h="500715">
                <a:tc>
                  <a:txBody>
                    <a:bodyPr/>
                    <a:lstStyle/>
                    <a:p>
                      <a:pPr algn="ctr">
                        <a:lnSpc>
                          <a:spcPct val="100000"/>
                        </a:lnSpc>
                      </a:pPr>
                      <a:r>
                        <a:rPr lang="en-US" sz="2100">
                          <a:solidFill>
                            <a:schemeClr val="tx1"/>
                          </a:solidFill>
                          <a:latin typeface="Arial" panose="020B0604020202020204" pitchFamily="34" charset="0"/>
                          <a:cs typeface="Arial" panose="020B0604020202020204" pitchFamily="34" charset="0"/>
                        </a:rPr>
                        <a:t>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Establishment of </a:t>
                      </a:r>
                      <a:r>
                        <a:rPr lang="en-US" sz="2100" kern="1200" noProof="0" dirty="0">
                          <a:solidFill>
                            <a:schemeClr val="tx1"/>
                          </a:solidFill>
                          <a:latin typeface="Arial" panose="020B0604020202020204" pitchFamily="34" charset="0"/>
                          <a:ea typeface="+mn-ea"/>
                          <a:cs typeface="Arial" panose="020B0604020202020204" pitchFamily="34" charset="0"/>
                        </a:rPr>
                        <a:t>Mandatory</a:t>
                      </a:r>
                      <a:r>
                        <a:rPr kumimoji="0" lang="en-US" sz="2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Consolidation Authority - SB 1263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437949"/>
                  </a:ext>
                </a:extLst>
              </a:tr>
              <a:tr h="393539">
                <a:tc>
                  <a:txBody>
                    <a:bodyPr/>
                    <a:lstStyle/>
                    <a:p>
                      <a:pPr algn="ctr">
                        <a:lnSpc>
                          <a:spcPct val="100000"/>
                        </a:lnSpc>
                      </a:pPr>
                      <a:r>
                        <a:rPr lang="en-US" sz="2100">
                          <a:solidFill>
                            <a:schemeClr val="tx1"/>
                          </a:solidFill>
                          <a:latin typeface="Arial" panose="020B0604020202020204" pitchFamily="34" charset="0"/>
                          <a:cs typeface="Arial" panose="020B0604020202020204" pitchFamily="34" charset="0"/>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rtl="0" eaLnBrk="1" fontAlgn="ctr" latinLnBrk="0" hangingPunct="1">
                        <a:lnSpc>
                          <a:spcPct val="100000"/>
                        </a:lnSpc>
                        <a:spcBef>
                          <a:spcPts val="0"/>
                        </a:spcBef>
                        <a:spcAft>
                          <a:spcPts val="0"/>
                        </a:spcAft>
                        <a:buFont typeface="Arial" panose="020B0604020202020204" pitchFamily="34" charset="0"/>
                        <a:buNone/>
                      </a:pPr>
                      <a:r>
                        <a:rPr lang="en-US" sz="2100" b="0" i="0" u="none" strike="noStrike" kern="1200" dirty="0">
                          <a:solidFill>
                            <a:schemeClr val="tx1"/>
                          </a:solidFill>
                          <a:effectLst/>
                          <a:latin typeface="Arial" panose="020B0604020202020204" pitchFamily="34" charset="0"/>
                          <a:cs typeface="Arial" panose="020B0604020202020204" pitchFamily="34" charset="0"/>
                        </a:rPr>
                        <a:t>Permanent POU/POE Regulations go into Effect</a:t>
                      </a:r>
                      <a:r>
                        <a:rPr lang="en-US" sz="2100" b="1" i="0" u="none" strike="noStrike" kern="1200" dirty="0">
                          <a:solidFill>
                            <a:schemeClr val="tx1"/>
                          </a:solidFill>
                          <a:effectLst/>
                          <a:latin typeface="Arial" panose="020B0604020202020204" pitchFamily="34" charset="0"/>
                          <a:cs typeface="Arial" panose="020B0604020202020204" pitchFamily="34" charset="0"/>
                        </a:rPr>
                        <a:t> </a:t>
                      </a:r>
                      <a:endParaRPr lang="en-US" sz="2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034954"/>
                  </a:ext>
                </a:extLst>
              </a:tr>
              <a:tr h="456621">
                <a:tc>
                  <a:txBody>
                    <a:bodyPr/>
                    <a:lstStyle/>
                    <a:p>
                      <a:pPr algn="ctr">
                        <a:lnSpc>
                          <a:spcPct val="100000"/>
                        </a:lnSpc>
                      </a:pPr>
                      <a:r>
                        <a:rPr lang="en-US" sz="2100">
                          <a:solidFill>
                            <a:schemeClr val="tx1"/>
                          </a:solidFill>
                          <a:latin typeface="Arial" panose="020B0604020202020204" pitchFamily="34" charset="0"/>
                          <a:cs typeface="Arial" panose="020B0604020202020204" pitchFamily="34" charset="0"/>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100" b="0" i="0" u="none" strike="noStrike" kern="1200">
                          <a:solidFill>
                            <a:schemeClr val="tx1"/>
                          </a:solidFill>
                          <a:effectLst/>
                          <a:latin typeface="Arial" panose="020B0604020202020204" pitchFamily="34" charset="0"/>
                          <a:cs typeface="Arial" panose="020B0604020202020204" pitchFamily="34" charset="0"/>
                        </a:rPr>
                        <a:t>Establishment of SAFER Program - SB 200 </a:t>
                      </a:r>
                      <a:endParaRPr lang="en-US" sz="2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739980735"/>
                  </a:ext>
                </a:extLst>
              </a:tr>
              <a:tr h="456621">
                <a:tc>
                  <a:txBody>
                    <a:bodyPr/>
                    <a:lstStyle/>
                    <a:p>
                      <a:pPr algn="ctr">
                        <a:lnSpc>
                          <a:spcPct val="100000"/>
                        </a:lnSpc>
                      </a:pPr>
                      <a:r>
                        <a:rPr lang="en-US" sz="2100">
                          <a:solidFill>
                            <a:schemeClr val="tx1"/>
                          </a:solidFill>
                          <a:latin typeface="Arial" panose="020B0604020202020204" pitchFamily="34" charset="0"/>
                          <a:cs typeface="Arial" panose="020B0604020202020204" pitchFamily="34" charset="0"/>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Completed lead sampling in K-12 schools per AB 746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7645233"/>
                  </a:ext>
                </a:extLst>
              </a:tr>
              <a:tr h="400572">
                <a:tc>
                  <a:txBody>
                    <a:bodyPr/>
                    <a:lstStyle/>
                    <a:p>
                      <a:pPr algn="ctr">
                        <a:lnSpc>
                          <a:spcPct val="100000"/>
                        </a:lnSpc>
                      </a:pPr>
                      <a:r>
                        <a:rPr lang="en-US" sz="2100">
                          <a:solidFill>
                            <a:schemeClr val="tx1"/>
                          </a:solidFill>
                          <a:latin typeface="Arial" panose="020B0604020202020204" pitchFamily="34" charset="0"/>
                          <a:cs typeface="Arial" panose="020B0604020202020204" pitchFamily="34" charset="0"/>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Administrator Policy Handbook adopted by State Water Board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077944"/>
                  </a:ext>
                </a:extLst>
              </a:tr>
              <a:tr h="400572">
                <a:tc>
                  <a:txBody>
                    <a:bodyPr/>
                    <a:lstStyle/>
                    <a:p>
                      <a:pPr algn="ctr">
                        <a:lnSpc>
                          <a:spcPct val="100000"/>
                        </a:lnSpc>
                      </a:pPr>
                      <a:r>
                        <a:rPr lang="en-US" sz="2100">
                          <a:solidFill>
                            <a:schemeClr val="tx1"/>
                          </a:solidFill>
                          <a:latin typeface="Arial" panose="020B0604020202020204" pitchFamily="34" charset="0"/>
                          <a:cs typeface="Arial" panose="020B0604020202020204" pitchFamily="34" charset="0"/>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DWR Report on SWS Drought / Water Shortage Vulnerability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1286540"/>
                  </a:ext>
                </a:extLst>
              </a:tr>
              <a:tr h="400572">
                <a:tc>
                  <a:txBody>
                    <a:bodyPr/>
                    <a:lstStyle/>
                    <a:p>
                      <a:pPr algn="ctr">
                        <a:lnSpc>
                          <a:spcPct val="100000"/>
                        </a:lnSpc>
                      </a:pPr>
                      <a:r>
                        <a:rPr lang="en-US" sz="2100">
                          <a:solidFill>
                            <a:schemeClr val="tx1"/>
                          </a:solidFill>
                          <a:latin typeface="Arial" panose="020B0604020202020204" pitchFamily="34" charset="0"/>
                          <a:cs typeface="Arial" panose="020B0604020202020204" pitchFamily="34" charset="0"/>
                        </a:rPr>
                        <a:t>2020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Initial SAFER Funding Expenditure Plan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1275499"/>
                  </a:ext>
                </a:extLst>
              </a:tr>
              <a:tr h="400572">
                <a:tc>
                  <a:txBody>
                    <a:bodyPr/>
                    <a:lstStyle/>
                    <a:p>
                      <a:pPr algn="ctr">
                        <a:lnSpc>
                          <a:spcPct val="100000"/>
                        </a:lnSpc>
                      </a:pPr>
                      <a:r>
                        <a:rPr lang="en-US" sz="2100">
                          <a:solidFill>
                            <a:schemeClr val="tx1"/>
                          </a:solidFill>
                          <a:latin typeface="Arial" panose="020B0604020202020204" pitchFamily="34" charset="0"/>
                          <a:cs typeface="Arial" panose="020B0604020202020204" pitchFamily="34" charset="0"/>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Release of Water Resilience Portfolio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942502432"/>
                  </a:ext>
                </a:extLst>
              </a:tr>
            </a:tbl>
          </a:graphicData>
        </a:graphic>
      </p:graphicFrame>
    </p:spTree>
    <p:extLst>
      <p:ext uri="{BB962C8B-B14F-4D97-AF65-F5344CB8AC3E}">
        <p14:creationId xmlns:p14="http://schemas.microsoft.com/office/powerpoint/2010/main" val="3317786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1AE26-9989-4E99-B900-6A65E1979A2A}"/>
              </a:ext>
            </a:extLst>
          </p:cNvPr>
          <p:cNvSpPr>
            <a:spLocks noGrp="1"/>
          </p:cNvSpPr>
          <p:nvPr>
            <p:ph type="title"/>
          </p:nvPr>
        </p:nvSpPr>
        <p:spPr>
          <a:xfrm>
            <a:off x="522338" y="697960"/>
            <a:ext cx="11147323" cy="1082688"/>
          </a:xfrm>
        </p:spPr>
        <p:txBody>
          <a:bodyPr>
            <a:normAutofit fontScale="90000"/>
          </a:bodyPr>
          <a:lstStyle/>
          <a:p>
            <a:pPr algn="ctr">
              <a:spcBef>
                <a:spcPts val="900"/>
              </a:spcBef>
            </a:pPr>
            <a:r>
              <a:rPr lang="en-US" sz="3600" b="1" dirty="0">
                <a:latin typeface="Arial" panose="020B0604020202020204" pitchFamily="34" charset="0"/>
                <a:cs typeface="Arial" panose="020B0604020202020204" pitchFamily="34" charset="0"/>
              </a:rPr>
              <a:t>Safe and Affordable Financing for Equity and Resilience</a:t>
            </a:r>
            <a:r>
              <a:rPr lang="en-US" sz="3600"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SAFER Program  </a:t>
            </a:r>
          </a:p>
        </p:txBody>
      </p:sp>
      <p:sp>
        <p:nvSpPr>
          <p:cNvPr id="3" name="Content Placeholder 2">
            <a:extLst>
              <a:ext uri="{FF2B5EF4-FFF2-40B4-BE49-F238E27FC236}">
                <a16:creationId xmlns:a16="http://schemas.microsoft.com/office/drawing/2014/main" id="{AC47CB40-A5CB-416B-9808-060450EF110A}"/>
              </a:ext>
            </a:extLst>
          </p:cNvPr>
          <p:cNvSpPr>
            <a:spLocks noGrp="1"/>
          </p:cNvSpPr>
          <p:nvPr>
            <p:ph idx="1"/>
          </p:nvPr>
        </p:nvSpPr>
        <p:spPr>
          <a:xfrm>
            <a:off x="930876" y="2014478"/>
            <a:ext cx="10515600" cy="4716690"/>
          </a:xfrm>
        </p:spPr>
        <p:txBody>
          <a:bodyPr vert="horz" lIns="91440" tIns="45720" rIns="91440" bIns="45720" rtlCol="0" anchor="t">
            <a:normAutofit/>
          </a:bodyPr>
          <a:lstStyle/>
          <a:p>
            <a:pPr>
              <a:spcBef>
                <a:spcPts val="2800"/>
              </a:spcBef>
            </a:pPr>
            <a:r>
              <a:rPr lang="en-US" dirty="0">
                <a:latin typeface="Arial" panose="020B0604020202020204" pitchFamily="34" charset="0"/>
                <a:cs typeface="Arial" panose="020B0604020202020204" pitchFamily="34" charset="0"/>
              </a:rPr>
              <a:t>Purpose  - </a:t>
            </a:r>
            <a:r>
              <a:rPr lang="en-US" dirty="0">
                <a:latin typeface="Arial" panose="020B0604020202020204" pitchFamily="34" charset="0"/>
                <a:ea typeface="+mn-lt"/>
                <a:cs typeface="Arial" panose="020B0604020202020204" pitchFamily="34" charset="0"/>
              </a:rPr>
              <a:t> Safe drinking water in every California community, for every Californian.</a:t>
            </a:r>
            <a:endParaRPr lang="en-US" dirty="0">
              <a:latin typeface="Arial" panose="020B0604020202020204" pitchFamily="34" charset="0"/>
              <a:cs typeface="Arial" panose="020B0604020202020204" pitchFamily="34" charset="0"/>
            </a:endParaRPr>
          </a:p>
          <a:p>
            <a:pPr>
              <a:spcBef>
                <a:spcPts val="3300"/>
              </a:spcBef>
            </a:pPr>
            <a:r>
              <a:rPr lang="en-US" dirty="0">
                <a:latin typeface="Arial" panose="020B0604020202020204" pitchFamily="34" charset="0"/>
                <a:cs typeface="Arial" panose="020B0604020202020204" pitchFamily="34" charset="0"/>
              </a:rPr>
              <a:t>SAFER Fund Expenditure Plan and Policy  </a:t>
            </a:r>
          </a:p>
          <a:p>
            <a:pPr>
              <a:spcBef>
                <a:spcPts val="3300"/>
              </a:spcBef>
            </a:pPr>
            <a:r>
              <a:rPr lang="en-US" dirty="0">
                <a:latin typeface="Arial" panose="020B0604020202020204" pitchFamily="34" charset="0"/>
                <a:cs typeface="Arial" panose="020B0604020202020204" pitchFamily="34" charset="0"/>
              </a:rPr>
              <a:t>Identifying "At-Risk" Public Water systems, State Small Systems and Domestic Wells</a:t>
            </a:r>
          </a:p>
          <a:p>
            <a:pPr>
              <a:spcBef>
                <a:spcPts val="3300"/>
              </a:spcBef>
            </a:pPr>
            <a:r>
              <a:rPr lang="en-US" dirty="0">
                <a:latin typeface="Arial" panose="020B0604020202020204" pitchFamily="34" charset="0"/>
                <a:ea typeface="+mn-lt"/>
                <a:cs typeface="Arial" panose="020B0604020202020204" pitchFamily="34" charset="0"/>
              </a:rPr>
              <a:t>Website:  </a:t>
            </a:r>
            <a:r>
              <a:rPr lang="en-US" dirty="0">
                <a:latin typeface="Arial" panose="020B0604020202020204" pitchFamily="34" charset="0"/>
                <a:ea typeface="+mn-lt"/>
                <a:cs typeface="Arial" panose="020B0604020202020204" pitchFamily="34" charset="0"/>
                <a:hlinkClick r:id="rId3">
                  <a:extLst>
                    <a:ext uri="{A12FA001-AC4F-418D-AE19-62706E023703}">
                      <ahyp:hlinkClr xmlns:ahyp="http://schemas.microsoft.com/office/drawing/2018/hyperlinkcolor" val="tx"/>
                    </a:ext>
                  </a:extLst>
                </a:hlinkClick>
              </a:rPr>
              <a:t>California State Water Resources Control Board SAFER Drinking Water website</a:t>
            </a:r>
            <a:endParaRPr lang="en-US" dirty="0">
              <a:latin typeface="Arial" panose="020B0604020202020204" pitchFamily="34" charset="0"/>
              <a:cs typeface="Arial" panose="020B0604020202020204" pitchFamily="34" charset="0"/>
            </a:endParaRPr>
          </a:p>
          <a:p>
            <a:endParaRPr lang="en-US" dirty="0">
              <a:cs typeface="Calibri" panose="020F0502020204030204"/>
            </a:endParaRPr>
          </a:p>
        </p:txBody>
      </p:sp>
      <p:sp>
        <p:nvSpPr>
          <p:cNvPr id="4" name="Slide Number Placeholder 3">
            <a:extLst>
              <a:ext uri="{FF2B5EF4-FFF2-40B4-BE49-F238E27FC236}">
                <a16:creationId xmlns:a16="http://schemas.microsoft.com/office/drawing/2014/main" id="{AEFCD263-95F4-4BAE-AD7F-159D0FB9FB17}"/>
              </a:ext>
            </a:extLst>
          </p:cNvPr>
          <p:cNvSpPr>
            <a:spLocks noGrp="1"/>
          </p:cNvSpPr>
          <p:nvPr>
            <p:ph type="sldNum" sz="quarter" idx="12"/>
          </p:nvPr>
        </p:nvSpPr>
        <p:spPr/>
        <p:txBody>
          <a:bodyPr/>
          <a:lstStyle/>
          <a:p>
            <a:fld id="{A7CDA52A-CFB8-435D-88FA-7AAF15E22C90}" type="slidenum">
              <a:rPr lang="en-US" smtClean="0"/>
              <a:t>19</a:t>
            </a:fld>
            <a:endParaRPr lang="en-US"/>
          </a:p>
        </p:txBody>
      </p:sp>
    </p:spTree>
    <p:extLst>
      <p:ext uri="{BB962C8B-B14F-4D97-AF65-F5344CB8AC3E}">
        <p14:creationId xmlns:p14="http://schemas.microsoft.com/office/powerpoint/2010/main" val="538061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FE4246-D152-4433-9D11-B946548C4E58}"/>
              </a:ext>
            </a:extLst>
          </p:cNvPr>
          <p:cNvSpPr>
            <a:spLocks noGrp="1"/>
          </p:cNvSpPr>
          <p:nvPr>
            <p:ph type="title"/>
          </p:nvPr>
        </p:nvSpPr>
        <p:spPr>
          <a:xfrm>
            <a:off x="841248" y="548640"/>
            <a:ext cx="3600860" cy="5431536"/>
          </a:xfrm>
        </p:spPr>
        <p:txBody>
          <a:bodyPr>
            <a:normAutofit/>
          </a:bodyPr>
          <a:lstStyle/>
          <a:p>
            <a:r>
              <a:rPr lang="en-US" sz="5400" dirty="0">
                <a:latin typeface="Arial" panose="020B0604020202020204" pitchFamily="34" charset="0"/>
                <a:cs typeface="Arial" panose="020B0604020202020204" pitchFamily="34" charset="0"/>
              </a:rPr>
              <a:t>Purpose of Workshop</a:t>
            </a:r>
          </a:p>
        </p:txBody>
      </p:sp>
      <p:sp>
        <p:nvSpPr>
          <p:cNvPr id="2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8AE2F51D-A19D-457E-92FF-8A33BB7ADB37}"/>
              </a:ext>
            </a:extLst>
          </p:cNvPr>
          <p:cNvSpPr>
            <a:spLocks noGrp="1"/>
          </p:cNvSpPr>
          <p:nvPr>
            <p:ph idx="1"/>
          </p:nvPr>
        </p:nvSpPr>
        <p:spPr>
          <a:xfrm>
            <a:off x="5126418" y="830119"/>
            <a:ext cx="6773892" cy="5359454"/>
          </a:xfrm>
        </p:spPr>
        <p:txBody>
          <a:bodyPr anchor="ctr">
            <a:normAutofit/>
          </a:bodyPr>
          <a:lstStyle/>
          <a:p>
            <a:pPr>
              <a:lnSpc>
                <a:spcPct val="200000"/>
              </a:lnSpc>
              <a:spcBef>
                <a:spcPts val="2400"/>
              </a:spcBef>
            </a:pPr>
            <a:r>
              <a:rPr lang="en-US" sz="2200" dirty="0">
                <a:latin typeface="Arial" panose="020B0604020202020204" pitchFamily="34" charset="0"/>
                <a:cs typeface="Arial" panose="020B0604020202020204" pitchFamily="34" charset="0"/>
              </a:rPr>
              <a:t>To provide background on the Safe Drinking Water Plan</a:t>
            </a:r>
            <a:endParaRPr lang="en-US" dirty="0">
              <a:latin typeface="Arial" panose="020B0604020202020204" pitchFamily="34" charset="0"/>
              <a:cs typeface="Arial" panose="020B0604020202020204" pitchFamily="34" charset="0"/>
            </a:endParaRPr>
          </a:p>
          <a:p>
            <a:pPr>
              <a:lnSpc>
                <a:spcPct val="200000"/>
              </a:lnSpc>
              <a:spcBef>
                <a:spcPts val="2400"/>
              </a:spcBef>
            </a:pPr>
            <a:r>
              <a:rPr lang="en-US" sz="2200" dirty="0">
                <a:latin typeface="Arial" panose="020B0604020202020204" pitchFamily="34" charset="0"/>
                <a:cs typeface="Arial" panose="020B0604020202020204" pitchFamily="34" charset="0"/>
              </a:rPr>
              <a:t>Review actions taken since the 2015  Plan</a:t>
            </a:r>
          </a:p>
          <a:p>
            <a:pPr>
              <a:lnSpc>
                <a:spcPct val="200000"/>
              </a:lnSpc>
              <a:spcBef>
                <a:spcPts val="2400"/>
              </a:spcBef>
            </a:pPr>
            <a:r>
              <a:rPr lang="en-US" sz="2200" dirty="0">
                <a:latin typeface="Arial" panose="020B0604020202020204" pitchFamily="34" charset="0"/>
                <a:cs typeface="Arial" panose="020B0604020202020204" pitchFamily="34" charset="0"/>
              </a:rPr>
              <a:t>To provide an overview of the draft Plan</a:t>
            </a:r>
          </a:p>
          <a:p>
            <a:pPr>
              <a:lnSpc>
                <a:spcPct val="100000"/>
              </a:lnSpc>
              <a:spcBef>
                <a:spcPts val="2400"/>
              </a:spcBef>
            </a:pPr>
            <a:r>
              <a:rPr lang="en-US" sz="2200" dirty="0">
                <a:latin typeface="Arial" panose="020B0604020202020204" pitchFamily="34" charset="0"/>
                <a:cs typeface="Arial" panose="020B0604020202020204" pitchFamily="34" charset="0"/>
              </a:rPr>
              <a:t>Invite the public to comment on the assessment, analysis and recommendations in the document. </a:t>
            </a:r>
          </a:p>
        </p:txBody>
      </p:sp>
      <p:sp>
        <p:nvSpPr>
          <p:cNvPr id="3" name="Slide Number Placeholder 2">
            <a:extLst>
              <a:ext uri="{FF2B5EF4-FFF2-40B4-BE49-F238E27FC236}">
                <a16:creationId xmlns:a16="http://schemas.microsoft.com/office/drawing/2014/main" id="{F23B2594-BFCC-4659-B3E9-867CD3ECDFC1}"/>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smtClean="0"/>
              <a:pPr>
                <a:spcAft>
                  <a:spcPts val="600"/>
                </a:spcAft>
              </a:pPr>
              <a:t>2</a:t>
            </a:fld>
            <a:endParaRPr lang="en-US"/>
          </a:p>
        </p:txBody>
      </p:sp>
    </p:spTree>
    <p:extLst>
      <p:ext uri="{BB962C8B-B14F-4D97-AF65-F5344CB8AC3E}">
        <p14:creationId xmlns:p14="http://schemas.microsoft.com/office/powerpoint/2010/main" val="3338112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1AE26-9989-4E99-B900-6A65E1979A2A}"/>
              </a:ext>
            </a:extLst>
          </p:cNvPr>
          <p:cNvSpPr>
            <a:spLocks noGrp="1"/>
          </p:cNvSpPr>
          <p:nvPr>
            <p:ph type="title"/>
          </p:nvPr>
        </p:nvSpPr>
        <p:spPr>
          <a:xfrm>
            <a:off x="838200" y="394074"/>
            <a:ext cx="10515600" cy="1325563"/>
          </a:xfrm>
        </p:spPr>
        <p:txBody>
          <a:bodyPr/>
          <a:lstStyle/>
          <a:p>
            <a:pPr algn="ctr"/>
            <a:r>
              <a:rPr lang="en-US" dirty="0">
                <a:latin typeface="Arial" panose="020B0604020202020204" pitchFamily="34" charset="0"/>
                <a:cs typeface="Arial" panose="020B0604020202020204" pitchFamily="34" charset="0"/>
              </a:rPr>
              <a:t>April 2019, Water Resilience Portfolio</a:t>
            </a:r>
          </a:p>
        </p:txBody>
      </p:sp>
      <p:sp>
        <p:nvSpPr>
          <p:cNvPr id="4" name="Slide Number Placeholder 3">
            <a:extLst>
              <a:ext uri="{FF2B5EF4-FFF2-40B4-BE49-F238E27FC236}">
                <a16:creationId xmlns:a16="http://schemas.microsoft.com/office/drawing/2014/main" id="{AEFCD263-95F4-4BAE-AD7F-159D0FB9FB17}"/>
              </a:ext>
            </a:extLst>
          </p:cNvPr>
          <p:cNvSpPr>
            <a:spLocks noGrp="1"/>
          </p:cNvSpPr>
          <p:nvPr>
            <p:ph type="sldNum" sz="quarter" idx="12"/>
          </p:nvPr>
        </p:nvSpPr>
        <p:spPr/>
        <p:txBody>
          <a:bodyPr/>
          <a:lstStyle/>
          <a:p>
            <a:fld id="{A7CDA52A-CFB8-435D-88FA-7AAF15E22C90}" type="slidenum">
              <a:rPr lang="en-US" smtClean="0"/>
              <a:t>20</a:t>
            </a:fld>
            <a:endParaRPr lang="en-US"/>
          </a:p>
        </p:txBody>
      </p:sp>
      <p:pic>
        <p:nvPicPr>
          <p:cNvPr id="9" name="Picture 9" descr="Image of News release of the Water Resilience Portfolio">
            <a:extLst>
              <a:ext uri="{FF2B5EF4-FFF2-40B4-BE49-F238E27FC236}">
                <a16:creationId xmlns:a16="http://schemas.microsoft.com/office/drawing/2014/main" id="{EFC09AA8-A397-4663-AB67-74F3C8EEFDE2}"/>
              </a:ext>
            </a:extLst>
          </p:cNvPr>
          <p:cNvPicPr>
            <a:picLocks noChangeAspect="1"/>
          </p:cNvPicPr>
          <p:nvPr/>
        </p:nvPicPr>
        <p:blipFill>
          <a:blip r:embed="rId3"/>
          <a:stretch>
            <a:fillRect/>
          </a:stretch>
        </p:blipFill>
        <p:spPr>
          <a:xfrm>
            <a:off x="1799968" y="1375542"/>
            <a:ext cx="8592063" cy="5117333"/>
          </a:xfrm>
          <a:prstGeom prst="rect">
            <a:avLst/>
          </a:prstGeom>
        </p:spPr>
      </p:pic>
    </p:spTree>
    <p:extLst>
      <p:ext uri="{BB962C8B-B14F-4D97-AF65-F5344CB8AC3E}">
        <p14:creationId xmlns:p14="http://schemas.microsoft.com/office/powerpoint/2010/main" val="4043107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E120-42FB-41A6-B093-8A460418FC1E}"/>
              </a:ext>
            </a:extLst>
          </p:cNvPr>
          <p:cNvSpPr>
            <a:spLocks noGrp="1"/>
          </p:cNvSpPr>
          <p:nvPr>
            <p:ph type="title"/>
          </p:nvPr>
        </p:nvSpPr>
        <p:spPr/>
        <p:txBody>
          <a:bodyPr>
            <a:normAutofit/>
          </a:bodyPr>
          <a:lstStyle/>
          <a:p>
            <a:pPr algn="ctr"/>
            <a:r>
              <a:rPr lang="en-US" sz="3800" dirty="0">
                <a:latin typeface="Arial" panose="020B0604020202020204" pitchFamily="34" charset="0"/>
                <a:cs typeface="Arial" panose="020B0604020202020204" pitchFamily="34" charset="0"/>
              </a:rPr>
              <a:t>Water Resilience Portfolio – Challenges</a:t>
            </a:r>
          </a:p>
        </p:txBody>
      </p:sp>
      <p:sp>
        <p:nvSpPr>
          <p:cNvPr id="3" name="Content Placeholder 2">
            <a:extLst>
              <a:ext uri="{FF2B5EF4-FFF2-40B4-BE49-F238E27FC236}">
                <a16:creationId xmlns:a16="http://schemas.microsoft.com/office/drawing/2014/main" id="{9762A293-65CF-4541-BF39-BC46A2D7CC17}"/>
              </a:ext>
            </a:extLst>
          </p:cNvPr>
          <p:cNvSpPr>
            <a:spLocks noGrp="1"/>
          </p:cNvSpPr>
          <p:nvPr>
            <p:ph idx="1"/>
          </p:nvPr>
        </p:nvSpPr>
        <p:spPr>
          <a:xfrm>
            <a:off x="838200" y="1710030"/>
            <a:ext cx="10515600" cy="3879987"/>
          </a:xfrm>
        </p:spPr>
        <p:txBody>
          <a:bodyPr vert="horz" lIns="91440" tIns="45720" rIns="91440" bIns="45720" rtlCol="0" anchor="t">
            <a:normAutofit fontScale="77500" lnSpcReduction="20000"/>
          </a:bodyPr>
          <a:lstStyle/>
          <a:p>
            <a:pPr marL="0" indent="0">
              <a:buNone/>
            </a:pPr>
            <a:endParaRPr lang="en-US" i="1" dirty="0">
              <a:latin typeface="Arial" panose="020B0604020202020204" pitchFamily="34" charset="0"/>
              <a:cs typeface="Arial" panose="020B0604020202020204" pitchFamily="34" charset="0"/>
            </a:endParaRPr>
          </a:p>
          <a:p>
            <a:pPr>
              <a:lnSpc>
                <a:spcPct val="140000"/>
              </a:lnSpc>
            </a:pPr>
            <a:r>
              <a:rPr lang="de" sz="4000" dirty="0">
                <a:latin typeface="Arial" panose="020B0604020202020204" pitchFamily="34" charset="0"/>
                <a:ea typeface="+mn-lt"/>
                <a:cs typeface="Arial" panose="020B0604020202020204" pitchFamily="34" charset="0"/>
              </a:rPr>
              <a:t>Unsafe drinking water</a:t>
            </a:r>
          </a:p>
          <a:p>
            <a:pPr>
              <a:lnSpc>
                <a:spcPct val="140000"/>
              </a:lnSpc>
            </a:pPr>
            <a:r>
              <a:rPr lang="de" sz="4000" dirty="0">
                <a:latin typeface="Arial" panose="020B0604020202020204" pitchFamily="34" charset="0"/>
                <a:ea typeface="+mn-lt"/>
                <a:cs typeface="Arial" panose="020B0604020202020204" pitchFamily="34" charset="0"/>
              </a:rPr>
              <a:t>Major flood risks</a:t>
            </a:r>
          </a:p>
          <a:p>
            <a:pPr>
              <a:lnSpc>
                <a:spcPct val="140000"/>
              </a:lnSpc>
            </a:pPr>
            <a:r>
              <a:rPr lang="de" sz="4000" dirty="0">
                <a:latin typeface="Arial" panose="020B0604020202020204" pitchFamily="34" charset="0"/>
                <a:ea typeface="+mn-lt"/>
                <a:cs typeface="Arial" panose="020B0604020202020204" pitchFamily="34" charset="0"/>
              </a:rPr>
              <a:t>Severely depleted groundwater aquifers</a:t>
            </a:r>
          </a:p>
          <a:p>
            <a:pPr>
              <a:lnSpc>
                <a:spcPct val="140000"/>
              </a:lnSpc>
            </a:pPr>
            <a:r>
              <a:rPr lang="de" sz="4000" dirty="0">
                <a:latin typeface="Arial" panose="020B0604020202020204" pitchFamily="34" charset="0"/>
                <a:ea typeface="+mn-lt"/>
                <a:cs typeface="Arial" panose="020B0604020202020204" pitchFamily="34" charset="0"/>
              </a:rPr>
              <a:t>Uncertain water supplies</a:t>
            </a:r>
          </a:p>
          <a:p>
            <a:pPr>
              <a:lnSpc>
                <a:spcPct val="140000"/>
              </a:lnSpc>
            </a:pPr>
            <a:r>
              <a:rPr lang="de" sz="4000" dirty="0">
                <a:latin typeface="Arial" panose="020B0604020202020204" pitchFamily="34" charset="0"/>
                <a:ea typeface="+mn-lt"/>
                <a:cs typeface="Arial" panose="020B0604020202020204" pitchFamily="34" charset="0"/>
              </a:rPr>
              <a:t>Native fish populations threatened with extinction</a:t>
            </a:r>
            <a:endParaRPr lang="en-US" sz="4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D816ED6-2FE1-4308-BA13-EE9DBD383558}"/>
              </a:ext>
            </a:extLst>
          </p:cNvPr>
          <p:cNvSpPr>
            <a:spLocks noGrp="1"/>
          </p:cNvSpPr>
          <p:nvPr>
            <p:ph type="sldNum" sz="quarter" idx="12"/>
          </p:nvPr>
        </p:nvSpPr>
        <p:spPr/>
        <p:txBody>
          <a:bodyPr/>
          <a:lstStyle/>
          <a:p>
            <a:fld id="{A7CDA52A-CFB8-435D-88FA-7AAF15E22C90}" type="slidenum">
              <a:rPr lang="en-US" smtClean="0"/>
              <a:t>21</a:t>
            </a:fld>
            <a:endParaRPr lang="en-US"/>
          </a:p>
        </p:txBody>
      </p:sp>
    </p:spTree>
    <p:extLst>
      <p:ext uri="{BB962C8B-B14F-4D97-AF65-F5344CB8AC3E}">
        <p14:creationId xmlns:p14="http://schemas.microsoft.com/office/powerpoint/2010/main" val="3138096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E120-42FB-41A6-B093-8A460418FC1E}"/>
              </a:ext>
            </a:extLst>
          </p:cNvPr>
          <p:cNvSpPr>
            <a:spLocks noGrp="1"/>
          </p:cNvSpPr>
          <p:nvPr>
            <p:ph type="title"/>
          </p:nvPr>
        </p:nvSpPr>
        <p:spPr>
          <a:xfrm>
            <a:off x="905132" y="311337"/>
            <a:ext cx="10381736" cy="584158"/>
          </a:xfrm>
        </p:spPr>
        <p:txBody>
          <a:bodyPr>
            <a:normAutofit fontScale="90000"/>
          </a:bodyPr>
          <a:lstStyle/>
          <a:p>
            <a:pPr algn="ctr"/>
            <a:r>
              <a:rPr lang="en-US" sz="3800" dirty="0">
                <a:latin typeface="Arial" panose="020B0604020202020204" pitchFamily="34" charset="0"/>
                <a:cs typeface="Arial" panose="020B0604020202020204" pitchFamily="34" charset="0"/>
              </a:rPr>
              <a:t>Water Resilience Portfolio – July 2020</a:t>
            </a:r>
          </a:p>
        </p:txBody>
      </p:sp>
      <p:sp>
        <p:nvSpPr>
          <p:cNvPr id="4" name="Slide Number Placeholder 3">
            <a:extLst>
              <a:ext uri="{FF2B5EF4-FFF2-40B4-BE49-F238E27FC236}">
                <a16:creationId xmlns:a16="http://schemas.microsoft.com/office/drawing/2014/main" id="{1D816ED6-2FE1-4308-BA13-EE9DBD383558}"/>
              </a:ext>
            </a:extLst>
          </p:cNvPr>
          <p:cNvSpPr>
            <a:spLocks noGrp="1"/>
          </p:cNvSpPr>
          <p:nvPr>
            <p:ph type="sldNum" sz="quarter" idx="12"/>
          </p:nvPr>
        </p:nvSpPr>
        <p:spPr/>
        <p:txBody>
          <a:bodyPr/>
          <a:lstStyle/>
          <a:p>
            <a:fld id="{A7CDA52A-CFB8-435D-88FA-7AAF15E22C90}" type="slidenum">
              <a:rPr lang="en-US" smtClean="0"/>
              <a:t>22</a:t>
            </a:fld>
            <a:endParaRPr lang="en-US"/>
          </a:p>
        </p:txBody>
      </p:sp>
      <p:pic>
        <p:nvPicPr>
          <p:cNvPr id="7" name="Picture 7" descr="Cover of the 2020 Water Resilience Portfolio">
            <a:extLst>
              <a:ext uri="{FF2B5EF4-FFF2-40B4-BE49-F238E27FC236}">
                <a16:creationId xmlns:a16="http://schemas.microsoft.com/office/drawing/2014/main" id="{B43C4582-DCD1-4759-8F96-A1E4E8147C76}"/>
              </a:ext>
            </a:extLst>
          </p:cNvPr>
          <p:cNvPicPr>
            <a:picLocks noGrp="1" noChangeAspect="1"/>
          </p:cNvPicPr>
          <p:nvPr>
            <p:ph idx="1"/>
          </p:nvPr>
        </p:nvPicPr>
        <p:blipFill>
          <a:blip r:embed="rId3"/>
          <a:stretch>
            <a:fillRect/>
          </a:stretch>
        </p:blipFill>
        <p:spPr>
          <a:xfrm>
            <a:off x="3439394" y="1098851"/>
            <a:ext cx="5313212" cy="5257499"/>
          </a:xfrm>
        </p:spPr>
      </p:pic>
    </p:spTree>
    <p:extLst>
      <p:ext uri="{BB962C8B-B14F-4D97-AF65-F5344CB8AC3E}">
        <p14:creationId xmlns:p14="http://schemas.microsoft.com/office/powerpoint/2010/main" val="140111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Rectangle 3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F3F63-DE36-4EE7-B09E-EF7D297F7C75}"/>
              </a:ext>
            </a:extLst>
          </p:cNvPr>
          <p:cNvSpPr>
            <a:spLocks noGrp="1"/>
          </p:cNvSpPr>
          <p:nvPr>
            <p:ph type="title"/>
          </p:nvPr>
        </p:nvSpPr>
        <p:spPr>
          <a:xfrm>
            <a:off x="418225" y="1365448"/>
            <a:ext cx="3201366" cy="3387497"/>
          </a:xfrm>
        </p:spPr>
        <p:txBody>
          <a:bodyPr anchor="b">
            <a:normAutofit/>
          </a:bodyPr>
          <a:lstStyle/>
          <a:p>
            <a:pPr algn="r"/>
            <a:r>
              <a:rPr lang="en-US" sz="4000" dirty="0">
                <a:solidFill>
                  <a:srgbClr val="FFFFFF"/>
                </a:solidFill>
                <a:latin typeface="Arial" panose="020B0604020202020204" pitchFamily="34" charset="0"/>
                <a:cs typeface="Arial" panose="020B0604020202020204" pitchFamily="34" charset="0"/>
              </a:rPr>
              <a:t>Actions from the 2015 Safe Drinking Water Plan </a:t>
            </a:r>
          </a:p>
        </p:txBody>
      </p:sp>
      <p:sp>
        <p:nvSpPr>
          <p:cNvPr id="3" name="Content Placeholder 2">
            <a:extLst>
              <a:ext uri="{FF2B5EF4-FFF2-40B4-BE49-F238E27FC236}">
                <a16:creationId xmlns:a16="http://schemas.microsoft.com/office/drawing/2014/main" id="{B3A101B4-07E2-40E3-9D32-74669145CF60}"/>
              </a:ext>
            </a:extLst>
          </p:cNvPr>
          <p:cNvSpPr>
            <a:spLocks noGrp="1"/>
          </p:cNvSpPr>
          <p:nvPr>
            <p:ph idx="1"/>
          </p:nvPr>
        </p:nvSpPr>
        <p:spPr>
          <a:xfrm>
            <a:off x="4046349" y="202790"/>
            <a:ext cx="8128981" cy="5953323"/>
          </a:xfrm>
        </p:spPr>
        <p:txBody>
          <a:bodyPr anchor="ctr">
            <a:normAutofit/>
          </a:bodyPr>
          <a:lstStyle/>
          <a:p>
            <a:pPr marL="0" indent="0">
              <a:buNone/>
            </a:pPr>
            <a:r>
              <a:rPr lang="en-US" sz="3200" dirty="0">
                <a:latin typeface="Arial" panose="020B0604020202020204" pitchFamily="34" charset="0"/>
                <a:cs typeface="Arial" panose="020B0604020202020204" pitchFamily="34" charset="0"/>
              </a:rPr>
              <a:t>      2015 Plan Recommendations</a:t>
            </a:r>
          </a:p>
          <a:p>
            <a:pPr marL="457200" lvl="1">
              <a:lnSpc>
                <a:spcPct val="100000"/>
              </a:lnSpc>
              <a:spcBef>
                <a:spcPts val="2200"/>
              </a:spcBef>
            </a:pPr>
            <a:r>
              <a:rPr lang="en-US" dirty="0">
                <a:latin typeface="Arial" panose="020B0604020202020204" pitchFamily="34" charset="0"/>
                <a:cs typeface="Arial" panose="020B0604020202020204" pitchFamily="34" charset="0"/>
              </a:rPr>
              <a:t>Drought</a:t>
            </a:r>
          </a:p>
          <a:p>
            <a:pPr marL="457200" lvl="1">
              <a:lnSpc>
                <a:spcPct val="100000"/>
              </a:lnSpc>
              <a:spcBef>
                <a:spcPts val="1100"/>
              </a:spcBef>
            </a:pPr>
            <a:r>
              <a:rPr lang="en-US" sz="2200" dirty="0">
                <a:latin typeface="Arial" panose="020B0604020202020204" pitchFamily="34" charset="0"/>
                <a:cs typeface="Arial" panose="020B0604020202020204" pitchFamily="34" charset="0"/>
              </a:rPr>
              <a:t>Affordable, Safe Drinking Water for Disadvantaged Communities</a:t>
            </a:r>
          </a:p>
          <a:p>
            <a:pPr marL="457200" lvl="1">
              <a:lnSpc>
                <a:spcPct val="100000"/>
              </a:lnSpc>
              <a:spcBef>
                <a:spcPts val="1100"/>
              </a:spcBef>
            </a:pPr>
            <a:r>
              <a:rPr lang="en-US" dirty="0">
                <a:latin typeface="Arial" panose="020B0604020202020204" pitchFamily="34" charset="0"/>
                <a:cs typeface="Arial" panose="020B0604020202020204" pitchFamily="34" charset="0"/>
              </a:rPr>
              <a:t>Shared Solutions</a:t>
            </a:r>
          </a:p>
          <a:p>
            <a:pPr marL="457200" lvl="1">
              <a:lnSpc>
                <a:spcPct val="100000"/>
              </a:lnSpc>
              <a:spcBef>
                <a:spcPts val="1100"/>
              </a:spcBef>
            </a:pPr>
            <a:r>
              <a:rPr lang="en-US" dirty="0">
                <a:latin typeface="Arial" panose="020B0604020202020204" pitchFamily="34" charset="0"/>
                <a:cs typeface="Arial" panose="020B0604020202020204" pitchFamily="34" charset="0"/>
              </a:rPr>
              <a:t>Capacity Development</a:t>
            </a:r>
          </a:p>
          <a:p>
            <a:pPr marL="457200" lvl="1">
              <a:lnSpc>
                <a:spcPct val="100000"/>
              </a:lnSpc>
              <a:spcBef>
                <a:spcPts val="1100"/>
              </a:spcBef>
            </a:pPr>
            <a:r>
              <a:rPr lang="en-US" dirty="0">
                <a:latin typeface="Arial" panose="020B0604020202020204" pitchFamily="34" charset="0"/>
                <a:cs typeface="Arial" panose="020B0604020202020204" pitchFamily="34" charset="0"/>
              </a:rPr>
              <a:t>Program Funding</a:t>
            </a:r>
          </a:p>
          <a:p>
            <a:pPr marL="457200" lvl="1">
              <a:lnSpc>
                <a:spcPct val="100000"/>
              </a:lnSpc>
              <a:spcBef>
                <a:spcPts val="1100"/>
              </a:spcBef>
            </a:pPr>
            <a:r>
              <a:rPr lang="en-US" dirty="0">
                <a:latin typeface="Arial" panose="020B0604020202020204" pitchFamily="34" charset="0"/>
                <a:cs typeface="Arial" panose="020B0604020202020204" pitchFamily="34" charset="0"/>
              </a:rPr>
              <a:t>Program Actions</a:t>
            </a:r>
          </a:p>
          <a:p>
            <a:pPr marL="457200" lvl="1">
              <a:lnSpc>
                <a:spcPct val="100000"/>
              </a:lnSpc>
              <a:spcBef>
                <a:spcPts val="1100"/>
              </a:spcBef>
            </a:pPr>
            <a:r>
              <a:rPr lang="en-US" dirty="0">
                <a:latin typeface="Arial" panose="020B0604020202020204" pitchFamily="34" charset="0"/>
                <a:cs typeface="Arial" panose="020B0604020202020204" pitchFamily="34" charset="0"/>
              </a:rPr>
              <a:t>Transparency and Information Management</a:t>
            </a:r>
          </a:p>
          <a:p>
            <a:pPr marL="457200" lvl="1">
              <a:lnSpc>
                <a:spcPct val="100000"/>
              </a:lnSpc>
              <a:spcBef>
                <a:spcPts val="1100"/>
              </a:spcBef>
            </a:pPr>
            <a:r>
              <a:rPr lang="en-US" dirty="0">
                <a:latin typeface="Arial" panose="020B0604020202020204" pitchFamily="34" charset="0"/>
                <a:cs typeface="Arial" panose="020B0604020202020204" pitchFamily="34" charset="0"/>
              </a:rPr>
              <a:t>Treatment and Analytical Methods</a:t>
            </a:r>
          </a:p>
          <a:p>
            <a:pPr marL="457200" lvl="1">
              <a:lnSpc>
                <a:spcPct val="100000"/>
              </a:lnSpc>
              <a:spcBef>
                <a:spcPts val="1100"/>
              </a:spcBef>
            </a:pPr>
            <a:r>
              <a:rPr lang="en-US" dirty="0">
                <a:latin typeface="Arial" panose="020B0604020202020204" pitchFamily="34" charset="0"/>
                <a:cs typeface="Arial" panose="020B0604020202020204" pitchFamily="34" charset="0"/>
              </a:rPr>
              <a:t>Emergency Preparedness and Response</a:t>
            </a:r>
          </a:p>
        </p:txBody>
      </p:sp>
      <p:sp>
        <p:nvSpPr>
          <p:cNvPr id="4" name="Slide Number Placeholder 3">
            <a:extLst>
              <a:ext uri="{FF2B5EF4-FFF2-40B4-BE49-F238E27FC236}">
                <a16:creationId xmlns:a16="http://schemas.microsoft.com/office/drawing/2014/main" id="{0E9B0F6F-A07C-4029-81A5-0E8A9EB550EC}"/>
              </a:ext>
            </a:extLst>
          </p:cNvPr>
          <p:cNvSpPr>
            <a:spLocks noGrp="1"/>
          </p:cNvSpPr>
          <p:nvPr>
            <p:ph type="sldNum" sz="quarter" idx="12"/>
          </p:nvPr>
        </p:nvSpPr>
        <p:spPr>
          <a:xfrm>
            <a:off x="11704320" y="6455664"/>
            <a:ext cx="448056" cy="365125"/>
          </a:xfrm>
        </p:spPr>
        <p:txBody>
          <a:bodyPr>
            <a:normAutofit/>
          </a:bodyPr>
          <a:lstStyle/>
          <a:p>
            <a:pPr>
              <a:spcAft>
                <a:spcPts val="600"/>
              </a:spcAft>
            </a:pPr>
            <a:fld id="{A7CDA52A-CFB8-435D-88FA-7AAF15E22C90}" type="slidenum">
              <a:rPr lang="en-US" sz="1100">
                <a:solidFill>
                  <a:schemeClr val="tx1">
                    <a:lumMod val="50000"/>
                    <a:lumOff val="50000"/>
                  </a:schemeClr>
                </a:solidFill>
              </a:rPr>
              <a:pPr>
                <a:spcAft>
                  <a:spcPts val="600"/>
                </a:spcAft>
              </a:pPr>
              <a:t>23</a:t>
            </a:fld>
            <a:endParaRPr lang="en-US" sz="1100">
              <a:solidFill>
                <a:schemeClr val="tx1">
                  <a:lumMod val="50000"/>
                  <a:lumOff val="50000"/>
                </a:schemeClr>
              </a:solidFill>
            </a:endParaRPr>
          </a:p>
        </p:txBody>
      </p:sp>
    </p:spTree>
    <p:extLst>
      <p:ext uri="{BB962C8B-B14F-4D97-AF65-F5344CB8AC3E}">
        <p14:creationId xmlns:p14="http://schemas.microsoft.com/office/powerpoint/2010/main" val="2333755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E3CA8C-DEEC-4F32-BCC1-D5577EB8C6E4}"/>
              </a:ext>
            </a:extLst>
          </p:cNvPr>
          <p:cNvSpPr>
            <a:spLocks noGrp="1"/>
          </p:cNvSpPr>
          <p:nvPr>
            <p:ph type="title"/>
          </p:nvPr>
        </p:nvSpPr>
        <p:spPr>
          <a:xfrm>
            <a:off x="1136397" y="119810"/>
            <a:ext cx="9183260" cy="1642969"/>
          </a:xfrm>
        </p:spPr>
        <p:txBody>
          <a:bodyPr anchor="b">
            <a:normAutofit/>
          </a:bodyPr>
          <a:lstStyle/>
          <a:p>
            <a:pPr algn="ctr"/>
            <a:r>
              <a:rPr lang="en-US" sz="4000" dirty="0">
                <a:latin typeface="Arial" panose="020B0604020202020204" pitchFamily="34" charset="0"/>
                <a:cs typeface="Arial" panose="020B0604020202020204" pitchFamily="34" charset="0"/>
              </a:rPr>
              <a:t>Affordable, Safe Drinking Water for Disadvantaged Communities</a:t>
            </a:r>
          </a:p>
        </p:txBody>
      </p:sp>
      <p:sp>
        <p:nvSpPr>
          <p:cNvPr id="3" name="Content Placeholder 2">
            <a:extLst>
              <a:ext uri="{FF2B5EF4-FFF2-40B4-BE49-F238E27FC236}">
                <a16:creationId xmlns:a16="http://schemas.microsoft.com/office/drawing/2014/main" id="{EF76E451-7DC7-4777-B199-B51DF16821E3}"/>
              </a:ext>
            </a:extLst>
          </p:cNvPr>
          <p:cNvSpPr>
            <a:spLocks noGrp="1"/>
          </p:cNvSpPr>
          <p:nvPr>
            <p:ph idx="1"/>
          </p:nvPr>
        </p:nvSpPr>
        <p:spPr>
          <a:xfrm>
            <a:off x="1251852" y="2256486"/>
            <a:ext cx="9688296" cy="3527440"/>
          </a:xfrm>
        </p:spPr>
        <p:txBody>
          <a:bodyPr anchor="t">
            <a:normAutofit/>
          </a:bodyPr>
          <a:lstStyle/>
          <a:p>
            <a:pPr>
              <a:lnSpc>
                <a:spcPct val="130000"/>
              </a:lnSpc>
            </a:pPr>
            <a:r>
              <a:rPr lang="en-US" sz="2400" i="1" dirty="0">
                <a:latin typeface="Arial" panose="020B0604020202020204" pitchFamily="34" charset="0"/>
                <a:cs typeface="Arial" panose="020B0604020202020204" pitchFamily="34" charset="0"/>
              </a:rPr>
              <a:t>2-8    Funding should be provided for infrastructure improvements to PWS particularly small PWS serving disadvantaged communities that are not meeting safe drinking water quality requirements. Sufficient funding for administration should be included.  </a:t>
            </a:r>
            <a:endParaRPr lang="en-US"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Current Status:  </a:t>
            </a:r>
            <a:r>
              <a:rPr lang="en-US" sz="2400" dirty="0">
                <a:latin typeface="Arial" panose="020B0604020202020204" pitchFamily="34" charset="0"/>
                <a:cs typeface="Arial" panose="020B0604020202020204" pitchFamily="34" charset="0"/>
              </a:rPr>
              <a:t>Work is in progress </a:t>
            </a:r>
          </a:p>
          <a:p>
            <a:pPr marL="0" indent="0">
              <a:buNone/>
            </a:pPr>
            <a:endParaRPr lang="en-US" sz="2400" i="1" dirty="0">
              <a:cs typeface="Calibri"/>
            </a:endParaRPr>
          </a:p>
        </p:txBody>
      </p:sp>
      <p:sp>
        <p:nvSpPr>
          <p:cNvPr id="24" name="Rectangle 2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7C5E326-6061-4FF9-8F5D-631FC43AF2A7}"/>
              </a:ext>
            </a:extLst>
          </p:cNvPr>
          <p:cNvSpPr>
            <a:spLocks noGrp="1"/>
          </p:cNvSpPr>
          <p:nvPr>
            <p:ph type="sldNum" sz="quarter" idx="12"/>
          </p:nvPr>
        </p:nvSpPr>
        <p:spPr>
          <a:xfrm>
            <a:off x="11704320" y="6455431"/>
            <a:ext cx="445913" cy="365125"/>
          </a:xfrm>
        </p:spPr>
        <p:txBody>
          <a:bodyPr>
            <a:normAutofit/>
          </a:bodyPr>
          <a:lstStyle/>
          <a:p>
            <a:pPr>
              <a:spcAft>
                <a:spcPts val="600"/>
              </a:spcAft>
            </a:pPr>
            <a:fld id="{A7CDA52A-CFB8-435D-88FA-7AAF15E22C90}" type="slidenum">
              <a:rPr lang="en-US" sz="1100">
                <a:solidFill>
                  <a:srgbClr val="FFFFFF"/>
                </a:solidFill>
              </a:rPr>
              <a:pPr>
                <a:spcAft>
                  <a:spcPts val="600"/>
                </a:spcAft>
              </a:pPr>
              <a:t>24</a:t>
            </a:fld>
            <a:endParaRPr lang="en-US" sz="1100">
              <a:solidFill>
                <a:srgbClr val="FFFFFF"/>
              </a:solidFill>
            </a:endParaRPr>
          </a:p>
        </p:txBody>
      </p:sp>
    </p:spTree>
    <p:extLst>
      <p:ext uri="{BB962C8B-B14F-4D97-AF65-F5344CB8AC3E}">
        <p14:creationId xmlns:p14="http://schemas.microsoft.com/office/powerpoint/2010/main" val="3671533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5EF672-8CF2-4682-B9D6-E4465ADAB356}"/>
              </a:ext>
            </a:extLst>
          </p:cNvPr>
          <p:cNvSpPr>
            <a:spLocks noGrp="1"/>
          </p:cNvSpPr>
          <p:nvPr>
            <p:ph type="title"/>
          </p:nvPr>
        </p:nvSpPr>
        <p:spPr>
          <a:xfrm>
            <a:off x="1136397" y="502021"/>
            <a:ext cx="9688296" cy="1188592"/>
          </a:xfrm>
        </p:spPr>
        <p:txBody>
          <a:bodyPr anchor="b">
            <a:noAutofit/>
          </a:bodyPr>
          <a:lstStyle/>
          <a:p>
            <a:pPr algn="ctr"/>
            <a:r>
              <a:rPr lang="en-US" sz="4000" dirty="0">
                <a:latin typeface="Arial" panose="020B0604020202020204" pitchFamily="34" charset="0"/>
                <a:cs typeface="Arial" panose="020B0604020202020204" pitchFamily="34" charset="0"/>
              </a:rPr>
              <a:t>Shared Solutions (Consolidations, Partnerships)</a:t>
            </a:r>
          </a:p>
        </p:txBody>
      </p:sp>
      <p:sp>
        <p:nvSpPr>
          <p:cNvPr id="3" name="Content Placeholder 2">
            <a:extLst>
              <a:ext uri="{FF2B5EF4-FFF2-40B4-BE49-F238E27FC236}">
                <a16:creationId xmlns:a16="http://schemas.microsoft.com/office/drawing/2014/main" id="{D7C0F4E9-6DEE-40E7-B38F-6F9DBFD188AE}"/>
              </a:ext>
            </a:extLst>
          </p:cNvPr>
          <p:cNvSpPr>
            <a:spLocks noGrp="1"/>
          </p:cNvSpPr>
          <p:nvPr>
            <p:ph idx="1"/>
          </p:nvPr>
        </p:nvSpPr>
        <p:spPr>
          <a:xfrm>
            <a:off x="1251852" y="2006333"/>
            <a:ext cx="9688296" cy="3686161"/>
          </a:xfrm>
        </p:spPr>
        <p:txBody>
          <a:bodyPr anchor="t">
            <a:normAutofit/>
          </a:bodyPr>
          <a:lstStyle/>
          <a:p>
            <a:pPr>
              <a:lnSpc>
                <a:spcPct val="120000"/>
              </a:lnSpc>
            </a:pPr>
            <a:r>
              <a:rPr lang="en-US" sz="2400" i="1" dirty="0">
                <a:latin typeface="Arial" panose="020B0604020202020204" pitchFamily="34" charset="0"/>
                <a:cs typeface="Arial" panose="020B0604020202020204" pitchFamily="34" charset="0"/>
              </a:rPr>
              <a:t>4-2    The State Water Board will continue to promote consolidation of small water systems wherever feasible and appropriate. Consolidation is not limited to full or physical consolidation of drinking water treatment and delivery systems, and may include technical, managerial, financial or physical arrangements between water systems.  </a:t>
            </a:r>
            <a:endParaRPr lang="en-US"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Current Status: </a:t>
            </a:r>
            <a:r>
              <a:rPr lang="en-US" sz="2400" dirty="0">
                <a:latin typeface="Arial" panose="020B0604020202020204" pitchFamily="34" charset="0"/>
                <a:cs typeface="Arial" panose="020B0604020202020204" pitchFamily="34" charset="0"/>
              </a:rPr>
              <a:t>Significant progress, much work ahead. </a:t>
            </a:r>
          </a:p>
          <a:p>
            <a:pPr marL="0" indent="0">
              <a:buNone/>
            </a:pPr>
            <a:endParaRPr lang="en-US" sz="2000" dirty="0"/>
          </a:p>
          <a:p>
            <a:pPr marL="0" indent="0">
              <a:buNone/>
            </a:pPr>
            <a:endParaRPr lang="en-US" sz="2000" dirty="0">
              <a:cs typeface="Calibri" panose="020F0502020204030204"/>
            </a:endParaRPr>
          </a:p>
        </p:txBody>
      </p:sp>
      <p:sp>
        <p:nvSpPr>
          <p:cNvPr id="24" name="Rectangle 2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8915EDA-68C6-4B0C-AD50-BF0BCD3B35B7}"/>
              </a:ext>
            </a:extLst>
          </p:cNvPr>
          <p:cNvSpPr>
            <a:spLocks noGrp="1"/>
          </p:cNvSpPr>
          <p:nvPr>
            <p:ph type="sldNum" sz="quarter" idx="12"/>
          </p:nvPr>
        </p:nvSpPr>
        <p:spPr>
          <a:xfrm>
            <a:off x="11704320" y="6455431"/>
            <a:ext cx="445913" cy="365125"/>
          </a:xfrm>
        </p:spPr>
        <p:txBody>
          <a:bodyPr>
            <a:normAutofit/>
          </a:bodyPr>
          <a:lstStyle/>
          <a:p>
            <a:pPr>
              <a:spcAft>
                <a:spcPts val="600"/>
              </a:spcAft>
            </a:pPr>
            <a:fld id="{A7CDA52A-CFB8-435D-88FA-7AAF15E22C90}" type="slidenum">
              <a:rPr lang="en-US" sz="1100">
                <a:solidFill>
                  <a:srgbClr val="FFFFFF"/>
                </a:solidFill>
              </a:rPr>
              <a:pPr>
                <a:spcAft>
                  <a:spcPts val="600"/>
                </a:spcAft>
              </a:pPr>
              <a:t>25</a:t>
            </a:fld>
            <a:endParaRPr lang="en-US" sz="1100">
              <a:solidFill>
                <a:srgbClr val="FFFFFF"/>
              </a:solidFill>
            </a:endParaRPr>
          </a:p>
        </p:txBody>
      </p:sp>
    </p:spTree>
    <p:extLst>
      <p:ext uri="{BB962C8B-B14F-4D97-AF65-F5344CB8AC3E}">
        <p14:creationId xmlns:p14="http://schemas.microsoft.com/office/powerpoint/2010/main" val="1436039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8DD360-7335-4D69-BF38-159FC90D8E81}"/>
              </a:ext>
            </a:extLst>
          </p:cNvPr>
          <p:cNvSpPr>
            <a:spLocks noGrp="1"/>
          </p:cNvSpPr>
          <p:nvPr>
            <p:ph type="title"/>
          </p:nvPr>
        </p:nvSpPr>
        <p:spPr>
          <a:xfrm>
            <a:off x="1251852" y="645289"/>
            <a:ext cx="9688296" cy="633834"/>
          </a:xfrm>
        </p:spPr>
        <p:txBody>
          <a:bodyPr anchor="b">
            <a:noAutofit/>
          </a:bodyPr>
          <a:lstStyle/>
          <a:p>
            <a:pPr algn="ctr"/>
            <a:r>
              <a:rPr lang="en-US" sz="4000" dirty="0">
                <a:latin typeface="Arial" panose="020B0604020202020204" pitchFamily="34" charset="0"/>
                <a:cs typeface="Arial" panose="020B0604020202020204" pitchFamily="34" charset="0"/>
              </a:rPr>
              <a:t>Treatment and Analytical Methods</a:t>
            </a:r>
          </a:p>
        </p:txBody>
      </p:sp>
      <p:sp>
        <p:nvSpPr>
          <p:cNvPr id="3" name="Content Placeholder 2">
            <a:extLst>
              <a:ext uri="{FF2B5EF4-FFF2-40B4-BE49-F238E27FC236}">
                <a16:creationId xmlns:a16="http://schemas.microsoft.com/office/drawing/2014/main" id="{0BF46385-7CC7-4B98-849B-260F5A219BFB}"/>
              </a:ext>
            </a:extLst>
          </p:cNvPr>
          <p:cNvSpPr>
            <a:spLocks noGrp="1"/>
          </p:cNvSpPr>
          <p:nvPr>
            <p:ph idx="1"/>
          </p:nvPr>
        </p:nvSpPr>
        <p:spPr>
          <a:xfrm>
            <a:off x="1251852" y="2264892"/>
            <a:ext cx="9688296" cy="3484353"/>
          </a:xfrm>
        </p:spPr>
        <p:txBody>
          <a:bodyPr anchor="t">
            <a:normAutofit/>
          </a:bodyPr>
          <a:lstStyle/>
          <a:p>
            <a:pPr>
              <a:lnSpc>
                <a:spcPct val="130000"/>
              </a:lnSpc>
            </a:pPr>
            <a:r>
              <a:rPr lang="en-US" sz="2400" i="1" dirty="0">
                <a:latin typeface="Arial" panose="020B0604020202020204" pitchFamily="34" charset="0"/>
                <a:cs typeface="Arial" panose="020B0604020202020204" pitchFamily="34" charset="0"/>
              </a:rPr>
              <a:t>7-2     The State Water Board recommends enactment of legislation to allow expanded use of point of use and point of entry treatment by public water systems. </a:t>
            </a:r>
            <a:endParaRPr lang="en-US"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Current status:  </a:t>
            </a:r>
            <a:r>
              <a:rPr lang="en-US" sz="2400" dirty="0">
                <a:latin typeface="Arial" panose="020B0604020202020204" pitchFamily="34" charset="0"/>
                <a:cs typeface="Arial" panose="020B0604020202020204" pitchFamily="34" charset="0"/>
              </a:rPr>
              <a:t>Legislation passed / Regulations in place</a:t>
            </a:r>
            <a:endParaRPr lang="en-US" sz="2400" i="1" dirty="0">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859010D-CED8-49BF-A6FE-3D48F32D1E29}"/>
              </a:ext>
            </a:extLst>
          </p:cNvPr>
          <p:cNvSpPr>
            <a:spLocks noGrp="1"/>
          </p:cNvSpPr>
          <p:nvPr>
            <p:ph type="sldNum" sz="quarter" idx="12"/>
          </p:nvPr>
        </p:nvSpPr>
        <p:spPr>
          <a:xfrm>
            <a:off x="11704320" y="6455664"/>
            <a:ext cx="448056" cy="365125"/>
          </a:xfrm>
        </p:spPr>
        <p:txBody>
          <a:bodyPr>
            <a:normAutofit/>
          </a:bodyPr>
          <a:lstStyle/>
          <a:p>
            <a:pPr>
              <a:spcAft>
                <a:spcPts val="600"/>
              </a:spcAft>
            </a:pPr>
            <a:fld id="{A7CDA52A-CFB8-435D-88FA-7AAF15E22C90}" type="slidenum">
              <a:rPr lang="en-US" sz="1100">
                <a:solidFill>
                  <a:srgbClr val="FFFFFF"/>
                </a:solidFill>
              </a:rPr>
              <a:pPr>
                <a:spcAft>
                  <a:spcPts val="600"/>
                </a:spcAft>
              </a:pPr>
              <a:t>26</a:t>
            </a:fld>
            <a:endParaRPr lang="en-US" sz="1100">
              <a:solidFill>
                <a:srgbClr val="FFFFFF"/>
              </a:solidFill>
            </a:endParaRPr>
          </a:p>
        </p:txBody>
      </p:sp>
    </p:spTree>
    <p:extLst>
      <p:ext uri="{BB962C8B-B14F-4D97-AF65-F5344CB8AC3E}">
        <p14:creationId xmlns:p14="http://schemas.microsoft.com/office/powerpoint/2010/main" val="3713686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3E38B8-F1C4-4105-A325-2EE7DE205B7E}"/>
              </a:ext>
            </a:extLst>
          </p:cNvPr>
          <p:cNvSpPr>
            <a:spLocks noGrp="1"/>
          </p:cNvSpPr>
          <p:nvPr>
            <p:ph type="title"/>
          </p:nvPr>
        </p:nvSpPr>
        <p:spPr>
          <a:xfrm>
            <a:off x="1251852" y="577163"/>
            <a:ext cx="9688296" cy="816140"/>
          </a:xfrm>
        </p:spPr>
        <p:txBody>
          <a:bodyPr anchor="b">
            <a:normAutofit/>
          </a:bodyPr>
          <a:lstStyle/>
          <a:p>
            <a:pPr algn="ctr"/>
            <a:r>
              <a:rPr lang="en-US" sz="4000" dirty="0">
                <a:latin typeface="Arial" panose="020B0604020202020204" pitchFamily="34" charset="0"/>
                <a:cs typeface="Arial" panose="020B0604020202020204" pitchFamily="34" charset="0"/>
              </a:rPr>
              <a:t>Emergency Preparedness and Response</a:t>
            </a:r>
          </a:p>
        </p:txBody>
      </p:sp>
      <p:sp>
        <p:nvSpPr>
          <p:cNvPr id="3" name="Content Placeholder 2">
            <a:extLst>
              <a:ext uri="{FF2B5EF4-FFF2-40B4-BE49-F238E27FC236}">
                <a16:creationId xmlns:a16="http://schemas.microsoft.com/office/drawing/2014/main" id="{0A10C3DF-44C4-4984-9176-7C1DF2076068}"/>
              </a:ext>
            </a:extLst>
          </p:cNvPr>
          <p:cNvSpPr>
            <a:spLocks noGrp="1"/>
          </p:cNvSpPr>
          <p:nvPr>
            <p:ph idx="1"/>
          </p:nvPr>
        </p:nvSpPr>
        <p:spPr>
          <a:xfrm>
            <a:off x="1251852" y="2294487"/>
            <a:ext cx="9688296" cy="2269025"/>
          </a:xfrm>
        </p:spPr>
        <p:txBody>
          <a:bodyPr anchor="t">
            <a:normAutofit lnSpcReduction="10000"/>
          </a:bodyPr>
          <a:lstStyle/>
          <a:p>
            <a:pPr>
              <a:lnSpc>
                <a:spcPct val="130000"/>
              </a:lnSpc>
            </a:pPr>
            <a:r>
              <a:rPr lang="en-US" sz="2400" i="1" dirty="0">
                <a:latin typeface="Arial" panose="020B0604020202020204" pitchFamily="34" charset="0"/>
                <a:cs typeface="Arial" panose="020B0604020202020204" pitchFamily="34" charset="0"/>
              </a:rPr>
              <a:t>9-1     As part of their Sanitary Survey, the State Water Board will encourage all PWS to update their Emergency Response Plan (ERP) at least every five years.  </a:t>
            </a:r>
            <a:endParaRPr lang="en-US" i="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Current Status:</a:t>
            </a:r>
            <a:r>
              <a:rPr lang="en-US" sz="2400" dirty="0">
                <a:latin typeface="Arial" panose="020B0604020202020204" pitchFamily="34" charset="0"/>
                <a:cs typeface="Arial" panose="020B0604020202020204" pitchFamily="34" charset="0"/>
              </a:rPr>
              <a:t>  Progress but more work  ahead.  </a:t>
            </a:r>
            <a:endParaRPr lang="en-US" sz="2400" i="1" dirty="0">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75FB9AE-A8D9-40A2-B646-15D541FD4510}"/>
              </a:ext>
            </a:extLst>
          </p:cNvPr>
          <p:cNvSpPr>
            <a:spLocks noGrp="1"/>
          </p:cNvSpPr>
          <p:nvPr>
            <p:ph type="sldNum" sz="quarter" idx="12"/>
          </p:nvPr>
        </p:nvSpPr>
        <p:spPr>
          <a:xfrm>
            <a:off x="11704320" y="6455664"/>
            <a:ext cx="448056" cy="365125"/>
          </a:xfrm>
        </p:spPr>
        <p:txBody>
          <a:bodyPr>
            <a:normAutofit/>
          </a:bodyPr>
          <a:lstStyle/>
          <a:p>
            <a:pPr>
              <a:spcAft>
                <a:spcPts val="600"/>
              </a:spcAft>
            </a:pPr>
            <a:fld id="{A7CDA52A-CFB8-435D-88FA-7AAF15E22C90}" type="slidenum">
              <a:rPr lang="en-US" sz="1100">
                <a:solidFill>
                  <a:srgbClr val="FFFFFF"/>
                </a:solidFill>
              </a:rPr>
              <a:pPr>
                <a:spcAft>
                  <a:spcPts val="600"/>
                </a:spcAft>
              </a:pPr>
              <a:t>27</a:t>
            </a:fld>
            <a:endParaRPr lang="en-US" sz="1100">
              <a:solidFill>
                <a:srgbClr val="FFFFFF"/>
              </a:solidFill>
            </a:endParaRPr>
          </a:p>
        </p:txBody>
      </p:sp>
    </p:spTree>
    <p:extLst>
      <p:ext uri="{BB962C8B-B14F-4D97-AF65-F5344CB8AC3E}">
        <p14:creationId xmlns:p14="http://schemas.microsoft.com/office/powerpoint/2010/main" val="3776304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3E38B8-F1C4-4105-A325-2EE7DE205B7E}"/>
              </a:ext>
            </a:extLst>
          </p:cNvPr>
          <p:cNvSpPr>
            <a:spLocks noGrp="1"/>
          </p:cNvSpPr>
          <p:nvPr>
            <p:ph type="title"/>
          </p:nvPr>
        </p:nvSpPr>
        <p:spPr>
          <a:xfrm>
            <a:off x="1251852" y="577163"/>
            <a:ext cx="9688296" cy="816140"/>
          </a:xfrm>
        </p:spPr>
        <p:txBody>
          <a:bodyPr anchor="b">
            <a:normAutofit/>
          </a:bodyPr>
          <a:lstStyle/>
          <a:p>
            <a:pPr algn="ctr"/>
            <a:r>
              <a:rPr lang="en-US" sz="4000" dirty="0">
                <a:latin typeface="Arial" panose="020B0604020202020204" pitchFamily="34" charset="0"/>
                <a:cs typeface="Arial" panose="020B0604020202020204" pitchFamily="34" charset="0"/>
              </a:rPr>
              <a:t>Infrastructure Condition </a:t>
            </a:r>
          </a:p>
        </p:txBody>
      </p:sp>
      <p:sp>
        <p:nvSpPr>
          <p:cNvPr id="3" name="Content Placeholder 2">
            <a:extLst>
              <a:ext uri="{FF2B5EF4-FFF2-40B4-BE49-F238E27FC236}">
                <a16:creationId xmlns:a16="http://schemas.microsoft.com/office/drawing/2014/main" id="{0A10C3DF-44C4-4984-9176-7C1DF2076068}"/>
              </a:ext>
            </a:extLst>
          </p:cNvPr>
          <p:cNvSpPr>
            <a:spLocks noGrp="1"/>
          </p:cNvSpPr>
          <p:nvPr>
            <p:ph idx="1"/>
          </p:nvPr>
        </p:nvSpPr>
        <p:spPr>
          <a:xfrm>
            <a:off x="1251852" y="2294487"/>
            <a:ext cx="9688296" cy="3254369"/>
          </a:xfrm>
        </p:spPr>
        <p:txBody>
          <a:bodyPr anchor="t">
            <a:normAutofit/>
          </a:bodyPr>
          <a:lstStyle/>
          <a:p>
            <a:pPr>
              <a:lnSpc>
                <a:spcPct val="130000"/>
              </a:lnSpc>
            </a:pPr>
            <a:r>
              <a:rPr lang="en-US" sz="2400" dirty="0">
                <a:latin typeface="Arial" panose="020B0604020202020204" pitchFamily="34" charset="0"/>
                <a:ea typeface="+mn-lt"/>
                <a:cs typeface="Arial" panose="020B0604020202020204" pitchFamily="34" charset="0"/>
              </a:rPr>
              <a:t>8-3</a:t>
            </a:r>
            <a:r>
              <a:rPr lang="en-US" sz="2400" i="1" dirty="0">
                <a:latin typeface="Arial" panose="020B0604020202020204" pitchFamily="34" charset="0"/>
                <a:ea typeface="+mn-lt"/>
                <a:cs typeface="Arial" panose="020B0604020202020204" pitchFamily="34" charset="0"/>
              </a:rPr>
              <a:t>   The State Water Board will continue to encourage community water systems to adopt an assets management plan for infrastructure replacement, as part of their rate setting process. </a:t>
            </a:r>
            <a:r>
              <a:rPr lang="en-US" sz="2400" i="1" dirty="0">
                <a:latin typeface="Arial" panose="020B0604020202020204" pitchFamily="34" charset="0"/>
                <a:cs typeface="Arial" panose="020B0604020202020204" pitchFamily="34" charset="0"/>
              </a:rPr>
              <a:t> </a:t>
            </a:r>
            <a:endParaRPr lang="en-US" i="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Current Status:</a:t>
            </a:r>
            <a:r>
              <a:rPr lang="en-US" sz="2400" dirty="0">
                <a:latin typeface="Arial" panose="020B0604020202020204" pitchFamily="34" charset="0"/>
                <a:cs typeface="Arial" panose="020B0604020202020204" pitchFamily="34" charset="0"/>
              </a:rPr>
              <a:t>  Progress but more attention needed</a:t>
            </a:r>
            <a:endParaRPr lang="en-US" sz="2400" i="1" dirty="0">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75FB9AE-A8D9-40A2-B646-15D541FD4510}"/>
              </a:ext>
            </a:extLst>
          </p:cNvPr>
          <p:cNvSpPr>
            <a:spLocks noGrp="1"/>
          </p:cNvSpPr>
          <p:nvPr>
            <p:ph type="sldNum" sz="quarter" idx="12"/>
          </p:nvPr>
        </p:nvSpPr>
        <p:spPr>
          <a:xfrm>
            <a:off x="11704320" y="6455664"/>
            <a:ext cx="448056" cy="365125"/>
          </a:xfrm>
        </p:spPr>
        <p:txBody>
          <a:bodyPr>
            <a:normAutofit/>
          </a:bodyPr>
          <a:lstStyle/>
          <a:p>
            <a:pPr>
              <a:spcAft>
                <a:spcPts val="600"/>
              </a:spcAft>
            </a:pPr>
            <a:fld id="{A7CDA52A-CFB8-435D-88FA-7AAF15E22C90}" type="slidenum">
              <a:rPr lang="en-US" sz="1100">
                <a:solidFill>
                  <a:srgbClr val="FFFFFF"/>
                </a:solidFill>
              </a:rPr>
              <a:pPr>
                <a:spcAft>
                  <a:spcPts val="600"/>
                </a:spcAft>
              </a:pPr>
              <a:t>28</a:t>
            </a:fld>
            <a:endParaRPr lang="en-US" sz="1100">
              <a:solidFill>
                <a:srgbClr val="FFFFFF"/>
              </a:solidFill>
            </a:endParaRPr>
          </a:p>
        </p:txBody>
      </p:sp>
    </p:spTree>
    <p:extLst>
      <p:ext uri="{BB962C8B-B14F-4D97-AF65-F5344CB8AC3E}">
        <p14:creationId xmlns:p14="http://schemas.microsoft.com/office/powerpoint/2010/main" val="199834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9A37-F66A-4417-A738-F065622EC90E}"/>
              </a:ext>
            </a:extLst>
          </p:cNvPr>
          <p:cNvSpPr>
            <a:spLocks noGrp="1"/>
          </p:cNvSpPr>
          <p:nvPr>
            <p:ph type="title"/>
          </p:nvPr>
        </p:nvSpPr>
        <p:spPr>
          <a:xfrm>
            <a:off x="836535" y="538663"/>
            <a:ext cx="10406744" cy="1028851"/>
          </a:xfrm>
        </p:spPr>
        <p:txBody>
          <a:bodyPr anchor="b">
            <a:normAutofit/>
          </a:bodyPr>
          <a:lstStyle/>
          <a:p>
            <a:pPr algn="ctr"/>
            <a:r>
              <a:rPr lang="en-US" dirty="0">
                <a:latin typeface="Arial" panose="020B0604020202020204" pitchFamily="34" charset="0"/>
                <a:cs typeface="Arial" panose="020B0604020202020204" pitchFamily="34" charset="0"/>
              </a:rPr>
              <a:t>The 2020 Safe Drinking Water Plan</a:t>
            </a:r>
          </a:p>
        </p:txBody>
      </p:sp>
      <p:sp>
        <p:nvSpPr>
          <p:cNvPr id="3" name="Content Placeholder 2">
            <a:extLst>
              <a:ext uri="{FF2B5EF4-FFF2-40B4-BE49-F238E27FC236}">
                <a16:creationId xmlns:a16="http://schemas.microsoft.com/office/drawing/2014/main" id="{5B9CB38F-BD63-4DE8-9A27-953D803DAC96}"/>
              </a:ext>
            </a:extLst>
          </p:cNvPr>
          <p:cNvSpPr>
            <a:spLocks noGrp="1"/>
          </p:cNvSpPr>
          <p:nvPr>
            <p:ph idx="1"/>
          </p:nvPr>
        </p:nvSpPr>
        <p:spPr>
          <a:xfrm>
            <a:off x="394222" y="1686980"/>
            <a:ext cx="11291371" cy="4632357"/>
          </a:xfrm>
        </p:spPr>
        <p:txBody>
          <a:bodyPr anchor="ctr">
            <a:noAutofit/>
          </a:bodyPr>
          <a:lstStyle/>
          <a:p>
            <a:pPr marL="457200" lvl="1" indent="0">
              <a:lnSpc>
                <a:spcPct val="150000"/>
              </a:lnSpc>
              <a:spcBef>
                <a:spcPts val="3000"/>
              </a:spcBef>
              <a:buNone/>
            </a:pPr>
            <a:r>
              <a:rPr lang="en-US" sz="3800" i="1" dirty="0">
                <a:latin typeface="Arial" panose="020B0604020202020204" pitchFamily="34" charset="0"/>
                <a:ea typeface="+mn-lt"/>
                <a:cs typeface="Arial" panose="020B0604020202020204" pitchFamily="34" charset="0"/>
              </a:rPr>
              <a:t>"Recommendations for actions  by the Legislature, the State Water Board, and public water systems to improve water quality."</a:t>
            </a:r>
            <a:endParaRPr lang="en-US" sz="3800" dirty="0">
              <a:latin typeface="Arial" panose="020B0604020202020204" pitchFamily="34" charset="0"/>
              <a:cs typeface="Arial" panose="020B0604020202020204" pitchFamily="34" charset="0"/>
            </a:endParaRPr>
          </a:p>
          <a:p>
            <a:pPr marL="457200" lvl="1" indent="0">
              <a:lnSpc>
                <a:spcPct val="150000"/>
              </a:lnSpc>
              <a:spcBef>
                <a:spcPts val="3000"/>
              </a:spcBef>
              <a:buNone/>
            </a:pPr>
            <a:endParaRPr lang="en-US" sz="4400" b="0" i="1" u="none" strike="noStrike" baseline="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558B488-1A4A-4249-95F3-977D2F03582F}"/>
              </a:ext>
            </a:extLst>
          </p:cNvPr>
          <p:cNvSpPr>
            <a:spLocks noGrp="1"/>
          </p:cNvSpPr>
          <p:nvPr>
            <p:ph type="sldNum" sz="quarter" idx="12"/>
          </p:nvPr>
        </p:nvSpPr>
        <p:spPr>
          <a:xfrm>
            <a:off x="8610600" y="6492240"/>
            <a:ext cx="2522114" cy="365125"/>
          </a:xfrm>
        </p:spPr>
        <p:txBody>
          <a:bodyPr>
            <a:normAutofit/>
          </a:bodyPr>
          <a:lstStyle/>
          <a:p>
            <a:pPr>
              <a:spcAft>
                <a:spcPts val="600"/>
              </a:spcAft>
            </a:pPr>
            <a:fld id="{A7CDA52A-CFB8-435D-88FA-7AAF15E22C90}" type="slidenum">
              <a:rPr lang="en-US"/>
              <a:pPr>
                <a:spcAft>
                  <a:spcPts val="600"/>
                </a:spcAft>
              </a:pPr>
              <a:t>29</a:t>
            </a:fld>
            <a:endParaRPr lang="en-US"/>
          </a:p>
        </p:txBody>
      </p:sp>
    </p:spTree>
    <p:extLst>
      <p:ext uri="{BB962C8B-B14F-4D97-AF65-F5344CB8AC3E}">
        <p14:creationId xmlns:p14="http://schemas.microsoft.com/office/powerpoint/2010/main" val="601685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E5C08-D832-4831-901B-6F769FD302AA}"/>
              </a:ext>
            </a:extLst>
          </p:cNvPr>
          <p:cNvSpPr>
            <a:spLocks noGrp="1"/>
          </p:cNvSpPr>
          <p:nvPr>
            <p:ph type="title"/>
          </p:nvPr>
        </p:nvSpPr>
        <p:spPr>
          <a:xfrm>
            <a:off x="5214579" y="629266"/>
            <a:ext cx="6422849" cy="1676603"/>
          </a:xfrm>
        </p:spPr>
        <p:txBody>
          <a:bodyPr>
            <a:normAutofit/>
          </a:bodyPr>
          <a:lstStyle/>
          <a:p>
            <a:r>
              <a:rPr lang="en-US" dirty="0">
                <a:latin typeface="Arial" panose="020B0604020202020204" pitchFamily="34" charset="0"/>
                <a:cs typeface="Arial" panose="020B0604020202020204" pitchFamily="34" charset="0"/>
              </a:rPr>
              <a:t>State Water Board Staff</a:t>
            </a:r>
          </a:p>
        </p:txBody>
      </p:sp>
      <p:sp>
        <p:nvSpPr>
          <p:cNvPr id="28" name="Rectangle 27">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three people graphic">
            <a:extLst>
              <a:ext uri="{FF2B5EF4-FFF2-40B4-BE49-F238E27FC236}">
                <a16:creationId xmlns:a16="http://schemas.microsoft.com/office/drawing/2014/main" id="{D7FC8ED7-8344-4485-842C-2924EA6A3F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364" y="1872360"/>
            <a:ext cx="3113280" cy="3113280"/>
          </a:xfrm>
          <a:prstGeom prst="rect">
            <a:avLst/>
          </a:prstGeom>
          <a:effectLst/>
        </p:spPr>
      </p:pic>
      <p:sp>
        <p:nvSpPr>
          <p:cNvPr id="3" name="Content Placeholder 2">
            <a:extLst>
              <a:ext uri="{FF2B5EF4-FFF2-40B4-BE49-F238E27FC236}">
                <a16:creationId xmlns:a16="http://schemas.microsoft.com/office/drawing/2014/main" id="{11163ED7-69A2-4B9F-9655-7A501C7892B6}"/>
              </a:ext>
            </a:extLst>
          </p:cNvPr>
          <p:cNvSpPr>
            <a:spLocks noGrp="1"/>
          </p:cNvSpPr>
          <p:nvPr>
            <p:ph idx="1"/>
          </p:nvPr>
        </p:nvSpPr>
        <p:spPr>
          <a:xfrm>
            <a:off x="5214581" y="2438400"/>
            <a:ext cx="6422848" cy="3785419"/>
          </a:xfrm>
        </p:spPr>
        <p:txBody>
          <a:bodyPr vert="horz" lIns="91440" tIns="45720" rIns="91440" bIns="45720" rtlCol="0" anchor="t">
            <a:normAutofit/>
          </a:bodyPr>
          <a:lstStyle/>
          <a:p>
            <a:pPr>
              <a:lnSpc>
                <a:spcPct val="100000"/>
              </a:lnSpc>
            </a:pPr>
            <a:r>
              <a:rPr lang="en-US" sz="2400" dirty="0">
                <a:latin typeface="Arial" panose="020B0604020202020204" pitchFamily="34" charset="0"/>
                <a:cs typeface="Arial" panose="020B0604020202020204" pitchFamily="34" charset="0"/>
              </a:rPr>
              <a:t>Randy Barnard, Technical Operations Section Chief, Division of Drinking Water</a:t>
            </a:r>
          </a:p>
          <a:p>
            <a:pPr>
              <a:spcBef>
                <a:spcPts val="2700"/>
              </a:spcBef>
            </a:pPr>
            <a:r>
              <a:rPr lang="en-US" sz="2400" dirty="0">
                <a:latin typeface="Arial" panose="020B0604020202020204" pitchFamily="34" charset="0"/>
                <a:cs typeface="Arial" panose="020B0604020202020204" pitchFamily="34" charset="0"/>
              </a:rPr>
              <a:t>Mark Bartson, Former Technical Operations Section Chief, Division of Drinking Water</a:t>
            </a:r>
          </a:p>
          <a:p>
            <a:pPr>
              <a:spcBef>
                <a:spcPts val="2700"/>
              </a:spcBef>
            </a:pPr>
            <a:r>
              <a:rPr lang="en-US" sz="2400" dirty="0">
                <a:latin typeface="Arial" panose="020B0604020202020204" pitchFamily="34" charset="0"/>
                <a:cs typeface="Arial" panose="020B0604020202020204" pitchFamily="34" charset="0"/>
              </a:rPr>
              <a:t>Ashley Dummer, Senior Water Resource Control Engineer, Division of Drinking Water</a:t>
            </a:r>
          </a:p>
        </p:txBody>
      </p:sp>
      <p:sp>
        <p:nvSpPr>
          <p:cNvPr id="6" name="Slide Number Placeholder 5">
            <a:extLst>
              <a:ext uri="{FF2B5EF4-FFF2-40B4-BE49-F238E27FC236}">
                <a16:creationId xmlns:a16="http://schemas.microsoft.com/office/drawing/2014/main" id="{B108E908-41C5-4A75-9AB9-A9ACE1C77923}"/>
              </a:ext>
            </a:extLst>
          </p:cNvPr>
          <p:cNvSpPr>
            <a:spLocks noGrp="1"/>
          </p:cNvSpPr>
          <p:nvPr>
            <p:ph type="sldNum" sz="quarter" idx="12"/>
          </p:nvPr>
        </p:nvSpPr>
        <p:spPr/>
        <p:txBody>
          <a:bodyPr/>
          <a:lstStyle/>
          <a:p>
            <a:fld id="{A7CDA52A-CFB8-435D-88FA-7AAF15E22C90}" type="slidenum">
              <a:rPr lang="en-US" smtClean="0"/>
              <a:t>3</a:t>
            </a:fld>
            <a:endParaRPr lang="en-US"/>
          </a:p>
        </p:txBody>
      </p:sp>
    </p:spTree>
    <p:extLst>
      <p:ext uri="{BB962C8B-B14F-4D97-AF65-F5344CB8AC3E}">
        <p14:creationId xmlns:p14="http://schemas.microsoft.com/office/powerpoint/2010/main" val="1255186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C4B973-69BA-4AD0-B89C-CFF4A472598D}"/>
              </a:ext>
            </a:extLst>
          </p:cNvPr>
          <p:cNvSpPr>
            <a:spLocks noGrp="1"/>
          </p:cNvSpPr>
          <p:nvPr>
            <p:ph type="title"/>
          </p:nvPr>
        </p:nvSpPr>
        <p:spPr>
          <a:xfrm>
            <a:off x="841248" y="548640"/>
            <a:ext cx="3600860" cy="5431536"/>
          </a:xfrm>
        </p:spPr>
        <p:txBody>
          <a:bodyPr>
            <a:normAutofit/>
          </a:bodyPr>
          <a:lstStyle/>
          <a:p>
            <a:r>
              <a:rPr lang="en-US" sz="5400" dirty="0">
                <a:latin typeface="Arial" panose="020B0604020202020204" pitchFamily="34" charset="0"/>
                <a:cs typeface="Arial" panose="020B0604020202020204" pitchFamily="34" charset="0"/>
              </a:rPr>
              <a:t>2020 Safe Drinking Water Plan Overview</a:t>
            </a:r>
          </a:p>
        </p:txBody>
      </p:sp>
      <p:sp>
        <p:nvSpPr>
          <p:cNvPr id="3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05BA78-3313-4BC4-8092-E14D09A5B511}"/>
              </a:ext>
            </a:extLst>
          </p:cNvPr>
          <p:cNvSpPr>
            <a:spLocks noGrp="1"/>
          </p:cNvSpPr>
          <p:nvPr>
            <p:ph idx="1"/>
          </p:nvPr>
        </p:nvSpPr>
        <p:spPr>
          <a:xfrm>
            <a:off x="5280877" y="1056658"/>
            <a:ext cx="6234632" cy="4463589"/>
          </a:xfrm>
        </p:spPr>
        <p:txBody>
          <a:bodyPr anchor="ctr">
            <a:normAutofit fontScale="92500" lnSpcReduction="10000"/>
          </a:bodyPr>
          <a:lstStyle/>
          <a:p>
            <a:pPr>
              <a:spcBef>
                <a:spcPts val="0"/>
              </a:spcBef>
            </a:pPr>
            <a:r>
              <a:rPr lang="en-US" sz="3500" dirty="0">
                <a:latin typeface="Arial" panose="020B0604020202020204" pitchFamily="34" charset="0"/>
                <a:cs typeface="Arial" panose="020B0604020202020204" pitchFamily="34" charset="0"/>
              </a:rPr>
              <a:t>Four strong themes emerged</a:t>
            </a:r>
          </a:p>
          <a:p>
            <a:pPr marL="971550" lvl="1" indent="-514350">
              <a:buAutoNum type="arabicPeriod"/>
            </a:pPr>
            <a:r>
              <a:rPr lang="en-US" sz="3200" dirty="0">
                <a:latin typeface="Arial" panose="020B0604020202020204" pitchFamily="34" charset="0"/>
                <a:cs typeface="Arial" panose="020B0604020202020204" pitchFamily="34" charset="0"/>
              </a:rPr>
              <a:t>Emergency Preparedness</a:t>
            </a:r>
          </a:p>
          <a:p>
            <a:pPr marL="971550" lvl="1" indent="-514350">
              <a:buAutoNum type="arabicPeriod"/>
            </a:pPr>
            <a:r>
              <a:rPr lang="en-US" sz="3200" dirty="0">
                <a:latin typeface="Arial" panose="020B0604020202020204" pitchFamily="34" charset="0"/>
                <a:cs typeface="Arial" panose="020B0604020202020204" pitchFamily="34" charset="0"/>
              </a:rPr>
              <a:t>Sustainability</a:t>
            </a:r>
          </a:p>
          <a:p>
            <a:pPr marL="971550" lvl="1" indent="-514350">
              <a:buAutoNum type="arabicPeriod"/>
            </a:pPr>
            <a:r>
              <a:rPr lang="en-US" sz="3200" dirty="0">
                <a:latin typeface="Arial" panose="020B0604020202020204" pitchFamily="34" charset="0"/>
                <a:cs typeface="Arial" panose="020B0604020202020204" pitchFamily="34" charset="0"/>
              </a:rPr>
              <a:t>Equity/Human Right to Water</a:t>
            </a:r>
          </a:p>
          <a:p>
            <a:pPr marL="971550" lvl="1" indent="-514350">
              <a:buAutoNum type="arabicPeriod"/>
            </a:pPr>
            <a:r>
              <a:rPr lang="en-US" sz="3200" dirty="0">
                <a:latin typeface="Arial" panose="020B0604020202020204" pitchFamily="34" charset="0"/>
                <a:cs typeface="Arial" panose="020B0604020202020204" pitchFamily="34" charset="0"/>
              </a:rPr>
              <a:t>Program Action</a:t>
            </a:r>
          </a:p>
          <a:p>
            <a:pPr>
              <a:spcBef>
                <a:spcPts val="3500"/>
              </a:spcBef>
            </a:pPr>
            <a:r>
              <a:rPr lang="en-US" sz="3200" dirty="0">
                <a:latin typeface="Arial" panose="020B0604020202020204" pitchFamily="34" charset="0"/>
                <a:cs typeface="Arial" panose="020B0604020202020204" pitchFamily="34" charset="0"/>
              </a:rPr>
              <a:t>Safe, clean and affordable drinking water is essential for Healthy Communities </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D0ED5C2-5F55-4163-B97F-8E4659528BE8}"/>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smtClean="0"/>
              <a:pPr>
                <a:spcAft>
                  <a:spcPts val="600"/>
                </a:spcAft>
              </a:pPr>
              <a:t>30</a:t>
            </a:fld>
            <a:endParaRPr lang="en-US"/>
          </a:p>
        </p:txBody>
      </p:sp>
    </p:spTree>
    <p:extLst>
      <p:ext uri="{BB962C8B-B14F-4D97-AF65-F5344CB8AC3E}">
        <p14:creationId xmlns:p14="http://schemas.microsoft.com/office/powerpoint/2010/main" val="3366008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03E266-3183-4533-B034-2B4B37457653}"/>
              </a:ext>
            </a:extLst>
          </p:cNvPr>
          <p:cNvSpPr>
            <a:spLocks noGrp="1"/>
          </p:cNvSpPr>
          <p:nvPr>
            <p:ph type="title"/>
          </p:nvPr>
        </p:nvSpPr>
        <p:spPr>
          <a:xfrm>
            <a:off x="838200" y="557188"/>
            <a:ext cx="10515600" cy="1133499"/>
          </a:xfrm>
        </p:spPr>
        <p:txBody>
          <a:bodyPr>
            <a:normAutofit/>
          </a:bodyPr>
          <a:lstStyle/>
          <a:p>
            <a:pPr algn="ctr"/>
            <a:r>
              <a:rPr lang="en-US" sz="5200" dirty="0">
                <a:latin typeface="Arial" panose="020B0604020202020204" pitchFamily="34" charset="0"/>
                <a:cs typeface="Arial" panose="020B0604020202020204" pitchFamily="34" charset="0"/>
              </a:rPr>
              <a:t>Chapter 1 - Introduction</a:t>
            </a:r>
          </a:p>
        </p:txBody>
      </p:sp>
      <p:sp>
        <p:nvSpPr>
          <p:cNvPr id="3" name="Slide Number Placeholder 2">
            <a:extLst>
              <a:ext uri="{FF2B5EF4-FFF2-40B4-BE49-F238E27FC236}">
                <a16:creationId xmlns:a16="http://schemas.microsoft.com/office/drawing/2014/main" id="{FBCF4F76-226F-4536-8F03-0F5E7FE0C8AB}"/>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smtClean="0"/>
              <a:pPr>
                <a:spcAft>
                  <a:spcPts val="600"/>
                </a:spcAft>
              </a:pPr>
              <a:t>31</a:t>
            </a:fld>
            <a:endParaRPr lang="en-US"/>
          </a:p>
        </p:txBody>
      </p:sp>
      <p:graphicFrame>
        <p:nvGraphicFramePr>
          <p:cNvPr id="15" name="Content Placeholder 5" descr="Introduces the Plan&#10;Provides background and history of the Plan&#10;Discusses legislative changes since 2015 Plan">
            <a:extLst>
              <a:ext uri="{FF2B5EF4-FFF2-40B4-BE49-F238E27FC236}">
                <a16:creationId xmlns:a16="http://schemas.microsoft.com/office/drawing/2014/main" id="{7D488AD5-5F59-4E81-9BD9-0E649D01ED37}"/>
              </a:ext>
            </a:extLst>
          </p:cNvPr>
          <p:cNvGraphicFramePr>
            <a:graphicFrameLocks noGrp="1"/>
          </p:cNvGraphicFramePr>
          <p:nvPr>
            <p:ph idx="1"/>
            <p:extLst>
              <p:ext uri="{D42A27DB-BD31-4B8C-83A1-F6EECF244321}">
                <p14:modId xmlns:p14="http://schemas.microsoft.com/office/powerpoint/2010/main" val="265031269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7522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03E266-3183-4533-B034-2B4B37457653}"/>
              </a:ext>
            </a:extLst>
          </p:cNvPr>
          <p:cNvSpPr>
            <a:spLocks noGrp="1"/>
          </p:cNvSpPr>
          <p:nvPr>
            <p:ph type="title"/>
          </p:nvPr>
        </p:nvSpPr>
        <p:spPr>
          <a:xfrm>
            <a:off x="838200" y="557188"/>
            <a:ext cx="10515600" cy="1133499"/>
          </a:xfrm>
        </p:spPr>
        <p:txBody>
          <a:bodyPr>
            <a:normAutofit fontScale="90000"/>
          </a:bodyPr>
          <a:lstStyle/>
          <a:p>
            <a:pPr algn="ctr"/>
            <a:r>
              <a:rPr lang="en-US" sz="5400" dirty="0">
                <a:latin typeface="Arial" panose="020B0604020202020204" pitchFamily="34" charset="0"/>
                <a:cs typeface="Arial" panose="020B0604020202020204" pitchFamily="34" charset="0"/>
              </a:rPr>
              <a:t>Chapter 2- Current Regulations of Drinking Water</a:t>
            </a:r>
            <a:endParaRPr lang="en-US" sz="52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BCF4F76-226F-4536-8F03-0F5E7FE0C8AB}"/>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smtClean="0"/>
              <a:pPr>
                <a:spcAft>
                  <a:spcPts val="600"/>
                </a:spcAft>
              </a:pPr>
              <a:t>32</a:t>
            </a:fld>
            <a:endParaRPr lang="en-US"/>
          </a:p>
        </p:txBody>
      </p:sp>
      <p:graphicFrame>
        <p:nvGraphicFramePr>
          <p:cNvPr id="15" name="Content Placeholder 5" descr="Introduce the different agencies/ people involved with Drinking Water&#10;New tools available to DDW (consolidation and administrators)&#10;Details information about Public Waters Systems&#10;Provides information on Safe Drinking Water Regulatory Program&#10;">
            <a:extLst>
              <a:ext uri="{FF2B5EF4-FFF2-40B4-BE49-F238E27FC236}">
                <a16:creationId xmlns:a16="http://schemas.microsoft.com/office/drawing/2014/main" id="{7D488AD5-5F59-4E81-9BD9-0E649D01ED37}"/>
              </a:ext>
            </a:extLst>
          </p:cNvPr>
          <p:cNvGraphicFramePr>
            <a:graphicFrameLocks noGrp="1"/>
          </p:cNvGraphicFramePr>
          <p:nvPr>
            <p:ph idx="1"/>
            <p:extLst>
              <p:ext uri="{D42A27DB-BD31-4B8C-83A1-F6EECF244321}">
                <p14:modId xmlns:p14="http://schemas.microsoft.com/office/powerpoint/2010/main" val="341148088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0262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03E266-3183-4533-B034-2B4B37457653}"/>
              </a:ext>
            </a:extLst>
          </p:cNvPr>
          <p:cNvSpPr>
            <a:spLocks noGrp="1"/>
          </p:cNvSpPr>
          <p:nvPr>
            <p:ph type="title"/>
          </p:nvPr>
        </p:nvSpPr>
        <p:spPr>
          <a:xfrm>
            <a:off x="838200" y="557188"/>
            <a:ext cx="10515600" cy="1133499"/>
          </a:xfrm>
        </p:spPr>
        <p:txBody>
          <a:bodyPr>
            <a:normAutofit fontScale="90000"/>
          </a:bodyPr>
          <a:lstStyle/>
          <a:p>
            <a:pPr algn="ctr"/>
            <a:r>
              <a:rPr lang="en-US" sz="5200" dirty="0">
                <a:latin typeface="Arial" panose="020B0604020202020204" pitchFamily="34" charset="0"/>
                <a:cs typeface="Arial" panose="020B0604020202020204" pitchFamily="34" charset="0"/>
              </a:rPr>
              <a:t>Chapter 3 – Quality of California’s Drinking Water</a:t>
            </a:r>
          </a:p>
        </p:txBody>
      </p:sp>
      <p:sp>
        <p:nvSpPr>
          <p:cNvPr id="3" name="Slide Number Placeholder 2">
            <a:extLst>
              <a:ext uri="{FF2B5EF4-FFF2-40B4-BE49-F238E27FC236}">
                <a16:creationId xmlns:a16="http://schemas.microsoft.com/office/drawing/2014/main" id="{FBCF4F76-226F-4536-8F03-0F5E7FE0C8AB}"/>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smtClean="0"/>
              <a:pPr>
                <a:spcAft>
                  <a:spcPts val="600"/>
                </a:spcAft>
              </a:pPr>
              <a:t>33</a:t>
            </a:fld>
            <a:endParaRPr lang="en-US"/>
          </a:p>
        </p:txBody>
      </p:sp>
      <p:graphicFrame>
        <p:nvGraphicFramePr>
          <p:cNvPr id="15" name="Content Placeholder 5" descr="Discuss various sources of supply&#10;Details various threats to water supplies &#10;Identifies risk from inadequate water system operations &#10;">
            <a:extLst>
              <a:ext uri="{FF2B5EF4-FFF2-40B4-BE49-F238E27FC236}">
                <a16:creationId xmlns:a16="http://schemas.microsoft.com/office/drawing/2014/main" id="{7D488AD5-5F59-4E81-9BD9-0E649D01ED37}"/>
              </a:ext>
            </a:extLst>
          </p:cNvPr>
          <p:cNvGraphicFramePr>
            <a:graphicFrameLocks noGrp="1"/>
          </p:cNvGraphicFramePr>
          <p:nvPr>
            <p:ph idx="1"/>
            <p:extLst>
              <p:ext uri="{D42A27DB-BD31-4B8C-83A1-F6EECF244321}">
                <p14:modId xmlns:p14="http://schemas.microsoft.com/office/powerpoint/2010/main" val="206123078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5577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03E266-3183-4533-B034-2B4B37457653}"/>
              </a:ext>
            </a:extLst>
          </p:cNvPr>
          <p:cNvSpPr>
            <a:spLocks noGrp="1"/>
          </p:cNvSpPr>
          <p:nvPr>
            <p:ph type="title"/>
          </p:nvPr>
        </p:nvSpPr>
        <p:spPr>
          <a:xfrm>
            <a:off x="838200" y="557188"/>
            <a:ext cx="10515600" cy="1133499"/>
          </a:xfrm>
        </p:spPr>
        <p:txBody>
          <a:bodyPr>
            <a:normAutofit fontScale="90000"/>
          </a:bodyPr>
          <a:lstStyle/>
          <a:p>
            <a:pPr algn="ctr"/>
            <a:r>
              <a:rPr lang="en-US" sz="4000" dirty="0">
                <a:latin typeface="Arial" panose="020B0604020202020204" pitchFamily="34" charset="0"/>
                <a:cs typeface="Arial" panose="020B0604020202020204" pitchFamily="34" charset="0"/>
              </a:rPr>
              <a:t>Chapter 4 – Water Quality Issues Affecting PWS</a:t>
            </a:r>
          </a:p>
        </p:txBody>
      </p:sp>
      <p:sp>
        <p:nvSpPr>
          <p:cNvPr id="3" name="Slide Number Placeholder 2">
            <a:extLst>
              <a:ext uri="{FF2B5EF4-FFF2-40B4-BE49-F238E27FC236}">
                <a16:creationId xmlns:a16="http://schemas.microsoft.com/office/drawing/2014/main" id="{FBCF4F76-226F-4536-8F03-0F5E7FE0C8AB}"/>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smtClean="0"/>
              <a:pPr>
                <a:spcAft>
                  <a:spcPts val="600"/>
                </a:spcAft>
              </a:pPr>
              <a:t>34</a:t>
            </a:fld>
            <a:endParaRPr lang="en-US"/>
          </a:p>
        </p:txBody>
      </p:sp>
      <p:graphicFrame>
        <p:nvGraphicFramePr>
          <p:cNvPr id="15" name="Content Placeholder 5" descr="Discuss violations that are occurring&#10;Assess where the violations are occurring&#10;Evaluates the impact on size of a PWS and their ability to comply with drinking water standards">
            <a:extLst>
              <a:ext uri="{FF2B5EF4-FFF2-40B4-BE49-F238E27FC236}">
                <a16:creationId xmlns:a16="http://schemas.microsoft.com/office/drawing/2014/main" id="{7D488AD5-5F59-4E81-9BD9-0E649D01ED37}"/>
              </a:ext>
            </a:extLst>
          </p:cNvPr>
          <p:cNvGraphicFramePr>
            <a:graphicFrameLocks noGrp="1"/>
          </p:cNvGraphicFramePr>
          <p:nvPr>
            <p:ph idx="1"/>
            <p:extLst>
              <p:ext uri="{D42A27DB-BD31-4B8C-83A1-F6EECF244321}">
                <p14:modId xmlns:p14="http://schemas.microsoft.com/office/powerpoint/2010/main" val="120373756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1384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03E266-3183-4533-B034-2B4B37457653}"/>
              </a:ext>
            </a:extLst>
          </p:cNvPr>
          <p:cNvSpPr>
            <a:spLocks noGrp="1"/>
          </p:cNvSpPr>
          <p:nvPr>
            <p:ph type="title"/>
          </p:nvPr>
        </p:nvSpPr>
        <p:spPr>
          <a:xfrm>
            <a:off x="838200" y="557188"/>
            <a:ext cx="10515600" cy="1133499"/>
          </a:xfrm>
        </p:spPr>
        <p:txBody>
          <a:bodyPr>
            <a:normAutofit fontScale="90000"/>
          </a:bodyPr>
          <a:lstStyle/>
          <a:p>
            <a:pPr algn="ctr"/>
            <a:r>
              <a:rPr lang="en-US" sz="4000" dirty="0">
                <a:latin typeface="Arial" panose="020B0604020202020204" pitchFamily="34" charset="0"/>
                <a:cs typeface="Arial" panose="020B0604020202020204" pitchFamily="34" charset="0"/>
              </a:rPr>
              <a:t>Chapter 5 – Drinking Water Related Information Systems</a:t>
            </a:r>
          </a:p>
        </p:txBody>
      </p:sp>
      <p:sp>
        <p:nvSpPr>
          <p:cNvPr id="3" name="Slide Number Placeholder 2">
            <a:extLst>
              <a:ext uri="{FF2B5EF4-FFF2-40B4-BE49-F238E27FC236}">
                <a16:creationId xmlns:a16="http://schemas.microsoft.com/office/drawing/2014/main" id="{FBCF4F76-226F-4536-8F03-0F5E7FE0C8AB}"/>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smtClean="0"/>
              <a:pPr>
                <a:spcAft>
                  <a:spcPts val="600"/>
                </a:spcAft>
              </a:pPr>
              <a:t>35</a:t>
            </a:fld>
            <a:endParaRPr lang="en-US"/>
          </a:p>
        </p:txBody>
      </p:sp>
      <p:graphicFrame>
        <p:nvGraphicFramePr>
          <p:cNvPr id="15" name="Content Placeholder 5" descr="Discusses current data systems&#10;Introduces new data collection systems &#10;Specifies data gaps&#10;Includes data sharing efforts (between agencies and transparency to public)">
            <a:extLst>
              <a:ext uri="{FF2B5EF4-FFF2-40B4-BE49-F238E27FC236}">
                <a16:creationId xmlns:a16="http://schemas.microsoft.com/office/drawing/2014/main" id="{7D488AD5-5F59-4E81-9BD9-0E649D01ED37}"/>
              </a:ext>
            </a:extLst>
          </p:cNvPr>
          <p:cNvGraphicFramePr>
            <a:graphicFrameLocks noGrp="1"/>
          </p:cNvGraphicFramePr>
          <p:nvPr>
            <p:ph idx="1"/>
            <p:extLst>
              <p:ext uri="{D42A27DB-BD31-4B8C-83A1-F6EECF244321}">
                <p14:modId xmlns:p14="http://schemas.microsoft.com/office/powerpoint/2010/main" val="390804148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0919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03E266-3183-4533-B034-2B4B37457653}"/>
              </a:ext>
            </a:extLst>
          </p:cNvPr>
          <p:cNvSpPr>
            <a:spLocks noGrp="1"/>
          </p:cNvSpPr>
          <p:nvPr>
            <p:ph type="title"/>
          </p:nvPr>
        </p:nvSpPr>
        <p:spPr>
          <a:xfrm>
            <a:off x="838200" y="557188"/>
            <a:ext cx="10515600" cy="1133499"/>
          </a:xfrm>
        </p:spPr>
        <p:txBody>
          <a:bodyPr>
            <a:normAutofit fontScale="90000"/>
          </a:bodyPr>
          <a:lstStyle/>
          <a:p>
            <a:pPr algn="ctr"/>
            <a:r>
              <a:rPr lang="en-US" sz="4000" dirty="0">
                <a:latin typeface="Arial" panose="020B0604020202020204" pitchFamily="34" charset="0"/>
                <a:cs typeface="Arial" panose="020B0604020202020204" pitchFamily="34" charset="0"/>
              </a:rPr>
              <a:t>Chapter 6 – Methods and Instruments for Screening and Detecting Chemicals and Microbial Agents</a:t>
            </a:r>
          </a:p>
        </p:txBody>
      </p:sp>
      <p:sp>
        <p:nvSpPr>
          <p:cNvPr id="3" name="Slide Number Placeholder 2">
            <a:extLst>
              <a:ext uri="{FF2B5EF4-FFF2-40B4-BE49-F238E27FC236}">
                <a16:creationId xmlns:a16="http://schemas.microsoft.com/office/drawing/2014/main" id="{FBCF4F76-226F-4536-8F03-0F5E7FE0C8AB}"/>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smtClean="0"/>
              <a:pPr>
                <a:spcAft>
                  <a:spcPts val="600"/>
                </a:spcAft>
              </a:pPr>
              <a:t>36</a:t>
            </a:fld>
            <a:endParaRPr lang="en-US"/>
          </a:p>
        </p:txBody>
      </p:sp>
      <p:graphicFrame>
        <p:nvGraphicFramePr>
          <p:cNvPr id="15" name="Content Placeholder 5" descr="Explains the analytical methods used for water quality samples&#10;Provides both Federal and State maximum contaminate levels &#10;Talks about unregulated monitoring&#10;Examines improvements and new methods needed">
            <a:extLst>
              <a:ext uri="{FF2B5EF4-FFF2-40B4-BE49-F238E27FC236}">
                <a16:creationId xmlns:a16="http://schemas.microsoft.com/office/drawing/2014/main" id="{7D488AD5-5F59-4E81-9BD9-0E649D01ED37}"/>
              </a:ext>
            </a:extLst>
          </p:cNvPr>
          <p:cNvGraphicFramePr>
            <a:graphicFrameLocks noGrp="1"/>
          </p:cNvGraphicFramePr>
          <p:nvPr>
            <p:ph idx="1"/>
            <p:extLst>
              <p:ext uri="{D42A27DB-BD31-4B8C-83A1-F6EECF244321}">
                <p14:modId xmlns:p14="http://schemas.microsoft.com/office/powerpoint/2010/main" val="188322324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2964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3B9997-2129-4A46-AC13-5EDF01FF4CB2}"/>
              </a:ext>
            </a:extLst>
          </p:cNvPr>
          <p:cNvSpPr>
            <a:spLocks noGrp="1"/>
          </p:cNvSpPr>
          <p:nvPr>
            <p:ph type="title"/>
          </p:nvPr>
        </p:nvSpPr>
        <p:spPr>
          <a:xfrm>
            <a:off x="838200" y="557188"/>
            <a:ext cx="10515600" cy="1133499"/>
          </a:xfrm>
        </p:spPr>
        <p:txBody>
          <a:bodyPr>
            <a:normAutofit fontScale="90000"/>
          </a:bodyPr>
          <a:lstStyle/>
          <a:p>
            <a:pPr algn="ctr"/>
            <a:r>
              <a:rPr lang="en-US" sz="4000" dirty="0">
                <a:latin typeface="Arial" panose="020B0604020202020204" pitchFamily="34" charset="0"/>
                <a:cs typeface="Arial" panose="020B0604020202020204" pitchFamily="34" charset="0"/>
              </a:rPr>
              <a:t>Chapter 7 – Treatment Technology and Health Risk</a:t>
            </a:r>
          </a:p>
        </p:txBody>
      </p:sp>
      <p:sp>
        <p:nvSpPr>
          <p:cNvPr id="3" name="Slide Number Placeholder 2">
            <a:extLst>
              <a:ext uri="{FF2B5EF4-FFF2-40B4-BE49-F238E27FC236}">
                <a16:creationId xmlns:a16="http://schemas.microsoft.com/office/drawing/2014/main" id="{527F0BD9-6E0F-47F4-B25F-6AD2B06CCC76}"/>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smtClean="0"/>
              <a:pPr>
                <a:spcAft>
                  <a:spcPts val="600"/>
                </a:spcAft>
              </a:pPr>
              <a:t>37</a:t>
            </a:fld>
            <a:endParaRPr lang="en-US"/>
          </a:p>
        </p:txBody>
      </p:sp>
      <p:graphicFrame>
        <p:nvGraphicFramePr>
          <p:cNvPr id="8" name="Content Placeholder 5" descr="Details the treatment technologies available&#10;Evaluates treatment cost of compliance with new maximum contaminate levels">
            <a:extLst>
              <a:ext uri="{FF2B5EF4-FFF2-40B4-BE49-F238E27FC236}">
                <a16:creationId xmlns:a16="http://schemas.microsoft.com/office/drawing/2014/main" id="{6984D26B-8853-487F-BAA8-689717DC3834}"/>
              </a:ext>
            </a:extLst>
          </p:cNvPr>
          <p:cNvGraphicFramePr>
            <a:graphicFrameLocks noGrp="1"/>
          </p:cNvGraphicFramePr>
          <p:nvPr>
            <p:ph idx="1"/>
            <p:extLst>
              <p:ext uri="{D42A27DB-BD31-4B8C-83A1-F6EECF244321}">
                <p14:modId xmlns:p14="http://schemas.microsoft.com/office/powerpoint/2010/main" val="404819252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8778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3B9997-2129-4A46-AC13-5EDF01FF4CB2}"/>
              </a:ext>
            </a:extLst>
          </p:cNvPr>
          <p:cNvSpPr>
            <a:spLocks noGrp="1"/>
          </p:cNvSpPr>
          <p:nvPr>
            <p:ph type="title"/>
          </p:nvPr>
        </p:nvSpPr>
        <p:spPr>
          <a:xfrm>
            <a:off x="838200" y="557188"/>
            <a:ext cx="10515600" cy="1133499"/>
          </a:xfrm>
        </p:spPr>
        <p:txBody>
          <a:bodyPr>
            <a:normAutofit fontScale="90000"/>
          </a:bodyPr>
          <a:lstStyle/>
          <a:p>
            <a:pPr algn="ctr"/>
            <a:r>
              <a:rPr lang="en-US" sz="4000" dirty="0">
                <a:latin typeface="Arial" panose="020B0604020202020204" pitchFamily="34" charset="0"/>
                <a:cs typeface="Arial" panose="020B0604020202020204" pitchFamily="34" charset="0"/>
              </a:rPr>
              <a:t>Chapter 8 – Sustainability of California’s Drinking Water Systems (NEW)</a:t>
            </a:r>
          </a:p>
        </p:txBody>
      </p:sp>
      <p:sp>
        <p:nvSpPr>
          <p:cNvPr id="3" name="Slide Number Placeholder 2">
            <a:extLst>
              <a:ext uri="{FF2B5EF4-FFF2-40B4-BE49-F238E27FC236}">
                <a16:creationId xmlns:a16="http://schemas.microsoft.com/office/drawing/2014/main" id="{527F0BD9-6E0F-47F4-B25F-6AD2B06CCC76}"/>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smtClean="0"/>
              <a:pPr>
                <a:spcAft>
                  <a:spcPts val="600"/>
                </a:spcAft>
              </a:pPr>
              <a:t>38</a:t>
            </a:fld>
            <a:endParaRPr lang="en-US"/>
          </a:p>
        </p:txBody>
      </p:sp>
      <p:graphicFrame>
        <p:nvGraphicFramePr>
          <p:cNvPr id="8" name="Content Placeholder 5" descr="Discuss reasons why systems are failing&#10;Looks at systems that are likely to fail&#10;Evaluates ways for customers of failing water systems to have access to clean, safe and affordable drinking water">
            <a:extLst>
              <a:ext uri="{FF2B5EF4-FFF2-40B4-BE49-F238E27FC236}">
                <a16:creationId xmlns:a16="http://schemas.microsoft.com/office/drawing/2014/main" id="{6984D26B-8853-487F-BAA8-689717DC3834}"/>
              </a:ext>
            </a:extLst>
          </p:cNvPr>
          <p:cNvGraphicFramePr>
            <a:graphicFrameLocks noGrp="1"/>
          </p:cNvGraphicFramePr>
          <p:nvPr>
            <p:ph idx="1"/>
            <p:extLst>
              <p:ext uri="{D42A27DB-BD31-4B8C-83A1-F6EECF244321}">
                <p14:modId xmlns:p14="http://schemas.microsoft.com/office/powerpoint/2010/main" val="233415210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6959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3B9997-2129-4A46-AC13-5EDF01FF4CB2}"/>
              </a:ext>
            </a:extLst>
          </p:cNvPr>
          <p:cNvSpPr>
            <a:spLocks noGrp="1"/>
          </p:cNvSpPr>
          <p:nvPr>
            <p:ph type="title"/>
          </p:nvPr>
        </p:nvSpPr>
        <p:spPr>
          <a:xfrm>
            <a:off x="838200" y="557188"/>
            <a:ext cx="10515600" cy="1133499"/>
          </a:xfrm>
        </p:spPr>
        <p:txBody>
          <a:bodyPr>
            <a:normAutofit fontScale="90000"/>
          </a:bodyPr>
          <a:lstStyle/>
          <a:p>
            <a:pPr algn="ctr"/>
            <a:r>
              <a:rPr lang="en-US" sz="4000" dirty="0">
                <a:latin typeface="Arial" panose="020B0604020202020204" pitchFamily="34" charset="0"/>
                <a:cs typeface="Arial" panose="020B0604020202020204" pitchFamily="34" charset="0"/>
              </a:rPr>
              <a:t>Chapter 9 – Drinking Water Cost and Affordability</a:t>
            </a:r>
          </a:p>
        </p:txBody>
      </p:sp>
      <p:sp>
        <p:nvSpPr>
          <p:cNvPr id="3" name="Slide Number Placeholder 2">
            <a:extLst>
              <a:ext uri="{FF2B5EF4-FFF2-40B4-BE49-F238E27FC236}">
                <a16:creationId xmlns:a16="http://schemas.microsoft.com/office/drawing/2014/main" id="{527F0BD9-6E0F-47F4-B25F-6AD2B06CCC76}"/>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smtClean="0"/>
              <a:pPr>
                <a:spcAft>
                  <a:spcPts val="600"/>
                </a:spcAft>
              </a:pPr>
              <a:t>39</a:t>
            </a:fld>
            <a:endParaRPr lang="en-US"/>
          </a:p>
        </p:txBody>
      </p:sp>
      <p:graphicFrame>
        <p:nvGraphicFramePr>
          <p:cNvPr id="8" name="Content Placeholder 5" descr="Evaluates different impacts to cost&#10;Details sources of revenues for water systems &#10;Discusses various impacts to revenues&#10;Talks about the affordability of water">
            <a:extLst>
              <a:ext uri="{FF2B5EF4-FFF2-40B4-BE49-F238E27FC236}">
                <a16:creationId xmlns:a16="http://schemas.microsoft.com/office/drawing/2014/main" id="{6984D26B-8853-487F-BAA8-689717DC3834}"/>
              </a:ext>
            </a:extLst>
          </p:cNvPr>
          <p:cNvGraphicFramePr>
            <a:graphicFrameLocks noGrp="1"/>
          </p:cNvGraphicFramePr>
          <p:nvPr>
            <p:ph idx="1"/>
            <p:extLst>
              <p:ext uri="{D42A27DB-BD31-4B8C-83A1-F6EECF244321}">
                <p14:modId xmlns:p14="http://schemas.microsoft.com/office/powerpoint/2010/main" val="167908664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710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E5C08-D832-4831-901B-6F769FD302AA}"/>
              </a:ext>
            </a:extLst>
          </p:cNvPr>
          <p:cNvSpPr>
            <a:spLocks noGrp="1"/>
          </p:cNvSpPr>
          <p:nvPr>
            <p:ph type="title"/>
          </p:nvPr>
        </p:nvSpPr>
        <p:spPr>
          <a:xfrm>
            <a:off x="4513006" y="562031"/>
            <a:ext cx="7303716" cy="1676603"/>
          </a:xfrm>
        </p:spPr>
        <p:txBody>
          <a:bodyPr>
            <a:normAutofit/>
          </a:bodyPr>
          <a:lstStyle/>
          <a:p>
            <a:r>
              <a:rPr lang="en-US" dirty="0">
                <a:latin typeface="Arial" panose="020B0604020202020204" pitchFamily="34" charset="0"/>
                <a:cs typeface="Arial" panose="020B0604020202020204" pitchFamily="34" charset="0"/>
              </a:rPr>
              <a:t>Organization of Presentation</a:t>
            </a:r>
          </a:p>
        </p:txBody>
      </p:sp>
      <p:sp>
        <p:nvSpPr>
          <p:cNvPr id="3" name="Content Placeholder 2">
            <a:extLst>
              <a:ext uri="{FF2B5EF4-FFF2-40B4-BE49-F238E27FC236}">
                <a16:creationId xmlns:a16="http://schemas.microsoft.com/office/drawing/2014/main" id="{11163ED7-69A2-4B9F-9655-7A501C7892B6}"/>
              </a:ext>
            </a:extLst>
          </p:cNvPr>
          <p:cNvSpPr>
            <a:spLocks noGrp="1"/>
          </p:cNvSpPr>
          <p:nvPr>
            <p:ph idx="1"/>
          </p:nvPr>
        </p:nvSpPr>
        <p:spPr>
          <a:xfrm>
            <a:off x="4956846" y="2046195"/>
            <a:ext cx="6983141" cy="3961381"/>
          </a:xfrm>
        </p:spPr>
        <p:txBody>
          <a:bodyPr vert="horz" lIns="91440" tIns="45720" rIns="91440" bIns="45720" rtlCol="0" anchor="t">
            <a:normAutofit fontScale="25000" lnSpcReduction="20000"/>
          </a:bodyPr>
          <a:lstStyle/>
          <a:p>
            <a:pPr marL="457200" indent="-457200">
              <a:lnSpc>
                <a:spcPct val="200000"/>
              </a:lnSpc>
              <a:spcBef>
                <a:spcPts val="0"/>
              </a:spcBef>
              <a:buAutoNum type="arabicPeriod"/>
            </a:pPr>
            <a:r>
              <a:rPr lang="en-US" sz="9600" dirty="0">
                <a:latin typeface="Arial" panose="020B0604020202020204" pitchFamily="34" charset="0"/>
                <a:cs typeface="Arial" panose="020B0604020202020204" pitchFamily="34" charset="0"/>
              </a:rPr>
              <a:t>Introduction, Schedule </a:t>
            </a:r>
          </a:p>
          <a:p>
            <a:pPr marL="457200" indent="-457200">
              <a:lnSpc>
                <a:spcPct val="200000"/>
              </a:lnSpc>
              <a:spcBef>
                <a:spcPts val="0"/>
              </a:spcBef>
              <a:buAutoNum type="arabicPeriod"/>
            </a:pPr>
            <a:r>
              <a:rPr lang="en-US" sz="9600" dirty="0">
                <a:latin typeface="Arial" panose="020B0604020202020204" pitchFamily="34" charset="0"/>
                <a:cs typeface="Arial" panose="020B0604020202020204" pitchFamily="34" charset="0"/>
              </a:rPr>
              <a:t>History, Statutory mandates, 2015 Plan </a:t>
            </a:r>
          </a:p>
          <a:p>
            <a:pPr marL="457200" indent="-457200">
              <a:lnSpc>
                <a:spcPct val="200000"/>
              </a:lnSpc>
              <a:spcBef>
                <a:spcPts val="0"/>
              </a:spcBef>
              <a:buAutoNum type="arabicPeriod"/>
            </a:pPr>
            <a:r>
              <a:rPr lang="en-US" sz="9600" dirty="0">
                <a:latin typeface="Arial" panose="020B0604020202020204" pitchFamily="34" charset="0"/>
                <a:cs typeface="Arial" panose="020B0604020202020204" pitchFamily="34" charset="0"/>
              </a:rPr>
              <a:t>Draft Plan, Recommendations and Implementation</a:t>
            </a:r>
          </a:p>
          <a:p>
            <a:pPr marL="457200" indent="-457200">
              <a:lnSpc>
                <a:spcPct val="200000"/>
              </a:lnSpc>
              <a:spcBef>
                <a:spcPts val="0"/>
              </a:spcBef>
              <a:buAutoNum type="arabicPeriod"/>
            </a:pPr>
            <a:r>
              <a:rPr lang="en-US" sz="9600" dirty="0">
                <a:latin typeface="Arial" panose="020B0604020202020204" pitchFamily="34" charset="0"/>
                <a:cs typeface="Arial" panose="020B0604020202020204" pitchFamily="34" charset="0"/>
              </a:rPr>
              <a:t>Break</a:t>
            </a:r>
          </a:p>
          <a:p>
            <a:pPr marL="457200" indent="-457200">
              <a:lnSpc>
                <a:spcPct val="200000"/>
              </a:lnSpc>
              <a:spcBef>
                <a:spcPts val="0"/>
              </a:spcBef>
              <a:buAutoNum type="arabicPeriod"/>
            </a:pPr>
            <a:r>
              <a:rPr lang="en-US" sz="9600" dirty="0">
                <a:latin typeface="Arial" panose="020B0604020202020204" pitchFamily="34" charset="0"/>
                <a:cs typeface="Arial" panose="020B0604020202020204" pitchFamily="34" charset="0"/>
              </a:rPr>
              <a:t>Questions, Comments, Suggestions</a:t>
            </a:r>
          </a:p>
          <a:p>
            <a:pPr>
              <a:spcBef>
                <a:spcPts val="2400"/>
              </a:spcBef>
            </a:pPr>
            <a:endParaRPr lang="en-US" sz="2000" dirty="0">
              <a:cs typeface="Calibri" panose="020F0502020204030204"/>
            </a:endParaRPr>
          </a:p>
        </p:txBody>
      </p:sp>
      <p:sp>
        <p:nvSpPr>
          <p:cNvPr id="6" name="Slide Number Placeholder 5">
            <a:extLst>
              <a:ext uri="{FF2B5EF4-FFF2-40B4-BE49-F238E27FC236}">
                <a16:creationId xmlns:a16="http://schemas.microsoft.com/office/drawing/2014/main" id="{B108E908-41C5-4A75-9AB9-A9ACE1C77923}"/>
              </a:ext>
              <a:ext uri="{C183D7F6-B498-43B3-948B-1728B52AA6E4}">
                <adec:decorative xmlns:adec="http://schemas.microsoft.com/office/drawing/2017/decorative" val="1"/>
              </a:ext>
            </a:extLst>
          </p:cNvPr>
          <p:cNvSpPr>
            <a:spLocks noGrp="1"/>
          </p:cNvSpPr>
          <p:nvPr>
            <p:ph type="sldNum" sz="quarter" idx="12"/>
          </p:nvPr>
        </p:nvSpPr>
        <p:spPr/>
        <p:txBody>
          <a:bodyPr/>
          <a:lstStyle/>
          <a:p>
            <a:fld id="{A7CDA52A-CFB8-435D-88FA-7AAF15E22C90}" type="slidenum">
              <a:rPr lang="en-US" smtClean="0"/>
              <a:t>4</a:t>
            </a:fld>
            <a:endParaRPr lang="en-US"/>
          </a:p>
        </p:txBody>
      </p:sp>
      <p:pic>
        <p:nvPicPr>
          <p:cNvPr id="5" name="Graphic 4" descr="three people graphic">
            <a:extLst>
              <a:ext uri="{FF2B5EF4-FFF2-40B4-BE49-F238E27FC236}">
                <a16:creationId xmlns:a16="http://schemas.microsoft.com/office/drawing/2014/main" id="{D7FC8ED7-8344-4485-842C-2924EA6A3F9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364" y="1872360"/>
            <a:ext cx="3113280" cy="3113280"/>
          </a:xfrm>
          <a:prstGeom prst="rect">
            <a:avLst/>
          </a:prstGeom>
          <a:effectLst/>
        </p:spPr>
      </p:pic>
    </p:spTree>
    <p:extLst>
      <p:ext uri="{BB962C8B-B14F-4D97-AF65-F5344CB8AC3E}">
        <p14:creationId xmlns:p14="http://schemas.microsoft.com/office/powerpoint/2010/main" val="1435157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3B9997-2129-4A46-AC13-5EDF01FF4CB2}"/>
              </a:ext>
            </a:extLst>
          </p:cNvPr>
          <p:cNvSpPr>
            <a:spLocks noGrp="1"/>
          </p:cNvSpPr>
          <p:nvPr>
            <p:ph type="title"/>
          </p:nvPr>
        </p:nvSpPr>
        <p:spPr>
          <a:xfrm>
            <a:off x="838200" y="557188"/>
            <a:ext cx="10515600" cy="1133499"/>
          </a:xfrm>
        </p:spPr>
        <p:txBody>
          <a:bodyPr>
            <a:normAutofit fontScale="90000"/>
          </a:bodyPr>
          <a:lstStyle/>
          <a:p>
            <a:pPr algn="ctr"/>
            <a:r>
              <a:rPr lang="en-US" sz="4000" dirty="0">
                <a:latin typeface="Arial" panose="020B0604020202020204" pitchFamily="34" charset="0"/>
                <a:cs typeface="Arial" panose="020B0604020202020204" pitchFamily="34" charset="0"/>
              </a:rPr>
              <a:t>Chapter 10 – Financing Public Water System Infrastructure </a:t>
            </a:r>
          </a:p>
        </p:txBody>
      </p:sp>
      <p:sp>
        <p:nvSpPr>
          <p:cNvPr id="3" name="Slide Number Placeholder 2">
            <a:extLst>
              <a:ext uri="{FF2B5EF4-FFF2-40B4-BE49-F238E27FC236}">
                <a16:creationId xmlns:a16="http://schemas.microsoft.com/office/drawing/2014/main" id="{527F0BD9-6E0F-47F4-B25F-6AD2B06CCC76}"/>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smtClean="0"/>
              <a:pPr>
                <a:spcAft>
                  <a:spcPts val="600"/>
                </a:spcAft>
              </a:pPr>
              <a:t>40</a:t>
            </a:fld>
            <a:endParaRPr lang="en-US"/>
          </a:p>
        </p:txBody>
      </p:sp>
      <p:graphicFrame>
        <p:nvGraphicFramePr>
          <p:cNvPr id="8" name="Content Placeholder 5" descr="Discusses the funding methods available to water systems&#10;Details the Financial Assistance Programs">
            <a:extLst>
              <a:ext uri="{FF2B5EF4-FFF2-40B4-BE49-F238E27FC236}">
                <a16:creationId xmlns:a16="http://schemas.microsoft.com/office/drawing/2014/main" id="{6984D26B-8853-487F-BAA8-689717DC3834}"/>
              </a:ext>
            </a:extLst>
          </p:cNvPr>
          <p:cNvGraphicFramePr>
            <a:graphicFrameLocks noGrp="1"/>
          </p:cNvGraphicFramePr>
          <p:nvPr>
            <p:ph idx="1"/>
            <p:extLst>
              <p:ext uri="{D42A27DB-BD31-4B8C-83A1-F6EECF244321}">
                <p14:modId xmlns:p14="http://schemas.microsoft.com/office/powerpoint/2010/main" val="124500904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7949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3B9997-2129-4A46-AC13-5EDF01FF4CB2}"/>
              </a:ext>
            </a:extLst>
          </p:cNvPr>
          <p:cNvSpPr>
            <a:spLocks noGrp="1"/>
          </p:cNvSpPr>
          <p:nvPr>
            <p:ph type="title"/>
          </p:nvPr>
        </p:nvSpPr>
        <p:spPr>
          <a:xfrm>
            <a:off x="838200" y="557188"/>
            <a:ext cx="10515600" cy="1133499"/>
          </a:xfrm>
        </p:spPr>
        <p:txBody>
          <a:bodyPr>
            <a:normAutofit fontScale="90000"/>
          </a:bodyPr>
          <a:lstStyle/>
          <a:p>
            <a:pPr algn="ctr"/>
            <a:r>
              <a:rPr lang="en-US" sz="4000" dirty="0">
                <a:latin typeface="Arial" panose="020B0604020202020204" pitchFamily="34" charset="0"/>
                <a:cs typeface="Arial" panose="020B0604020202020204" pitchFamily="34" charset="0"/>
              </a:rPr>
              <a:t>Chapter 11 – Drinking Water Security and Emergency Preparedness</a:t>
            </a:r>
          </a:p>
        </p:txBody>
      </p:sp>
      <p:sp>
        <p:nvSpPr>
          <p:cNvPr id="3" name="Slide Number Placeholder 2">
            <a:extLst>
              <a:ext uri="{FF2B5EF4-FFF2-40B4-BE49-F238E27FC236}">
                <a16:creationId xmlns:a16="http://schemas.microsoft.com/office/drawing/2014/main" id="{527F0BD9-6E0F-47F4-B25F-6AD2B06CCC76}"/>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smtClean="0"/>
              <a:pPr>
                <a:spcAft>
                  <a:spcPts val="600"/>
                </a:spcAft>
              </a:pPr>
              <a:t>41</a:t>
            </a:fld>
            <a:endParaRPr lang="en-US"/>
          </a:p>
        </p:txBody>
      </p:sp>
      <p:graphicFrame>
        <p:nvGraphicFramePr>
          <p:cNvPr id="8" name="Content Placeholder 5" descr="Discusses threats to drinking water&#10;Talks about emergency preparedness and resiliency&#10;Evaluates emergency response">
            <a:extLst>
              <a:ext uri="{FF2B5EF4-FFF2-40B4-BE49-F238E27FC236}">
                <a16:creationId xmlns:a16="http://schemas.microsoft.com/office/drawing/2014/main" id="{6984D26B-8853-487F-BAA8-689717DC3834}"/>
              </a:ext>
            </a:extLst>
          </p:cNvPr>
          <p:cNvGraphicFramePr>
            <a:graphicFrameLocks noGrp="1"/>
          </p:cNvGraphicFramePr>
          <p:nvPr>
            <p:ph idx="1"/>
            <p:extLst>
              <p:ext uri="{D42A27DB-BD31-4B8C-83A1-F6EECF244321}">
                <p14:modId xmlns:p14="http://schemas.microsoft.com/office/powerpoint/2010/main" val="68155394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0603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3B9997-2129-4A46-AC13-5EDF01FF4CB2}"/>
              </a:ext>
            </a:extLst>
          </p:cNvPr>
          <p:cNvSpPr>
            <a:spLocks noGrp="1"/>
          </p:cNvSpPr>
          <p:nvPr>
            <p:ph type="title"/>
          </p:nvPr>
        </p:nvSpPr>
        <p:spPr>
          <a:xfrm>
            <a:off x="838200" y="557188"/>
            <a:ext cx="10515600" cy="1133499"/>
          </a:xfrm>
        </p:spPr>
        <p:txBody>
          <a:bodyPr>
            <a:normAutofit/>
          </a:bodyPr>
          <a:lstStyle/>
          <a:p>
            <a:pPr algn="ctr"/>
            <a:r>
              <a:rPr lang="en-US" sz="4000" dirty="0">
                <a:latin typeface="Arial" panose="020B0604020202020204" pitchFamily="34" charset="0"/>
                <a:cs typeface="Arial" panose="020B0604020202020204" pitchFamily="34" charset="0"/>
              </a:rPr>
              <a:t>Chapter 12 – 2020 Implementation </a:t>
            </a:r>
          </a:p>
        </p:txBody>
      </p:sp>
      <p:sp>
        <p:nvSpPr>
          <p:cNvPr id="3" name="Slide Number Placeholder 2">
            <a:extLst>
              <a:ext uri="{FF2B5EF4-FFF2-40B4-BE49-F238E27FC236}">
                <a16:creationId xmlns:a16="http://schemas.microsoft.com/office/drawing/2014/main" id="{527F0BD9-6E0F-47F4-B25F-6AD2B06CCC76}"/>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smtClean="0"/>
              <a:pPr>
                <a:spcAft>
                  <a:spcPts val="600"/>
                </a:spcAft>
              </a:pPr>
              <a:t>42</a:t>
            </a:fld>
            <a:endParaRPr lang="en-US"/>
          </a:p>
        </p:txBody>
      </p:sp>
      <p:graphicFrame>
        <p:nvGraphicFramePr>
          <p:cNvPr id="8" name="Content Placeholder 5" descr="Discuss reasons why systems are failing&#10;Looks at systems that are likely to fail&#10;Evaluates ways for customers of failing water systems to have access to clean, safe and affordable drinking water">
            <a:extLst>
              <a:ext uri="{FF2B5EF4-FFF2-40B4-BE49-F238E27FC236}">
                <a16:creationId xmlns:a16="http://schemas.microsoft.com/office/drawing/2014/main" id="{6984D26B-8853-487F-BAA8-689717DC3834}"/>
              </a:ext>
            </a:extLst>
          </p:cNvPr>
          <p:cNvGraphicFramePr>
            <a:graphicFrameLocks noGrp="1"/>
          </p:cNvGraphicFramePr>
          <p:nvPr>
            <p:ph idx="1"/>
            <p:extLst>
              <p:ext uri="{D42A27DB-BD31-4B8C-83A1-F6EECF244321}">
                <p14:modId xmlns:p14="http://schemas.microsoft.com/office/powerpoint/2010/main" val="6919825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3820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ure shows a circle interconnecting with the four thematic areas, with healthy communities in the center. ">
            <a:extLst>
              <a:ext uri="{FF2B5EF4-FFF2-40B4-BE49-F238E27FC236}">
                <a16:creationId xmlns:a16="http://schemas.microsoft.com/office/drawing/2014/main" id="{3CF146CD-5ED8-40EE-BCE1-6E192B611F07}"/>
              </a:ext>
            </a:extLst>
          </p:cNvPr>
          <p:cNvPicPr>
            <a:picLocks noChangeAspect="1"/>
          </p:cNvPicPr>
          <p:nvPr/>
        </p:nvPicPr>
        <p:blipFill>
          <a:blip r:embed="rId3"/>
          <a:stretch>
            <a:fillRect/>
          </a:stretch>
        </p:blipFill>
        <p:spPr>
          <a:xfrm>
            <a:off x="-372938" y="30300"/>
            <a:ext cx="13194617" cy="6858000"/>
          </a:xfrm>
          <a:prstGeom prst="rect">
            <a:avLst/>
          </a:prstGeom>
        </p:spPr>
      </p:pic>
      <p:sp>
        <p:nvSpPr>
          <p:cNvPr id="2" name="Title 1">
            <a:extLst>
              <a:ext uri="{FF2B5EF4-FFF2-40B4-BE49-F238E27FC236}">
                <a16:creationId xmlns:a16="http://schemas.microsoft.com/office/drawing/2014/main" id="{A5B69A37-F66A-4417-A738-F065622EC90E}"/>
              </a:ext>
            </a:extLst>
          </p:cNvPr>
          <p:cNvSpPr>
            <a:spLocks noGrp="1"/>
          </p:cNvSpPr>
          <p:nvPr>
            <p:ph type="title"/>
          </p:nvPr>
        </p:nvSpPr>
        <p:spPr>
          <a:xfrm>
            <a:off x="3126016" y="45290"/>
            <a:ext cx="5484584" cy="1388303"/>
          </a:xfrm>
          <a:noFill/>
        </p:spPr>
        <p:txBody>
          <a:bodyPr vert="horz" lIns="91440" tIns="45720" rIns="91440" bIns="45720" rtlCol="0" anchor="ctr">
            <a:normAutofit/>
          </a:bodyPr>
          <a:lstStyle/>
          <a:p>
            <a:pPr algn="ctr"/>
            <a:r>
              <a:rPr lang="en-US" sz="3600" kern="1200" dirty="0">
                <a:latin typeface="Arial" panose="020B0604020202020204" pitchFamily="34" charset="0"/>
                <a:cs typeface="Arial" panose="020B0604020202020204" pitchFamily="34" charset="0"/>
              </a:rPr>
              <a:t>Recommendations</a:t>
            </a:r>
          </a:p>
        </p:txBody>
      </p:sp>
      <p:sp>
        <p:nvSpPr>
          <p:cNvPr id="3" name="Slide Number Placeholder 2">
            <a:extLst>
              <a:ext uri="{FF2B5EF4-FFF2-40B4-BE49-F238E27FC236}">
                <a16:creationId xmlns:a16="http://schemas.microsoft.com/office/drawing/2014/main" id="{952EA4BB-E645-4F08-88AF-C047FD70BB95}"/>
              </a:ext>
            </a:extLst>
          </p:cNvPr>
          <p:cNvSpPr>
            <a:spLocks noGrp="1"/>
          </p:cNvSpPr>
          <p:nvPr>
            <p:ph type="sldNum" sz="quarter" idx="12"/>
          </p:nvPr>
        </p:nvSpPr>
        <p:spPr/>
        <p:txBody>
          <a:bodyPr/>
          <a:lstStyle/>
          <a:p>
            <a:fld id="{A7CDA52A-CFB8-435D-88FA-7AAF15E22C90}" type="slidenum">
              <a:rPr lang="en-US" smtClean="0"/>
              <a:t>43</a:t>
            </a:fld>
            <a:endParaRPr lang="en-US"/>
          </a:p>
        </p:txBody>
      </p:sp>
    </p:spTree>
    <p:extLst>
      <p:ext uri="{BB962C8B-B14F-4D97-AF65-F5344CB8AC3E}">
        <p14:creationId xmlns:p14="http://schemas.microsoft.com/office/powerpoint/2010/main" val="3394675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33" name="Freeform: Shape 3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38" name="Freeform: Shape 3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51D7C589-589A-4238-9962-873AEA9B9354}"/>
              </a:ext>
            </a:extLst>
          </p:cNvPr>
          <p:cNvSpPr>
            <a:spLocks noGrp="1"/>
          </p:cNvSpPr>
          <p:nvPr>
            <p:ph type="title"/>
          </p:nvPr>
        </p:nvSpPr>
        <p:spPr>
          <a:xfrm>
            <a:off x="3060740" y="1168252"/>
            <a:ext cx="5754696" cy="908791"/>
          </a:xfrm>
        </p:spPr>
        <p:txBody>
          <a:bodyPr anchor="ctr">
            <a:normAutofit/>
          </a:bodyPr>
          <a:lstStyle/>
          <a:p>
            <a:pPr algn="ctr"/>
            <a:r>
              <a:rPr lang="en-US" sz="3600" dirty="0">
                <a:solidFill>
                  <a:schemeClr val="tx2"/>
                </a:solidFill>
                <a:latin typeface="Arial" panose="020B0604020202020204" pitchFamily="34" charset="0"/>
                <a:cs typeface="Arial" panose="020B0604020202020204" pitchFamily="34" charset="0"/>
              </a:rPr>
              <a:t>Emergency Preparedness</a:t>
            </a:r>
          </a:p>
        </p:txBody>
      </p:sp>
      <p:sp>
        <p:nvSpPr>
          <p:cNvPr id="3" name="Content Placeholder 2">
            <a:extLst>
              <a:ext uri="{FF2B5EF4-FFF2-40B4-BE49-F238E27FC236}">
                <a16:creationId xmlns:a16="http://schemas.microsoft.com/office/drawing/2014/main" id="{9FB91A65-6A86-4B5D-8A10-A61662EBFDF2}"/>
              </a:ext>
            </a:extLst>
          </p:cNvPr>
          <p:cNvSpPr>
            <a:spLocks noGrp="1"/>
          </p:cNvSpPr>
          <p:nvPr>
            <p:ph idx="1"/>
          </p:nvPr>
        </p:nvSpPr>
        <p:spPr>
          <a:xfrm>
            <a:off x="3319090" y="2688580"/>
            <a:ext cx="5754696" cy="3001167"/>
          </a:xfrm>
        </p:spPr>
        <p:txBody>
          <a:bodyPr anchor="t">
            <a:noAutofit/>
          </a:bodyPr>
          <a:lstStyle/>
          <a:p>
            <a:r>
              <a:rPr lang="en-US" sz="2400" dirty="0">
                <a:solidFill>
                  <a:schemeClr val="tx2"/>
                </a:solidFill>
                <a:latin typeface="Arial" panose="020B0604020202020204" pitchFamily="34" charset="0"/>
                <a:cs typeface="Arial" panose="020B0604020202020204" pitchFamily="34" charset="0"/>
              </a:rPr>
              <a:t>Emergencies</a:t>
            </a:r>
          </a:p>
          <a:p>
            <a:pPr lvl="1"/>
            <a:r>
              <a:rPr lang="en-US" dirty="0">
                <a:solidFill>
                  <a:schemeClr val="tx2"/>
                </a:solidFill>
                <a:latin typeface="Arial" panose="020B0604020202020204" pitchFamily="34" charset="0"/>
                <a:cs typeface="Arial" panose="020B0604020202020204" pitchFamily="34" charset="0"/>
              </a:rPr>
              <a:t>Wildfires</a:t>
            </a:r>
          </a:p>
          <a:p>
            <a:pPr lvl="1"/>
            <a:r>
              <a:rPr lang="en-US" dirty="0">
                <a:solidFill>
                  <a:schemeClr val="tx2"/>
                </a:solidFill>
                <a:latin typeface="Arial" panose="020B0604020202020204" pitchFamily="34" charset="0"/>
                <a:cs typeface="Arial" panose="020B0604020202020204" pitchFamily="34" charset="0"/>
              </a:rPr>
              <a:t>Droughts </a:t>
            </a:r>
          </a:p>
          <a:p>
            <a:pPr lvl="1"/>
            <a:r>
              <a:rPr lang="en-US" dirty="0">
                <a:solidFill>
                  <a:schemeClr val="tx2"/>
                </a:solidFill>
                <a:latin typeface="Arial" panose="020B0604020202020204" pitchFamily="34" charset="0"/>
                <a:cs typeface="Arial" panose="020B0604020202020204" pitchFamily="34" charset="0"/>
              </a:rPr>
              <a:t>Earthquakes</a:t>
            </a:r>
          </a:p>
          <a:p>
            <a:pPr lvl="1"/>
            <a:r>
              <a:rPr lang="en-US" dirty="0">
                <a:solidFill>
                  <a:schemeClr val="tx2"/>
                </a:solidFill>
                <a:latin typeface="Arial" panose="020B0604020202020204" pitchFamily="34" charset="0"/>
                <a:cs typeface="Arial" panose="020B0604020202020204" pitchFamily="34" charset="0"/>
              </a:rPr>
              <a:t>Flooding</a:t>
            </a:r>
          </a:p>
          <a:p>
            <a:r>
              <a:rPr lang="en-US" sz="2400" dirty="0">
                <a:solidFill>
                  <a:schemeClr val="tx2"/>
                </a:solidFill>
                <a:latin typeface="Arial" panose="020B0604020202020204" pitchFamily="34" charset="0"/>
                <a:cs typeface="Arial" panose="020B0604020202020204" pitchFamily="34" charset="0"/>
              </a:rPr>
              <a:t>Increase preparedness and resiliency </a:t>
            </a:r>
          </a:p>
        </p:txBody>
      </p:sp>
      <p:sp>
        <p:nvSpPr>
          <p:cNvPr id="4" name="Slide Number Placeholder 3">
            <a:extLst>
              <a:ext uri="{FF2B5EF4-FFF2-40B4-BE49-F238E27FC236}">
                <a16:creationId xmlns:a16="http://schemas.microsoft.com/office/drawing/2014/main" id="{47EA2304-9FDB-4DF2-A3C5-EB692AA1DEBE}"/>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a:pPr>
                <a:spcAft>
                  <a:spcPts val="600"/>
                </a:spcAft>
              </a:pPr>
              <a:t>44</a:t>
            </a:fld>
            <a:endParaRPr lang="en-US"/>
          </a:p>
        </p:txBody>
      </p:sp>
    </p:spTree>
    <p:extLst>
      <p:ext uri="{BB962C8B-B14F-4D97-AF65-F5344CB8AC3E}">
        <p14:creationId xmlns:p14="http://schemas.microsoft.com/office/powerpoint/2010/main" val="3535227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D91CFC0-53A3-4730-B5FE-3AA520824305}"/>
              </a:ext>
            </a:extLst>
          </p:cNvPr>
          <p:cNvSpPr>
            <a:spLocks noGrp="1"/>
          </p:cNvSpPr>
          <p:nvPr>
            <p:ph type="title"/>
          </p:nvPr>
        </p:nvSpPr>
        <p:spPr>
          <a:xfrm>
            <a:off x="1178564" y="985618"/>
            <a:ext cx="9833548" cy="1108653"/>
          </a:xfrm>
        </p:spPr>
        <p:txBody>
          <a:bodyPr anchor="b">
            <a:normAutofit/>
          </a:bodyPr>
          <a:lstStyle/>
          <a:p>
            <a:pPr algn="ctr"/>
            <a:r>
              <a:rPr lang="en-US" sz="3600" dirty="0">
                <a:solidFill>
                  <a:schemeClr val="tx2"/>
                </a:solidFill>
                <a:latin typeface="Arial" panose="020B0604020202020204" pitchFamily="34" charset="0"/>
                <a:cs typeface="Arial" panose="020B0604020202020204" pitchFamily="34" charset="0"/>
              </a:rPr>
              <a:t>Emergency Preparedness Recommendations (Example 1)</a:t>
            </a:r>
          </a:p>
        </p:txBody>
      </p:sp>
      <p:grpSp>
        <p:nvGrpSpPr>
          <p:cNvPr id="50" name="Group 49">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51" name="Freeform: Shape 50">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48219C5-6C53-4C29-A1CF-6E8ED82C1DDA}"/>
              </a:ext>
            </a:extLst>
          </p:cNvPr>
          <p:cNvSpPr>
            <a:spLocks noGrp="1"/>
          </p:cNvSpPr>
          <p:nvPr>
            <p:ph idx="1"/>
          </p:nvPr>
        </p:nvSpPr>
        <p:spPr>
          <a:xfrm>
            <a:off x="1178564" y="3203831"/>
            <a:ext cx="9833548" cy="1483058"/>
          </a:xfrm>
        </p:spPr>
        <p:txBody>
          <a:bodyPr vert="horz" lIns="91440" tIns="45720" rIns="91440" bIns="45720" rtlCol="0" anchor="t">
            <a:noAutofit/>
          </a:bodyPr>
          <a:lstStyle/>
          <a:p>
            <a:pPr>
              <a:lnSpc>
                <a:spcPct val="120000"/>
              </a:lnSpc>
            </a:pPr>
            <a:r>
              <a:rPr lang="en-US" sz="2400" dirty="0">
                <a:solidFill>
                  <a:schemeClr val="tx2"/>
                </a:solidFill>
                <a:latin typeface="Arial" panose="020B0604020202020204" pitchFamily="34" charset="0"/>
                <a:cs typeface="Arial" panose="020B0604020202020204" pitchFamily="34" charset="0"/>
              </a:rPr>
              <a:t>11-1	All community water systems should be required to participate via membership in a mutual aid organization with other water utilities. </a:t>
            </a:r>
          </a:p>
        </p:txBody>
      </p:sp>
      <p:sp>
        <p:nvSpPr>
          <p:cNvPr id="4" name="Slide Number Placeholder 3">
            <a:extLst>
              <a:ext uri="{FF2B5EF4-FFF2-40B4-BE49-F238E27FC236}">
                <a16:creationId xmlns:a16="http://schemas.microsoft.com/office/drawing/2014/main" id="{69F88646-35FB-49C4-BA0D-A4BF9A16AADF}"/>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a:pPr>
                <a:spcAft>
                  <a:spcPts val="600"/>
                </a:spcAft>
              </a:pPr>
              <a:t>45</a:t>
            </a:fld>
            <a:endParaRPr lang="en-US"/>
          </a:p>
        </p:txBody>
      </p:sp>
      <p:grpSp>
        <p:nvGrpSpPr>
          <p:cNvPr id="56" name="Group 55">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57" name="Freeform: Shape 56">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7566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D91CFC0-53A3-4730-B5FE-3AA520824305}"/>
              </a:ext>
            </a:extLst>
          </p:cNvPr>
          <p:cNvSpPr>
            <a:spLocks noGrp="1"/>
          </p:cNvSpPr>
          <p:nvPr>
            <p:ph type="title"/>
          </p:nvPr>
        </p:nvSpPr>
        <p:spPr>
          <a:xfrm>
            <a:off x="1178564" y="985618"/>
            <a:ext cx="9833548" cy="961169"/>
          </a:xfrm>
        </p:spPr>
        <p:txBody>
          <a:bodyPr anchor="b">
            <a:normAutofit fontScale="90000"/>
          </a:bodyPr>
          <a:lstStyle/>
          <a:p>
            <a:pPr algn="ctr"/>
            <a:r>
              <a:rPr lang="en-US" sz="3600" dirty="0">
                <a:solidFill>
                  <a:schemeClr val="tx2"/>
                </a:solidFill>
                <a:latin typeface="Arial" panose="020B0604020202020204" pitchFamily="34" charset="0"/>
                <a:cs typeface="Arial" panose="020B0604020202020204" pitchFamily="34" charset="0"/>
              </a:rPr>
              <a:t>Emergency Preparedness Recommendations (Example 2)</a:t>
            </a:r>
          </a:p>
        </p:txBody>
      </p:sp>
      <p:grpSp>
        <p:nvGrpSpPr>
          <p:cNvPr id="50" name="Group 49">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51" name="Freeform: Shape 50">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48219C5-6C53-4C29-A1CF-6E8ED82C1DDA}"/>
              </a:ext>
            </a:extLst>
          </p:cNvPr>
          <p:cNvSpPr>
            <a:spLocks noGrp="1"/>
          </p:cNvSpPr>
          <p:nvPr>
            <p:ph idx="1"/>
          </p:nvPr>
        </p:nvSpPr>
        <p:spPr>
          <a:xfrm>
            <a:off x="1178564" y="2372112"/>
            <a:ext cx="9833548" cy="3515768"/>
          </a:xfrm>
        </p:spPr>
        <p:txBody>
          <a:bodyPr vert="horz" lIns="91440" tIns="45720" rIns="91440" bIns="45720" rtlCol="0" anchor="t">
            <a:noAutofit/>
          </a:bodyPr>
          <a:lstStyle/>
          <a:p>
            <a:pPr>
              <a:lnSpc>
                <a:spcPct val="120000"/>
              </a:lnSpc>
            </a:pPr>
            <a:r>
              <a:rPr lang="en-US" sz="2400" dirty="0">
                <a:solidFill>
                  <a:schemeClr val="tx2"/>
                </a:solidFill>
                <a:latin typeface="Arial" panose="020B0604020202020204" pitchFamily="34" charset="0"/>
                <a:cs typeface="Arial" panose="020B0604020202020204" pitchFamily="34" charset="0"/>
              </a:rPr>
              <a:t>11-9	Develop focused programs to ensure California water systems are planning and preparing for the impacts of climate change. This may include, but is not limited to, technical assistance providers to develop regionalized training focusing on climate vulnerabilities, funding programs to assist water systems to develop climate change vulnerability assessments and mitigation plans, ensure funding is available for water systems to implement mitigations to develop resiliency to changing climate.</a:t>
            </a:r>
          </a:p>
        </p:txBody>
      </p:sp>
      <p:sp>
        <p:nvSpPr>
          <p:cNvPr id="4" name="Slide Number Placeholder 3">
            <a:extLst>
              <a:ext uri="{FF2B5EF4-FFF2-40B4-BE49-F238E27FC236}">
                <a16:creationId xmlns:a16="http://schemas.microsoft.com/office/drawing/2014/main" id="{69F88646-35FB-49C4-BA0D-A4BF9A16AADF}"/>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a:pPr>
                <a:spcAft>
                  <a:spcPts val="600"/>
                </a:spcAft>
              </a:pPr>
              <a:t>46</a:t>
            </a:fld>
            <a:endParaRPr lang="en-US"/>
          </a:p>
        </p:txBody>
      </p:sp>
      <p:grpSp>
        <p:nvGrpSpPr>
          <p:cNvPr id="56" name="Group 55">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57" name="Freeform: Shape 56">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4954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21" name="Freeform: Shape 20">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26" name="Freeform: Shape 25">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5F80341-C753-4E24-B72E-CBAA546D9C01}"/>
              </a:ext>
            </a:extLst>
          </p:cNvPr>
          <p:cNvSpPr>
            <a:spLocks noGrp="1"/>
          </p:cNvSpPr>
          <p:nvPr>
            <p:ph type="title"/>
          </p:nvPr>
        </p:nvSpPr>
        <p:spPr>
          <a:xfrm>
            <a:off x="3026347" y="1216893"/>
            <a:ext cx="5754696" cy="932542"/>
          </a:xfrm>
        </p:spPr>
        <p:txBody>
          <a:bodyPr anchor="ctr">
            <a:normAutofit/>
          </a:bodyPr>
          <a:lstStyle/>
          <a:p>
            <a:pPr algn="ctr"/>
            <a:r>
              <a:rPr lang="en-US" sz="3600" dirty="0">
                <a:solidFill>
                  <a:schemeClr val="tx2"/>
                </a:solidFill>
                <a:latin typeface="Arial" panose="020B0604020202020204" pitchFamily="34" charset="0"/>
                <a:cs typeface="Arial" panose="020B0604020202020204" pitchFamily="34" charset="0"/>
              </a:rPr>
              <a:t>Sustainability</a:t>
            </a:r>
          </a:p>
        </p:txBody>
      </p:sp>
      <p:sp>
        <p:nvSpPr>
          <p:cNvPr id="3" name="Content Placeholder 2">
            <a:extLst>
              <a:ext uri="{FF2B5EF4-FFF2-40B4-BE49-F238E27FC236}">
                <a16:creationId xmlns:a16="http://schemas.microsoft.com/office/drawing/2014/main" id="{2535DB77-499F-43BF-A1CD-ED0B7EC6E51F}"/>
              </a:ext>
            </a:extLst>
          </p:cNvPr>
          <p:cNvSpPr>
            <a:spLocks noGrp="1"/>
          </p:cNvSpPr>
          <p:nvPr>
            <p:ph idx="1"/>
          </p:nvPr>
        </p:nvSpPr>
        <p:spPr>
          <a:xfrm>
            <a:off x="3240986" y="2708061"/>
            <a:ext cx="5709721" cy="2933045"/>
          </a:xfrm>
        </p:spPr>
        <p:txBody>
          <a:bodyPr anchor="t">
            <a:normAutofit/>
          </a:bodyPr>
          <a:lstStyle/>
          <a:p>
            <a:r>
              <a:rPr lang="en-US" sz="2400" b="0" dirty="0">
                <a:solidFill>
                  <a:schemeClr val="tx2"/>
                </a:solidFill>
                <a:latin typeface="Arial" panose="020B0604020202020204" pitchFamily="34" charset="0"/>
                <a:cs typeface="Arial" panose="020B0604020202020204" pitchFamily="34" charset="0"/>
              </a:rPr>
              <a:t>Technical, Managerial and Financial capacity</a:t>
            </a:r>
          </a:p>
          <a:p>
            <a:r>
              <a:rPr lang="en-US" sz="2400" dirty="0">
                <a:solidFill>
                  <a:schemeClr val="tx2"/>
                </a:solidFill>
                <a:latin typeface="Arial" panose="020B0604020202020204" pitchFamily="34" charset="0"/>
                <a:cs typeface="Arial" panose="020B0604020202020204" pitchFamily="34" charset="0"/>
              </a:rPr>
              <a:t>E</a:t>
            </a:r>
            <a:r>
              <a:rPr lang="en-US" sz="2400" b="0" dirty="0">
                <a:solidFill>
                  <a:schemeClr val="tx2"/>
                </a:solidFill>
                <a:latin typeface="Arial" panose="020B0604020202020204" pitchFamily="34" charset="0"/>
                <a:cs typeface="Arial" panose="020B0604020202020204" pitchFamily="34" charset="0"/>
              </a:rPr>
              <a:t>mphasis on opportunities for </a:t>
            </a:r>
          </a:p>
          <a:p>
            <a:pPr lvl="1"/>
            <a:r>
              <a:rPr lang="en-US" dirty="0">
                <a:solidFill>
                  <a:schemeClr val="tx2"/>
                </a:solidFill>
                <a:latin typeface="Arial" panose="020B0604020202020204" pitchFamily="34" charset="0"/>
                <a:cs typeface="Arial" panose="020B0604020202020204" pitchFamily="34" charset="0"/>
              </a:rPr>
              <a:t>C</a:t>
            </a:r>
            <a:r>
              <a:rPr lang="en-US" b="0" dirty="0">
                <a:solidFill>
                  <a:schemeClr val="tx2"/>
                </a:solidFill>
                <a:latin typeface="Arial" panose="020B0604020202020204" pitchFamily="34" charset="0"/>
                <a:cs typeface="Arial" panose="020B0604020202020204" pitchFamily="34" charset="0"/>
              </a:rPr>
              <a:t>onsolidating, </a:t>
            </a:r>
          </a:p>
          <a:p>
            <a:pPr lvl="1"/>
            <a:r>
              <a:rPr lang="en-US" dirty="0">
                <a:solidFill>
                  <a:schemeClr val="tx2"/>
                </a:solidFill>
                <a:latin typeface="Arial" panose="020B0604020202020204" pitchFamily="34" charset="0"/>
                <a:cs typeface="Arial" panose="020B0604020202020204" pitchFamily="34" charset="0"/>
              </a:rPr>
              <a:t>D</a:t>
            </a:r>
            <a:r>
              <a:rPr lang="en-US" b="0" dirty="0">
                <a:solidFill>
                  <a:schemeClr val="tx2"/>
                </a:solidFill>
                <a:latin typeface="Arial" panose="020B0604020202020204" pitchFamily="34" charset="0"/>
                <a:cs typeface="Arial" panose="020B0604020202020204" pitchFamily="34" charset="0"/>
              </a:rPr>
              <a:t>eveloping Asset Management Plans, </a:t>
            </a:r>
          </a:p>
          <a:p>
            <a:pPr lvl="1"/>
            <a:r>
              <a:rPr lang="en-US" dirty="0">
                <a:solidFill>
                  <a:schemeClr val="tx2"/>
                </a:solidFill>
                <a:latin typeface="Arial" panose="020B0604020202020204" pitchFamily="34" charset="0"/>
                <a:cs typeface="Arial" panose="020B0604020202020204" pitchFamily="34" charset="0"/>
              </a:rPr>
              <a:t>E</a:t>
            </a:r>
            <a:r>
              <a:rPr lang="en-US" b="0" dirty="0">
                <a:solidFill>
                  <a:schemeClr val="tx2"/>
                </a:solidFill>
                <a:latin typeface="Arial" panose="020B0604020202020204" pitchFamily="34" charset="0"/>
                <a:cs typeface="Arial" panose="020B0604020202020204" pitchFamily="34" charset="0"/>
              </a:rPr>
              <a:t>valuating the adequacy of sources</a:t>
            </a:r>
          </a:p>
          <a:p>
            <a:endParaRPr lang="en-US" sz="2400" dirty="0">
              <a:solidFill>
                <a:schemeClr val="tx2"/>
              </a:solidFill>
            </a:endParaRPr>
          </a:p>
        </p:txBody>
      </p:sp>
      <p:sp>
        <p:nvSpPr>
          <p:cNvPr id="4" name="Slide Number Placeholder 3">
            <a:extLst>
              <a:ext uri="{FF2B5EF4-FFF2-40B4-BE49-F238E27FC236}">
                <a16:creationId xmlns:a16="http://schemas.microsoft.com/office/drawing/2014/main" id="{C762BB77-04C8-4E58-A01A-88433EA934A5}"/>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a:pPr>
                <a:spcAft>
                  <a:spcPts val="600"/>
                </a:spcAft>
              </a:pPr>
              <a:t>47</a:t>
            </a:fld>
            <a:endParaRPr lang="en-US"/>
          </a:p>
        </p:txBody>
      </p:sp>
    </p:spTree>
    <p:extLst>
      <p:ext uri="{BB962C8B-B14F-4D97-AF65-F5344CB8AC3E}">
        <p14:creationId xmlns:p14="http://schemas.microsoft.com/office/powerpoint/2010/main" val="4011414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D91CFC0-53A3-4730-B5FE-3AA520824305}"/>
              </a:ext>
            </a:extLst>
          </p:cNvPr>
          <p:cNvSpPr>
            <a:spLocks noGrp="1"/>
          </p:cNvSpPr>
          <p:nvPr>
            <p:ph type="title"/>
          </p:nvPr>
        </p:nvSpPr>
        <p:spPr>
          <a:xfrm>
            <a:off x="1179073" y="711259"/>
            <a:ext cx="9833548" cy="722933"/>
          </a:xfrm>
        </p:spPr>
        <p:txBody>
          <a:bodyPr anchor="b">
            <a:normAutofit/>
          </a:bodyPr>
          <a:lstStyle/>
          <a:p>
            <a:pPr algn="ctr"/>
            <a:r>
              <a:rPr lang="en-US" sz="3600" dirty="0">
                <a:solidFill>
                  <a:schemeClr val="tx2"/>
                </a:solidFill>
                <a:latin typeface="Arial" panose="020B0604020202020204" pitchFamily="34" charset="0"/>
                <a:cs typeface="Arial" panose="020B0604020202020204" pitchFamily="34" charset="0"/>
              </a:rPr>
              <a:t>Sustainability Recommendations (Example 1)</a:t>
            </a:r>
          </a:p>
        </p:txBody>
      </p:sp>
      <p:grpSp>
        <p:nvGrpSpPr>
          <p:cNvPr id="44" name="Group 4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45" name="Freeform: Shape 4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48219C5-6C53-4C29-A1CF-6E8ED82C1DDA}"/>
              </a:ext>
            </a:extLst>
          </p:cNvPr>
          <p:cNvSpPr>
            <a:spLocks noGrp="1"/>
          </p:cNvSpPr>
          <p:nvPr>
            <p:ph idx="1"/>
          </p:nvPr>
        </p:nvSpPr>
        <p:spPr>
          <a:xfrm>
            <a:off x="1179073" y="2335694"/>
            <a:ext cx="9833548" cy="3097061"/>
          </a:xfrm>
        </p:spPr>
        <p:txBody>
          <a:bodyPr>
            <a:noAutofit/>
          </a:bodyPr>
          <a:lstStyle/>
          <a:p>
            <a:pPr>
              <a:lnSpc>
                <a:spcPct val="120000"/>
              </a:lnSpc>
            </a:pPr>
            <a:r>
              <a:rPr lang="en-US" sz="2400" dirty="0">
                <a:solidFill>
                  <a:schemeClr val="tx2"/>
                </a:solidFill>
                <a:latin typeface="Arial" panose="020B0604020202020204" pitchFamily="34" charset="0"/>
                <a:cs typeface="Arial" panose="020B0604020202020204" pitchFamily="34" charset="0"/>
              </a:rPr>
              <a:t>3-3	The State Water Board will continue to encourage vulnerable water systems, particularly those that rely on only a single groundwater source, to study and improve their reliability. Increase existing community water systems source capacity requirements to include a minimum of two sources, either through an intertie to another water system or an additional well source and ensure backup power supply</a:t>
            </a:r>
          </a:p>
        </p:txBody>
      </p:sp>
      <p:grpSp>
        <p:nvGrpSpPr>
          <p:cNvPr id="50" name="Group 49">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51" name="Freeform: Shape 50">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69F88646-35FB-49C4-BA0D-A4BF9A16AADF}"/>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a:pPr>
                <a:spcAft>
                  <a:spcPts val="600"/>
                </a:spcAft>
              </a:pPr>
              <a:t>48</a:t>
            </a:fld>
            <a:endParaRPr lang="en-US"/>
          </a:p>
        </p:txBody>
      </p:sp>
    </p:spTree>
    <p:extLst>
      <p:ext uri="{BB962C8B-B14F-4D97-AF65-F5344CB8AC3E}">
        <p14:creationId xmlns:p14="http://schemas.microsoft.com/office/powerpoint/2010/main" val="1141435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D91CFC0-53A3-4730-B5FE-3AA520824305}"/>
              </a:ext>
            </a:extLst>
          </p:cNvPr>
          <p:cNvSpPr>
            <a:spLocks noGrp="1"/>
          </p:cNvSpPr>
          <p:nvPr>
            <p:ph type="title"/>
          </p:nvPr>
        </p:nvSpPr>
        <p:spPr>
          <a:xfrm>
            <a:off x="1179073" y="711259"/>
            <a:ext cx="9833548" cy="722933"/>
          </a:xfrm>
        </p:spPr>
        <p:txBody>
          <a:bodyPr anchor="b">
            <a:normAutofit/>
          </a:bodyPr>
          <a:lstStyle/>
          <a:p>
            <a:pPr algn="ctr"/>
            <a:r>
              <a:rPr lang="en-US" sz="3600" dirty="0">
                <a:solidFill>
                  <a:schemeClr val="tx2"/>
                </a:solidFill>
                <a:latin typeface="Arial" panose="020B0604020202020204" pitchFamily="34" charset="0"/>
                <a:cs typeface="Arial" panose="020B0604020202020204" pitchFamily="34" charset="0"/>
              </a:rPr>
              <a:t>Sustainability Recommendations (Example 2)</a:t>
            </a:r>
          </a:p>
        </p:txBody>
      </p:sp>
      <p:grpSp>
        <p:nvGrpSpPr>
          <p:cNvPr id="44" name="Group 4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45" name="Freeform: Shape 4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48219C5-6C53-4C29-A1CF-6E8ED82C1DDA}"/>
              </a:ext>
            </a:extLst>
          </p:cNvPr>
          <p:cNvSpPr>
            <a:spLocks noGrp="1"/>
          </p:cNvSpPr>
          <p:nvPr>
            <p:ph idx="1"/>
          </p:nvPr>
        </p:nvSpPr>
        <p:spPr>
          <a:xfrm>
            <a:off x="1179073" y="2671815"/>
            <a:ext cx="9833548" cy="1514370"/>
          </a:xfrm>
        </p:spPr>
        <p:txBody>
          <a:bodyPr>
            <a:noAutofit/>
          </a:bodyPr>
          <a:lstStyle/>
          <a:p>
            <a:pPr>
              <a:lnSpc>
                <a:spcPct val="120000"/>
              </a:lnSpc>
            </a:pPr>
            <a:r>
              <a:rPr lang="en-US" sz="2400" dirty="0">
                <a:solidFill>
                  <a:schemeClr val="tx2"/>
                </a:solidFill>
                <a:latin typeface="Arial" panose="020B0604020202020204" pitchFamily="34" charset="0"/>
                <a:cs typeface="Arial" panose="020B0604020202020204" pitchFamily="34" charset="0"/>
              </a:rPr>
              <a:t>8-1	Require easily accessible and publicly available information regarding technical, managerial, and financial status for all public water systems, regardless of governance types.</a:t>
            </a:r>
          </a:p>
        </p:txBody>
      </p:sp>
      <p:grpSp>
        <p:nvGrpSpPr>
          <p:cNvPr id="50" name="Group 49">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51" name="Freeform: Shape 50">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69F88646-35FB-49C4-BA0D-A4BF9A16AADF}"/>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a:pPr>
                <a:spcAft>
                  <a:spcPts val="600"/>
                </a:spcAft>
              </a:pPr>
              <a:t>49</a:t>
            </a:fld>
            <a:endParaRPr lang="en-US"/>
          </a:p>
        </p:txBody>
      </p:sp>
    </p:spTree>
    <p:extLst>
      <p:ext uri="{BB962C8B-B14F-4D97-AF65-F5344CB8AC3E}">
        <p14:creationId xmlns:p14="http://schemas.microsoft.com/office/powerpoint/2010/main" val="3298303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B15F2-9AE4-4612-A16A-490DC593ACB1}"/>
              </a:ext>
            </a:extLst>
          </p:cNvPr>
          <p:cNvSpPr>
            <a:spLocks noGrp="1"/>
          </p:cNvSpPr>
          <p:nvPr>
            <p:ph type="title"/>
          </p:nvPr>
        </p:nvSpPr>
        <p:spPr>
          <a:xfrm>
            <a:off x="841248" y="256032"/>
            <a:ext cx="10506456" cy="1014984"/>
          </a:xfrm>
        </p:spPr>
        <p:txBody>
          <a:bodyPr anchor="b">
            <a:normAutofit/>
          </a:bodyPr>
          <a:lstStyle/>
          <a:p>
            <a:r>
              <a:rPr lang="en-US" dirty="0">
                <a:latin typeface="Arial" panose="020B0604020202020204" pitchFamily="34" charset="0"/>
                <a:cs typeface="Arial" panose="020B0604020202020204" pitchFamily="34" charset="0"/>
              </a:rPr>
              <a:t>Schedule  &amp;  Milestones  - 2021</a:t>
            </a:r>
          </a:p>
        </p:txBody>
      </p:sp>
      <p:sp>
        <p:nvSpPr>
          <p:cNvPr id="3" name="Slide Number Placeholder 2">
            <a:extLst>
              <a:ext uri="{FF2B5EF4-FFF2-40B4-BE49-F238E27FC236}">
                <a16:creationId xmlns:a16="http://schemas.microsoft.com/office/drawing/2014/main" id="{9552680C-7A5A-4C35-8A97-9A003F487A00}"/>
              </a:ext>
            </a:extLst>
          </p:cNvPr>
          <p:cNvSpPr>
            <a:spLocks noGrp="1"/>
          </p:cNvSpPr>
          <p:nvPr>
            <p:ph type="sldNum" sz="quarter" idx="12"/>
          </p:nvPr>
        </p:nvSpPr>
        <p:spPr/>
        <p:txBody>
          <a:bodyPr/>
          <a:lstStyle/>
          <a:p>
            <a:fld id="{A7CDA52A-CFB8-435D-88FA-7AAF15E22C90}" type="slidenum">
              <a:rPr lang="en-US" smtClean="0"/>
              <a:t>5</a:t>
            </a:fld>
            <a:endParaRPr lang="en-US"/>
          </a:p>
        </p:txBody>
      </p:sp>
      <p:graphicFrame>
        <p:nvGraphicFramePr>
          <p:cNvPr id="26" name="Content Placeholder 2" descr="February 16, 2021 the plan was posted for public comment. Public workshops are being held in March 2021. Public comment period ends on April 23, 2021. State Water Board will incorporate public comments between May to July 2021. The Plan will be presented to the Board on August 3, 2021. The Plan will be submitted to the legislature on August 18, 2021.">
            <a:extLst>
              <a:ext uri="{FF2B5EF4-FFF2-40B4-BE49-F238E27FC236}">
                <a16:creationId xmlns:a16="http://schemas.microsoft.com/office/drawing/2014/main" id="{356000F3-7247-42C8-86EB-F2DFE1E75642}"/>
              </a:ext>
            </a:extLst>
          </p:cNvPr>
          <p:cNvGraphicFramePr/>
          <p:nvPr>
            <p:extLst>
              <p:ext uri="{D42A27DB-BD31-4B8C-83A1-F6EECF244321}">
                <p14:modId xmlns:p14="http://schemas.microsoft.com/office/powerpoint/2010/main" val="2121845607"/>
              </p:ext>
            </p:extLst>
          </p:nvPr>
        </p:nvGraphicFramePr>
        <p:xfrm>
          <a:off x="838200" y="1820165"/>
          <a:ext cx="10515600" cy="446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4349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58" name="Freeform: Shape 57">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Shape 59">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60">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63" name="Freeform: Shape 62">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5F80341-C753-4E24-B72E-CBAA546D9C01}"/>
              </a:ext>
            </a:extLst>
          </p:cNvPr>
          <p:cNvSpPr>
            <a:spLocks noGrp="1"/>
          </p:cNvSpPr>
          <p:nvPr>
            <p:ph type="title"/>
          </p:nvPr>
        </p:nvSpPr>
        <p:spPr>
          <a:xfrm>
            <a:off x="2645350" y="989269"/>
            <a:ext cx="6575904" cy="1837349"/>
          </a:xfrm>
        </p:spPr>
        <p:txBody>
          <a:bodyPr anchor="ctr">
            <a:normAutofit/>
          </a:bodyPr>
          <a:lstStyle/>
          <a:p>
            <a:pPr algn="ctr"/>
            <a:r>
              <a:rPr lang="en-US" sz="3600" dirty="0">
                <a:solidFill>
                  <a:schemeClr val="tx2"/>
                </a:solidFill>
                <a:latin typeface="Arial" panose="020B0604020202020204" pitchFamily="34" charset="0"/>
                <a:cs typeface="Arial" panose="020B0604020202020204" pitchFamily="34" charset="0"/>
              </a:rPr>
              <a:t>Equity/ Human Right to Water</a:t>
            </a:r>
          </a:p>
        </p:txBody>
      </p:sp>
      <p:sp>
        <p:nvSpPr>
          <p:cNvPr id="3" name="Content Placeholder 2">
            <a:extLst>
              <a:ext uri="{FF2B5EF4-FFF2-40B4-BE49-F238E27FC236}">
                <a16:creationId xmlns:a16="http://schemas.microsoft.com/office/drawing/2014/main" id="{2535DB77-499F-43BF-A1CD-ED0B7EC6E51F}"/>
              </a:ext>
            </a:extLst>
          </p:cNvPr>
          <p:cNvSpPr>
            <a:spLocks noGrp="1"/>
          </p:cNvSpPr>
          <p:nvPr>
            <p:ph idx="1"/>
          </p:nvPr>
        </p:nvSpPr>
        <p:spPr>
          <a:xfrm>
            <a:off x="3078442" y="2828610"/>
            <a:ext cx="5709721" cy="2430864"/>
          </a:xfrm>
        </p:spPr>
        <p:txBody>
          <a:bodyPr anchor="t">
            <a:normAutofit/>
          </a:bodyPr>
          <a:lstStyle/>
          <a:p>
            <a:r>
              <a:rPr lang="en-US" sz="2400" dirty="0">
                <a:solidFill>
                  <a:schemeClr val="tx2"/>
                </a:solidFill>
                <a:latin typeface="Arial" panose="020B0604020202020204" pitchFamily="34" charset="0"/>
                <a:cs typeface="Arial" panose="020B0604020202020204" pitchFamily="34" charset="0"/>
              </a:rPr>
              <a:t>Commitment to the Human Right to Water</a:t>
            </a:r>
          </a:p>
          <a:p>
            <a:r>
              <a:rPr lang="en-US" sz="2400" dirty="0">
                <a:solidFill>
                  <a:schemeClr val="tx2"/>
                </a:solidFill>
                <a:latin typeface="Arial" panose="020B0604020202020204" pitchFamily="34" charset="0"/>
                <a:cs typeface="Arial" panose="020B0604020202020204" pitchFamily="34" charset="0"/>
              </a:rPr>
              <a:t>Targeting disadvantaged communities with ongoing water quality violations and problems</a:t>
            </a:r>
          </a:p>
          <a:p>
            <a:r>
              <a:rPr lang="en-US" sz="2400" dirty="0">
                <a:solidFill>
                  <a:schemeClr val="tx2"/>
                </a:solidFill>
                <a:latin typeface="Arial" panose="020B0604020202020204" pitchFamily="34" charset="0"/>
                <a:cs typeface="Arial" panose="020B0604020202020204" pitchFamily="34" charset="0"/>
              </a:rPr>
              <a:t>Affordability </a:t>
            </a:r>
          </a:p>
        </p:txBody>
      </p:sp>
      <p:sp>
        <p:nvSpPr>
          <p:cNvPr id="4" name="Slide Number Placeholder 3">
            <a:extLst>
              <a:ext uri="{FF2B5EF4-FFF2-40B4-BE49-F238E27FC236}">
                <a16:creationId xmlns:a16="http://schemas.microsoft.com/office/drawing/2014/main" id="{C762BB77-04C8-4E58-A01A-88433EA934A5}"/>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a:pPr>
                <a:spcAft>
                  <a:spcPts val="600"/>
                </a:spcAft>
              </a:pPr>
              <a:t>50</a:t>
            </a:fld>
            <a:endParaRPr lang="en-US"/>
          </a:p>
        </p:txBody>
      </p:sp>
    </p:spTree>
    <p:extLst>
      <p:ext uri="{BB962C8B-B14F-4D97-AF65-F5344CB8AC3E}">
        <p14:creationId xmlns:p14="http://schemas.microsoft.com/office/powerpoint/2010/main" val="17615257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D91CFC0-53A3-4730-B5FE-3AA520824305}"/>
              </a:ext>
            </a:extLst>
          </p:cNvPr>
          <p:cNvSpPr>
            <a:spLocks noGrp="1"/>
          </p:cNvSpPr>
          <p:nvPr>
            <p:ph type="title"/>
          </p:nvPr>
        </p:nvSpPr>
        <p:spPr>
          <a:xfrm>
            <a:off x="1183470" y="987650"/>
            <a:ext cx="9833548" cy="1390240"/>
          </a:xfrm>
        </p:spPr>
        <p:txBody>
          <a:bodyPr anchor="b">
            <a:normAutofit/>
          </a:bodyPr>
          <a:lstStyle/>
          <a:p>
            <a:pPr algn="ctr"/>
            <a:r>
              <a:rPr lang="en-US" sz="3600" dirty="0">
                <a:solidFill>
                  <a:schemeClr val="tx2"/>
                </a:solidFill>
                <a:latin typeface="Arial" panose="020B0604020202020204" pitchFamily="34" charset="0"/>
                <a:cs typeface="Arial" panose="020B0604020202020204" pitchFamily="34" charset="0"/>
              </a:rPr>
              <a:t>Equity/Human Right to Water Recommendations (Example 1)</a:t>
            </a:r>
          </a:p>
        </p:txBody>
      </p:sp>
      <p:grpSp>
        <p:nvGrpSpPr>
          <p:cNvPr id="43" name="Group 42">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44" name="Freeform: Shape 43">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48219C5-6C53-4C29-A1CF-6E8ED82C1DDA}"/>
              </a:ext>
            </a:extLst>
          </p:cNvPr>
          <p:cNvSpPr>
            <a:spLocks noGrp="1"/>
          </p:cNvSpPr>
          <p:nvPr>
            <p:ph idx="1"/>
          </p:nvPr>
        </p:nvSpPr>
        <p:spPr>
          <a:xfrm>
            <a:off x="1183470" y="2559219"/>
            <a:ext cx="9833548" cy="2720704"/>
          </a:xfrm>
        </p:spPr>
        <p:txBody>
          <a:bodyPr anchor="ctr">
            <a:noAutofit/>
          </a:bodyPr>
          <a:lstStyle/>
          <a:p>
            <a:pPr>
              <a:lnSpc>
                <a:spcPct val="120000"/>
              </a:lnSpc>
            </a:pPr>
            <a:r>
              <a:rPr lang="en-US" sz="2400" dirty="0">
                <a:solidFill>
                  <a:schemeClr val="tx2"/>
                </a:solidFill>
                <a:latin typeface="Arial" panose="020B0604020202020204" pitchFamily="34" charset="0"/>
                <a:cs typeface="Arial" panose="020B0604020202020204" pitchFamily="34" charset="0"/>
              </a:rPr>
              <a:t>8-10	Investigate ways to expedite funding for consolidation projects, through technical service providers, administrators, and/or direct payment of connection fees to a receiving water system for a subsumed water system immediately adjacent that may not currently be in violation of drinking water standards, but have technical, managerial, and financial failures.</a:t>
            </a:r>
          </a:p>
        </p:txBody>
      </p:sp>
      <p:sp>
        <p:nvSpPr>
          <p:cNvPr id="4" name="Slide Number Placeholder 3">
            <a:extLst>
              <a:ext uri="{FF2B5EF4-FFF2-40B4-BE49-F238E27FC236}">
                <a16:creationId xmlns:a16="http://schemas.microsoft.com/office/drawing/2014/main" id="{69F88646-35FB-49C4-BA0D-A4BF9A16AADF}"/>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a:pPr>
                <a:spcAft>
                  <a:spcPts val="600"/>
                </a:spcAft>
              </a:pPr>
              <a:t>51</a:t>
            </a:fld>
            <a:endParaRPr lang="en-US"/>
          </a:p>
        </p:txBody>
      </p:sp>
    </p:spTree>
    <p:extLst>
      <p:ext uri="{BB962C8B-B14F-4D97-AF65-F5344CB8AC3E}">
        <p14:creationId xmlns:p14="http://schemas.microsoft.com/office/powerpoint/2010/main" val="27745234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D91CFC0-53A3-4730-B5FE-3AA520824305}"/>
              </a:ext>
            </a:extLst>
          </p:cNvPr>
          <p:cNvSpPr>
            <a:spLocks noGrp="1"/>
          </p:cNvSpPr>
          <p:nvPr>
            <p:ph type="title"/>
          </p:nvPr>
        </p:nvSpPr>
        <p:spPr>
          <a:xfrm>
            <a:off x="1179073" y="989717"/>
            <a:ext cx="9833548" cy="1163547"/>
          </a:xfrm>
        </p:spPr>
        <p:txBody>
          <a:bodyPr anchor="b">
            <a:normAutofit/>
          </a:bodyPr>
          <a:lstStyle/>
          <a:p>
            <a:pPr algn="ctr"/>
            <a:r>
              <a:rPr lang="en-US" sz="3600" dirty="0">
                <a:solidFill>
                  <a:schemeClr val="tx2"/>
                </a:solidFill>
                <a:latin typeface="Arial" panose="020B0604020202020204" pitchFamily="34" charset="0"/>
                <a:cs typeface="Arial" panose="020B0604020202020204" pitchFamily="34" charset="0"/>
              </a:rPr>
              <a:t>Equity/Human Right to Water Recommendations (Example 2)</a:t>
            </a:r>
          </a:p>
        </p:txBody>
      </p:sp>
      <p:grpSp>
        <p:nvGrpSpPr>
          <p:cNvPr id="43" name="Group 42">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44" name="Freeform: Shape 43">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48219C5-6C53-4C29-A1CF-6E8ED82C1DDA}"/>
              </a:ext>
            </a:extLst>
          </p:cNvPr>
          <p:cNvSpPr>
            <a:spLocks noGrp="1"/>
          </p:cNvSpPr>
          <p:nvPr>
            <p:ph idx="1"/>
          </p:nvPr>
        </p:nvSpPr>
        <p:spPr>
          <a:xfrm>
            <a:off x="1179073" y="2610350"/>
            <a:ext cx="9833548" cy="2377890"/>
          </a:xfrm>
        </p:spPr>
        <p:txBody>
          <a:bodyPr anchor="ctr">
            <a:noAutofit/>
          </a:bodyPr>
          <a:lstStyle/>
          <a:p>
            <a:pPr>
              <a:lnSpc>
                <a:spcPct val="120000"/>
              </a:lnSpc>
            </a:pPr>
            <a:r>
              <a:rPr lang="en-US" sz="2400" dirty="0">
                <a:solidFill>
                  <a:schemeClr val="tx2"/>
                </a:solidFill>
                <a:latin typeface="Arial" panose="020B0604020202020204" pitchFamily="34" charset="0"/>
                <a:cs typeface="Arial" panose="020B0604020202020204" pitchFamily="34" charset="0"/>
              </a:rPr>
              <a:t>9-1	Many small water systems have water rates that are too low and some still have flat rates. Each public water system should be required to analyze the adequacy of their rate structure and asset-management plan. For small systems, technical assistance can be provided to assist with this work. </a:t>
            </a:r>
          </a:p>
        </p:txBody>
      </p:sp>
      <p:sp>
        <p:nvSpPr>
          <p:cNvPr id="4" name="Slide Number Placeholder 3">
            <a:extLst>
              <a:ext uri="{FF2B5EF4-FFF2-40B4-BE49-F238E27FC236}">
                <a16:creationId xmlns:a16="http://schemas.microsoft.com/office/drawing/2014/main" id="{69F88646-35FB-49C4-BA0D-A4BF9A16AADF}"/>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a:pPr>
                <a:spcAft>
                  <a:spcPts val="600"/>
                </a:spcAft>
              </a:pPr>
              <a:t>52</a:t>
            </a:fld>
            <a:endParaRPr lang="en-US"/>
          </a:p>
        </p:txBody>
      </p:sp>
    </p:spTree>
    <p:extLst>
      <p:ext uri="{BB962C8B-B14F-4D97-AF65-F5344CB8AC3E}">
        <p14:creationId xmlns:p14="http://schemas.microsoft.com/office/powerpoint/2010/main" val="19609342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21" name="Freeform: Shape 20">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26" name="Freeform: Shape 25">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5F80341-C753-4E24-B72E-CBAA546D9C01}"/>
              </a:ext>
            </a:extLst>
          </p:cNvPr>
          <p:cNvSpPr>
            <a:spLocks noGrp="1"/>
          </p:cNvSpPr>
          <p:nvPr>
            <p:ph type="title"/>
          </p:nvPr>
        </p:nvSpPr>
        <p:spPr>
          <a:xfrm>
            <a:off x="3033466" y="896259"/>
            <a:ext cx="5754696" cy="1837349"/>
          </a:xfrm>
        </p:spPr>
        <p:txBody>
          <a:bodyPr anchor="ctr">
            <a:normAutofit/>
          </a:bodyPr>
          <a:lstStyle/>
          <a:p>
            <a:pPr algn="ctr"/>
            <a:r>
              <a:rPr lang="en-US" sz="3600" dirty="0">
                <a:solidFill>
                  <a:schemeClr val="tx2"/>
                </a:solidFill>
                <a:latin typeface="Arial" panose="020B0604020202020204" pitchFamily="34" charset="0"/>
                <a:cs typeface="Arial" panose="020B0604020202020204" pitchFamily="34" charset="0"/>
              </a:rPr>
              <a:t>Program Action</a:t>
            </a:r>
          </a:p>
        </p:txBody>
      </p:sp>
      <p:sp>
        <p:nvSpPr>
          <p:cNvPr id="3" name="Content Placeholder 2">
            <a:extLst>
              <a:ext uri="{FF2B5EF4-FFF2-40B4-BE49-F238E27FC236}">
                <a16:creationId xmlns:a16="http://schemas.microsoft.com/office/drawing/2014/main" id="{2535DB77-499F-43BF-A1CD-ED0B7EC6E51F}"/>
              </a:ext>
            </a:extLst>
          </p:cNvPr>
          <p:cNvSpPr>
            <a:spLocks noGrp="1"/>
          </p:cNvSpPr>
          <p:nvPr>
            <p:ph idx="1"/>
          </p:nvPr>
        </p:nvSpPr>
        <p:spPr>
          <a:xfrm>
            <a:off x="3240986" y="2733608"/>
            <a:ext cx="5709721" cy="2430864"/>
          </a:xfrm>
        </p:spPr>
        <p:txBody>
          <a:bodyPr anchor="t">
            <a:normAutofit/>
          </a:bodyPr>
          <a:lstStyle/>
          <a:p>
            <a:r>
              <a:rPr lang="en-US" sz="2400" dirty="0">
                <a:solidFill>
                  <a:schemeClr val="tx2"/>
                </a:solidFill>
                <a:latin typeface="Arial" panose="020B0604020202020204" pitchFamily="34" charset="0"/>
                <a:cs typeface="Arial" panose="020B0604020202020204" pitchFamily="34" charset="0"/>
              </a:rPr>
              <a:t>Collaboration </a:t>
            </a:r>
          </a:p>
          <a:p>
            <a:pPr lvl="1"/>
            <a:r>
              <a:rPr lang="en-US" dirty="0">
                <a:solidFill>
                  <a:schemeClr val="tx2"/>
                </a:solidFill>
                <a:latin typeface="Arial" panose="020B0604020202020204" pitchFamily="34" charset="0"/>
                <a:cs typeface="Arial" panose="020B0604020202020204" pitchFamily="34" charset="0"/>
              </a:rPr>
              <a:t>Other State and Federal agencies</a:t>
            </a:r>
          </a:p>
          <a:p>
            <a:pPr lvl="1"/>
            <a:r>
              <a:rPr lang="en-US" dirty="0">
                <a:solidFill>
                  <a:schemeClr val="tx2"/>
                </a:solidFill>
                <a:latin typeface="Arial" panose="020B0604020202020204" pitchFamily="34" charset="0"/>
                <a:cs typeface="Arial" panose="020B0604020202020204" pitchFamily="34" charset="0"/>
              </a:rPr>
              <a:t>Public Water Systems</a:t>
            </a:r>
          </a:p>
          <a:p>
            <a:pPr lvl="1"/>
            <a:r>
              <a:rPr lang="en-US" dirty="0">
                <a:solidFill>
                  <a:schemeClr val="tx2"/>
                </a:solidFill>
                <a:latin typeface="Arial" panose="020B0604020202020204" pitchFamily="34" charset="0"/>
                <a:cs typeface="Arial" panose="020B0604020202020204" pitchFamily="34" charset="0"/>
              </a:rPr>
              <a:t>Stakeholders</a:t>
            </a:r>
          </a:p>
          <a:p>
            <a:pPr lvl="1"/>
            <a:r>
              <a:rPr lang="en-US" dirty="0">
                <a:solidFill>
                  <a:schemeClr val="tx2"/>
                </a:solidFill>
                <a:latin typeface="Arial" panose="020B0604020202020204" pitchFamily="34" charset="0"/>
                <a:cs typeface="Arial" panose="020B0604020202020204" pitchFamily="34" charset="0"/>
              </a:rPr>
              <a:t>Interested Parties</a:t>
            </a:r>
          </a:p>
          <a:p>
            <a:pPr lvl="1"/>
            <a:r>
              <a:rPr lang="en-US" dirty="0">
                <a:solidFill>
                  <a:schemeClr val="tx2"/>
                </a:solidFill>
                <a:latin typeface="Arial" panose="020B0604020202020204" pitchFamily="34" charset="0"/>
                <a:cs typeface="Arial" panose="020B0604020202020204" pitchFamily="34" charset="0"/>
              </a:rPr>
              <a:t>Public</a:t>
            </a:r>
          </a:p>
        </p:txBody>
      </p:sp>
      <p:sp>
        <p:nvSpPr>
          <p:cNvPr id="4" name="Slide Number Placeholder 3">
            <a:extLst>
              <a:ext uri="{FF2B5EF4-FFF2-40B4-BE49-F238E27FC236}">
                <a16:creationId xmlns:a16="http://schemas.microsoft.com/office/drawing/2014/main" id="{C762BB77-04C8-4E58-A01A-88433EA934A5}"/>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a:pPr>
                <a:spcAft>
                  <a:spcPts val="600"/>
                </a:spcAft>
              </a:pPr>
              <a:t>53</a:t>
            </a:fld>
            <a:endParaRPr lang="en-US"/>
          </a:p>
        </p:txBody>
      </p:sp>
    </p:spTree>
    <p:extLst>
      <p:ext uri="{BB962C8B-B14F-4D97-AF65-F5344CB8AC3E}">
        <p14:creationId xmlns:p14="http://schemas.microsoft.com/office/powerpoint/2010/main" val="2400928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D758A0E-EDF3-4C8A-9AAF-B84F8014E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2FE9855-A391-40A9-A6FA-BAC94FB54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D91CFC0-53A3-4730-B5FE-3AA520824305}"/>
              </a:ext>
            </a:extLst>
          </p:cNvPr>
          <p:cNvSpPr>
            <a:spLocks noGrp="1"/>
          </p:cNvSpPr>
          <p:nvPr>
            <p:ph type="title"/>
          </p:nvPr>
        </p:nvSpPr>
        <p:spPr>
          <a:xfrm>
            <a:off x="1179073" y="948915"/>
            <a:ext cx="9833548" cy="860903"/>
          </a:xfrm>
        </p:spPr>
        <p:txBody>
          <a:bodyPr>
            <a:normAutofit fontScale="90000"/>
          </a:bodyPr>
          <a:lstStyle/>
          <a:p>
            <a:pPr algn="ctr"/>
            <a:r>
              <a:rPr lang="en-US" sz="3600" dirty="0">
                <a:solidFill>
                  <a:schemeClr val="tx2"/>
                </a:solidFill>
                <a:latin typeface="Arial" panose="020B0604020202020204" pitchFamily="34" charset="0"/>
                <a:cs typeface="Arial" panose="020B0604020202020204" pitchFamily="34" charset="0"/>
              </a:rPr>
              <a:t>Program Action Recommendations (Example 1)</a:t>
            </a:r>
          </a:p>
        </p:txBody>
      </p:sp>
      <p:sp>
        <p:nvSpPr>
          <p:cNvPr id="3" name="Content Placeholder 2">
            <a:extLst>
              <a:ext uri="{FF2B5EF4-FFF2-40B4-BE49-F238E27FC236}">
                <a16:creationId xmlns:a16="http://schemas.microsoft.com/office/drawing/2014/main" id="{248219C5-6C53-4C29-A1CF-6E8ED82C1DDA}"/>
              </a:ext>
            </a:extLst>
          </p:cNvPr>
          <p:cNvSpPr>
            <a:spLocks noGrp="1"/>
          </p:cNvSpPr>
          <p:nvPr>
            <p:ph idx="1"/>
          </p:nvPr>
        </p:nvSpPr>
        <p:spPr>
          <a:xfrm>
            <a:off x="1179073" y="2349089"/>
            <a:ext cx="9833548" cy="4007259"/>
          </a:xfrm>
        </p:spPr>
        <p:txBody>
          <a:bodyPr anchor="ctr">
            <a:noAutofit/>
          </a:bodyPr>
          <a:lstStyle/>
          <a:p>
            <a:pPr>
              <a:lnSpc>
                <a:spcPct val="120000"/>
              </a:lnSpc>
              <a:spcBef>
                <a:spcPts val="0"/>
              </a:spcBef>
            </a:pPr>
            <a:r>
              <a:rPr lang="en-US" sz="2400" dirty="0">
                <a:solidFill>
                  <a:schemeClr val="tx2"/>
                </a:solidFill>
                <a:latin typeface="Arial" panose="020B0604020202020204" pitchFamily="34" charset="0"/>
                <a:cs typeface="Arial" panose="020B0604020202020204" pitchFamily="34" charset="0"/>
              </a:rPr>
              <a:t>2-3	The State Water Board will coordinate with local county and city planning departments, LAFCO, and LEHJ, to coordinate elements of the SAFER program and to identify : 1) areas that may be at a higher risk of contamination 2) areas currently developed without safe drinking water to determine where Community Services Districts or County Service Area could be created or where other actions could be taken, and 3) areas where new development or issuance of new building permits should be postponed until safe water is demonstrated.</a:t>
            </a:r>
          </a:p>
        </p:txBody>
      </p:sp>
      <p:sp>
        <p:nvSpPr>
          <p:cNvPr id="4" name="Slide Number Placeholder 3">
            <a:extLst>
              <a:ext uri="{FF2B5EF4-FFF2-40B4-BE49-F238E27FC236}">
                <a16:creationId xmlns:a16="http://schemas.microsoft.com/office/drawing/2014/main" id="{69F88646-35FB-49C4-BA0D-A4BF9A16AADF}"/>
              </a:ext>
            </a:extLst>
          </p:cNvPr>
          <p:cNvSpPr>
            <a:spLocks noGrp="1"/>
          </p:cNvSpPr>
          <p:nvPr>
            <p:ph type="sldNum" sz="quarter" idx="12"/>
          </p:nvPr>
        </p:nvSpPr>
        <p:spPr>
          <a:xfrm>
            <a:off x="8610600" y="6356350"/>
            <a:ext cx="2743200" cy="365125"/>
          </a:xfrm>
        </p:spPr>
        <p:txBody>
          <a:bodyPr>
            <a:normAutofit/>
          </a:bodyPr>
          <a:lstStyle/>
          <a:p>
            <a:pPr>
              <a:spcAft>
                <a:spcPts val="600"/>
              </a:spcAft>
            </a:pPr>
            <a:fld id="{A7CDA52A-CFB8-435D-88FA-7AAF15E22C90}" type="slidenum">
              <a:rPr lang="en-US"/>
              <a:pPr>
                <a:spcAft>
                  <a:spcPts val="600"/>
                </a:spcAft>
              </a:pPr>
              <a:t>54</a:t>
            </a:fld>
            <a:endParaRPr lang="en-US"/>
          </a:p>
        </p:txBody>
      </p:sp>
      <p:grpSp>
        <p:nvGrpSpPr>
          <p:cNvPr id="31" name="Group 30">
            <a:extLst>
              <a:ext uri="{FF2B5EF4-FFF2-40B4-BE49-F238E27FC236}">
                <a16:creationId xmlns:a16="http://schemas.microsoft.com/office/drawing/2014/main" id="{13621FAC-5123-4838-A7BE-271A4095B2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32" name="Freeform: Shape 31">
              <a:extLst>
                <a:ext uri="{FF2B5EF4-FFF2-40B4-BE49-F238E27FC236}">
                  <a16:creationId xmlns:a16="http://schemas.microsoft.com/office/drawing/2014/main" id="{9084F7DB-2C1C-470A-A963-600DAEF0A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21B6B121-76D5-4D26-92B4-697EBDEE30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94B9A53-60A5-4916-BC15-DB03763D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B5DB3-B68B-4EDB-8EB4-F70741361A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54409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B15F2-9AE4-4612-A16A-490DC593ACB1}"/>
              </a:ext>
            </a:extLst>
          </p:cNvPr>
          <p:cNvSpPr>
            <a:spLocks noGrp="1"/>
          </p:cNvSpPr>
          <p:nvPr>
            <p:ph type="title"/>
          </p:nvPr>
        </p:nvSpPr>
        <p:spPr>
          <a:xfrm>
            <a:off x="841248" y="256032"/>
            <a:ext cx="10506456" cy="1014984"/>
          </a:xfrm>
        </p:spPr>
        <p:txBody>
          <a:bodyPr anchor="b">
            <a:normAutofit/>
          </a:bodyPr>
          <a:lstStyle/>
          <a:p>
            <a:r>
              <a:rPr lang="en-US" dirty="0">
                <a:latin typeface="Arial" panose="020B0604020202020204" pitchFamily="34" charset="0"/>
                <a:cs typeface="Arial" panose="020B0604020202020204" pitchFamily="34" charset="0"/>
              </a:rPr>
              <a:t>Upcoming Schedule</a:t>
            </a:r>
          </a:p>
        </p:txBody>
      </p:sp>
      <p:sp>
        <p:nvSpPr>
          <p:cNvPr id="3" name="Slide Number Placeholder 2">
            <a:extLst>
              <a:ext uri="{FF2B5EF4-FFF2-40B4-BE49-F238E27FC236}">
                <a16:creationId xmlns:a16="http://schemas.microsoft.com/office/drawing/2014/main" id="{9552680C-7A5A-4C35-8A97-9A003F487A00}"/>
              </a:ext>
            </a:extLst>
          </p:cNvPr>
          <p:cNvSpPr>
            <a:spLocks noGrp="1"/>
          </p:cNvSpPr>
          <p:nvPr>
            <p:ph type="sldNum" sz="quarter" idx="12"/>
          </p:nvPr>
        </p:nvSpPr>
        <p:spPr/>
        <p:txBody>
          <a:bodyPr/>
          <a:lstStyle/>
          <a:p>
            <a:fld id="{A7CDA52A-CFB8-435D-88FA-7AAF15E22C90}" type="slidenum">
              <a:rPr lang="en-US" smtClean="0"/>
              <a:t>55</a:t>
            </a:fld>
            <a:endParaRPr lang="en-US"/>
          </a:p>
        </p:txBody>
      </p:sp>
      <p:graphicFrame>
        <p:nvGraphicFramePr>
          <p:cNvPr id="26" name="Content Placeholder 2" descr="February 16, 2021 the plan was posted for public comment. Public workshops are being held in March 2021. Public comment period ends on April 23, 2021. State Water Board will incorporate public comments between May to July 2021. The Plan will be presented to the Board on August 3, 2021. The Plan will be submitted to the legislature on August 18, 2021.">
            <a:extLst>
              <a:ext uri="{FF2B5EF4-FFF2-40B4-BE49-F238E27FC236}">
                <a16:creationId xmlns:a16="http://schemas.microsoft.com/office/drawing/2014/main" id="{356000F3-7247-42C8-86EB-F2DFE1E75642}"/>
              </a:ext>
            </a:extLst>
          </p:cNvPr>
          <p:cNvGraphicFramePr/>
          <p:nvPr>
            <p:extLst>
              <p:ext uri="{D42A27DB-BD31-4B8C-83A1-F6EECF244321}">
                <p14:modId xmlns:p14="http://schemas.microsoft.com/office/powerpoint/2010/main" val="2905133425"/>
              </p:ext>
            </p:extLst>
          </p:nvPr>
        </p:nvGraphicFramePr>
        <p:xfrm>
          <a:off x="838200" y="1820165"/>
          <a:ext cx="10515600" cy="446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7156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C902AE-B2A7-499A-B8CF-EF49841B956E}"/>
              </a:ext>
            </a:extLst>
          </p:cNvPr>
          <p:cNvSpPr>
            <a:spLocks noGrp="1"/>
          </p:cNvSpPr>
          <p:nvPr>
            <p:ph type="title"/>
          </p:nvPr>
        </p:nvSpPr>
        <p:spPr>
          <a:xfrm>
            <a:off x="1616052" y="453109"/>
            <a:ext cx="8959893" cy="888360"/>
          </a:xfrm>
        </p:spPr>
        <p:txBody>
          <a:bodyPr anchor="b">
            <a:normAutofit/>
          </a:bodyPr>
          <a:lstStyle/>
          <a:p>
            <a:pPr algn="ctr"/>
            <a:r>
              <a:rPr lang="en-US" sz="3200" dirty="0">
                <a:latin typeface="Arial" panose="020B0604020202020204" pitchFamily="34" charset="0"/>
                <a:cs typeface="Arial" panose="020B0604020202020204" pitchFamily="34" charset="0"/>
              </a:rPr>
              <a:t>Safe Drinking Water Plan</a:t>
            </a:r>
          </a:p>
        </p:txBody>
      </p:sp>
      <p:sp>
        <p:nvSpPr>
          <p:cNvPr id="3" name="Content Placeholder 2">
            <a:extLst>
              <a:ext uri="{FF2B5EF4-FFF2-40B4-BE49-F238E27FC236}">
                <a16:creationId xmlns:a16="http://schemas.microsoft.com/office/drawing/2014/main" id="{700518DA-3661-40AE-81BF-B45DEAF342D2}"/>
              </a:ext>
            </a:extLst>
          </p:cNvPr>
          <p:cNvSpPr>
            <a:spLocks noGrp="1"/>
          </p:cNvSpPr>
          <p:nvPr>
            <p:ph idx="1"/>
          </p:nvPr>
        </p:nvSpPr>
        <p:spPr>
          <a:xfrm>
            <a:off x="695513" y="1586156"/>
            <a:ext cx="10800972" cy="4586043"/>
          </a:xfrm>
        </p:spPr>
        <p:txBody>
          <a:bodyPr anchor="t">
            <a:noAutofit/>
          </a:bodyPr>
          <a:lstStyle/>
          <a:p>
            <a:pPr marL="0" indent="0">
              <a:buNone/>
            </a:pPr>
            <a:r>
              <a:rPr lang="en-US" sz="2400" dirty="0">
                <a:latin typeface="Arial" panose="020B0604020202020204" pitchFamily="34" charset="0"/>
                <a:cs typeface="Arial" panose="020B0604020202020204" pitchFamily="34" charset="0"/>
              </a:rPr>
              <a:t>For those that are interested in more information visit the </a:t>
            </a:r>
            <a:r>
              <a:rPr lang="en-US" sz="2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Safe Drinking Water Plan | California State Water Quality Control Board</a:t>
            </a:r>
            <a:r>
              <a:rPr lang="en-US" sz="2400" dirty="0">
                <a:latin typeface="Arial" panose="020B0604020202020204" pitchFamily="34" charset="0"/>
                <a:cs typeface="Arial" panose="020B0604020202020204" pitchFamily="34" charset="0"/>
              </a:rPr>
              <a:t>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Written comments may be submitted as follows:</a:t>
            </a:r>
          </a:p>
          <a:p>
            <a:pPr marL="457200" lvl="1" indent="0">
              <a:buNone/>
            </a:pPr>
            <a:r>
              <a:rPr lang="en-US" dirty="0">
                <a:latin typeface="Arial" panose="020B0604020202020204" pitchFamily="34" charset="0"/>
                <a:cs typeface="Arial" panose="020B0604020202020204" pitchFamily="34" charset="0"/>
              </a:rPr>
              <a:t>1. By email to: commentletters@waterboards.ca.gov;</a:t>
            </a:r>
          </a:p>
          <a:p>
            <a:pPr marL="457200" lvl="1" indent="0">
              <a:buNone/>
            </a:pPr>
            <a:r>
              <a:rPr lang="en-US" dirty="0">
                <a:latin typeface="Arial" panose="020B0604020202020204" pitchFamily="34" charset="0"/>
                <a:cs typeface="Arial" panose="020B0604020202020204" pitchFamily="34" charset="0"/>
              </a:rPr>
              <a:t>2. By fax transmission to: (916) 341-5620;</a:t>
            </a:r>
          </a:p>
          <a:p>
            <a:pPr marL="457200" lvl="1" indent="0">
              <a:buNone/>
            </a:pPr>
            <a:r>
              <a:rPr lang="en-US" dirty="0">
                <a:latin typeface="Arial" panose="020B0604020202020204" pitchFamily="34" charset="0"/>
                <a:cs typeface="Arial" panose="020B0604020202020204" pitchFamily="34" charset="0"/>
              </a:rPr>
              <a:t>3. By mail to: Clerk to the Board, Ms. Jeanine Townsend, State Water Resources Control Board, P.O. Box 997377, MS 7400, Sacramento, CA 95899-7377; or</a:t>
            </a:r>
          </a:p>
          <a:p>
            <a:pPr marL="457200" lvl="1" indent="0">
              <a:buNone/>
            </a:pPr>
            <a:r>
              <a:rPr lang="en-US" dirty="0">
                <a:latin typeface="Arial" panose="020B0604020202020204" pitchFamily="34" charset="0"/>
                <a:cs typeface="Arial" panose="020B0604020202020204" pitchFamily="34" charset="0"/>
              </a:rPr>
              <a:t>4. Hand-delivered to: Clerk to the Board, Ms. Jeanine Townsend, State Water Resources Control Board, 1001 I Street, 24th Floor, Sacramento, CA 95814.</a:t>
            </a:r>
          </a:p>
        </p:txBody>
      </p:sp>
      <p:sp>
        <p:nvSpPr>
          <p:cNvPr id="4" name="Slide Number Placeholder 3">
            <a:extLst>
              <a:ext uri="{FF2B5EF4-FFF2-40B4-BE49-F238E27FC236}">
                <a16:creationId xmlns:a16="http://schemas.microsoft.com/office/drawing/2014/main" id="{1FC3F6AD-3AF2-4281-9B71-92CA54828A7C}"/>
              </a:ext>
            </a:extLst>
          </p:cNvPr>
          <p:cNvSpPr>
            <a:spLocks noGrp="1"/>
          </p:cNvSpPr>
          <p:nvPr>
            <p:ph type="sldNum" sz="quarter" idx="12"/>
          </p:nvPr>
        </p:nvSpPr>
        <p:spPr>
          <a:xfrm>
            <a:off x="9180576" y="6356350"/>
            <a:ext cx="2743200" cy="365125"/>
          </a:xfrm>
        </p:spPr>
        <p:txBody>
          <a:bodyPr>
            <a:normAutofit/>
          </a:bodyPr>
          <a:lstStyle/>
          <a:p>
            <a:pPr>
              <a:spcAft>
                <a:spcPts val="600"/>
              </a:spcAft>
            </a:pPr>
            <a:fld id="{A7CDA52A-CFB8-435D-88FA-7AAF15E22C90}" type="slidenum">
              <a:rPr lang="en-US" sz="800">
                <a:solidFill>
                  <a:srgbClr val="595959"/>
                </a:solidFill>
              </a:rPr>
              <a:pPr>
                <a:spcAft>
                  <a:spcPts val="600"/>
                </a:spcAft>
              </a:pPr>
              <a:t>56</a:t>
            </a:fld>
            <a:endParaRPr lang="en-US" sz="800">
              <a:solidFill>
                <a:srgbClr val="595959"/>
              </a:solidFill>
            </a:endParaRPr>
          </a:p>
        </p:txBody>
      </p:sp>
    </p:spTree>
    <p:extLst>
      <p:ext uri="{BB962C8B-B14F-4D97-AF65-F5344CB8AC3E}">
        <p14:creationId xmlns:p14="http://schemas.microsoft.com/office/powerpoint/2010/main" val="22461599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EDB1284-B737-41ED-9930-9EA39BD09E4C}"/>
              </a:ext>
            </a:extLst>
          </p:cNvPr>
          <p:cNvSpPr>
            <a:spLocks noGrp="1"/>
          </p:cNvSpPr>
          <p:nvPr>
            <p:ph type="title"/>
          </p:nvPr>
        </p:nvSpPr>
        <p:spPr>
          <a:xfrm>
            <a:off x="6903862" y="2780442"/>
            <a:ext cx="4805996" cy="1297115"/>
          </a:xfrm>
        </p:spPr>
        <p:txBody>
          <a:bodyPr vert="horz" lIns="91440" tIns="45720" rIns="91440" bIns="45720" rtlCol="0" anchor="t">
            <a:normAutofit/>
          </a:bodyPr>
          <a:lstStyle/>
          <a:p>
            <a:pPr algn="ctr"/>
            <a:r>
              <a:rPr lang="en-US" sz="3700" kern="1200" dirty="0">
                <a:solidFill>
                  <a:srgbClr val="000000"/>
                </a:solidFill>
                <a:latin typeface="Arial" panose="020B0604020202020204" pitchFamily="34" charset="0"/>
                <a:cs typeface="Arial" panose="020B0604020202020204" pitchFamily="34" charset="0"/>
              </a:rPr>
              <a:t>Public Comment Opportunity Reminder</a:t>
            </a:r>
          </a:p>
        </p:txBody>
      </p:sp>
      <p:sp>
        <p:nvSpPr>
          <p:cNvPr id="31"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Chat box graphic">
            <a:extLst>
              <a:ext uri="{FF2B5EF4-FFF2-40B4-BE49-F238E27FC236}">
                <a16:creationId xmlns:a16="http://schemas.microsoft.com/office/drawing/2014/main" id="{A2A65BAD-8A80-49CB-B640-DB0564CA5F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
        <p:nvSpPr>
          <p:cNvPr id="4" name="Slide Number Placeholder 3">
            <a:extLst>
              <a:ext uri="{FF2B5EF4-FFF2-40B4-BE49-F238E27FC236}">
                <a16:creationId xmlns:a16="http://schemas.microsoft.com/office/drawing/2014/main" id="{895988B9-BD1E-4853-83E8-CF1FDFC9537D}"/>
              </a:ext>
            </a:extLst>
          </p:cNvPr>
          <p:cNvSpPr>
            <a:spLocks noGrp="1"/>
          </p:cNvSpPr>
          <p:nvPr>
            <p:ph type="sldNum" sz="quarter" idx="12"/>
          </p:nvPr>
        </p:nvSpPr>
        <p:spPr>
          <a:xfrm>
            <a:off x="800211" y="6223702"/>
            <a:ext cx="511231" cy="314067"/>
          </a:xfrm>
        </p:spPr>
        <p:txBody>
          <a:bodyPr vert="horz" lIns="91440" tIns="45720" rIns="91440" bIns="45720" rtlCol="0" anchor="ctr">
            <a:normAutofit/>
          </a:bodyPr>
          <a:lstStyle/>
          <a:p>
            <a:pPr algn="l">
              <a:spcAft>
                <a:spcPts val="600"/>
              </a:spcAft>
            </a:pPr>
            <a:fld id="{A7CDA52A-CFB8-435D-88FA-7AAF15E22C90}" type="slidenum">
              <a:rPr lang="en-US" sz="1100" smtClean="0">
                <a:solidFill>
                  <a:srgbClr val="898989"/>
                </a:solidFill>
              </a:rPr>
              <a:pPr algn="l">
                <a:spcAft>
                  <a:spcPts val="600"/>
                </a:spcAft>
              </a:pPr>
              <a:t>57</a:t>
            </a:fld>
            <a:endParaRPr lang="en-US" sz="1100">
              <a:solidFill>
                <a:srgbClr val="898989"/>
              </a:solidFill>
            </a:endParaRPr>
          </a:p>
        </p:txBody>
      </p:sp>
      <p:sp>
        <p:nvSpPr>
          <p:cNvPr id="9" name="TextBox 8">
            <a:extLst>
              <a:ext uri="{FF2B5EF4-FFF2-40B4-BE49-F238E27FC236}">
                <a16:creationId xmlns:a16="http://schemas.microsoft.com/office/drawing/2014/main" id="{E630B7A6-583A-405F-A5E3-3A5F52C7700A}"/>
              </a:ext>
            </a:extLst>
          </p:cNvPr>
          <p:cNvSpPr txBox="1"/>
          <p:nvPr/>
        </p:nvSpPr>
        <p:spPr>
          <a:xfrm>
            <a:off x="6903862" y="4775281"/>
            <a:ext cx="4805996" cy="461665"/>
          </a:xfrm>
          <a:prstGeom prst="rect">
            <a:avLst/>
          </a:prstGeom>
          <a:noFill/>
        </p:spPr>
        <p:txBody>
          <a:bodyPr wrap="square">
            <a:spAutoFit/>
          </a:bodyPr>
          <a:lstStyle/>
          <a:p>
            <a:pPr algn="ctr"/>
            <a:r>
              <a:rPr lang="en-US" sz="2400" dirty="0">
                <a:latin typeface="Arial" panose="020B0604020202020204" pitchFamily="34" charset="0"/>
                <a:cs typeface="Arial" panose="020B0604020202020204" pitchFamily="34" charset="0"/>
              </a:rPr>
              <a:t>Zoom Meeting ID: 979 8082 4702</a:t>
            </a:r>
          </a:p>
        </p:txBody>
      </p:sp>
    </p:spTree>
    <p:extLst>
      <p:ext uri="{BB962C8B-B14F-4D97-AF65-F5344CB8AC3E}">
        <p14:creationId xmlns:p14="http://schemas.microsoft.com/office/powerpoint/2010/main" val="11720572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D96EC53-71EB-4DD9-8118-4E26E9F7D837}"/>
              </a:ext>
            </a:extLst>
          </p:cNvPr>
          <p:cNvSpPr>
            <a:spLocks noGrp="1"/>
          </p:cNvSpPr>
          <p:nvPr>
            <p:ph type="title"/>
          </p:nvPr>
        </p:nvSpPr>
        <p:spPr>
          <a:xfrm>
            <a:off x="8263961" y="3395300"/>
            <a:ext cx="2085798" cy="648558"/>
          </a:xfrm>
        </p:spPr>
        <p:txBody>
          <a:bodyPr vert="horz" lIns="91440" tIns="45720" rIns="91440" bIns="45720" rtlCol="0" anchor="t">
            <a:normAutofit fontScale="90000"/>
          </a:bodyPr>
          <a:lstStyle/>
          <a:p>
            <a:pPr algn="ctr"/>
            <a:r>
              <a:rPr lang="en-US" kern="1200" dirty="0">
                <a:solidFill>
                  <a:srgbClr val="000000"/>
                </a:solidFill>
                <a:latin typeface="Arial" panose="020B0604020202020204" pitchFamily="34" charset="0"/>
                <a:cs typeface="Arial" panose="020B0604020202020204" pitchFamily="34" charset="0"/>
              </a:rPr>
              <a:t>Break</a:t>
            </a:r>
          </a:p>
        </p:txBody>
      </p:sp>
      <p:sp>
        <p:nvSpPr>
          <p:cNvPr id="15"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Coffee mug graphic">
            <a:extLst>
              <a:ext uri="{FF2B5EF4-FFF2-40B4-BE49-F238E27FC236}">
                <a16:creationId xmlns:a16="http://schemas.microsoft.com/office/drawing/2014/main" id="{318629E3-6EC4-43A7-BA8F-7FC13BB439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
        <p:nvSpPr>
          <p:cNvPr id="4" name="Slide Number Placeholder 3">
            <a:extLst>
              <a:ext uri="{FF2B5EF4-FFF2-40B4-BE49-F238E27FC236}">
                <a16:creationId xmlns:a16="http://schemas.microsoft.com/office/drawing/2014/main" id="{CFA0153F-B159-484C-99ED-D7C9714E0B40}"/>
              </a:ext>
            </a:extLst>
          </p:cNvPr>
          <p:cNvSpPr>
            <a:spLocks noGrp="1"/>
          </p:cNvSpPr>
          <p:nvPr>
            <p:ph type="sldNum" sz="quarter" idx="12"/>
          </p:nvPr>
        </p:nvSpPr>
        <p:spPr>
          <a:xfrm>
            <a:off x="800211" y="6223702"/>
            <a:ext cx="511231" cy="314067"/>
          </a:xfrm>
        </p:spPr>
        <p:txBody>
          <a:bodyPr vert="horz" lIns="91440" tIns="45720" rIns="91440" bIns="45720" rtlCol="0" anchor="ctr">
            <a:normAutofit/>
          </a:bodyPr>
          <a:lstStyle/>
          <a:p>
            <a:pPr algn="l">
              <a:spcAft>
                <a:spcPts val="600"/>
              </a:spcAft>
            </a:pPr>
            <a:fld id="{A7CDA52A-CFB8-435D-88FA-7AAF15E22C90}" type="slidenum">
              <a:rPr lang="en-US" sz="1100">
                <a:solidFill>
                  <a:srgbClr val="898989"/>
                </a:solidFill>
              </a:rPr>
              <a:pPr algn="l">
                <a:spcAft>
                  <a:spcPts val="600"/>
                </a:spcAft>
              </a:pPr>
              <a:t>58</a:t>
            </a:fld>
            <a:endParaRPr lang="en-US" sz="1100">
              <a:solidFill>
                <a:srgbClr val="898989"/>
              </a:solidFill>
            </a:endParaRPr>
          </a:p>
        </p:txBody>
      </p:sp>
    </p:spTree>
    <p:extLst>
      <p:ext uri="{BB962C8B-B14F-4D97-AF65-F5344CB8AC3E}">
        <p14:creationId xmlns:p14="http://schemas.microsoft.com/office/powerpoint/2010/main" val="22950000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2">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4">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A08059-18EF-4448-81E4-5C5E1B0B0EBE}"/>
              </a:ext>
            </a:extLst>
          </p:cNvPr>
          <p:cNvSpPr>
            <a:spLocks noGrp="1"/>
          </p:cNvSpPr>
          <p:nvPr>
            <p:ph type="title"/>
          </p:nvPr>
        </p:nvSpPr>
        <p:spPr>
          <a:xfrm>
            <a:off x="6903862" y="2584376"/>
            <a:ext cx="4805996" cy="1689248"/>
          </a:xfrm>
        </p:spPr>
        <p:txBody>
          <a:bodyPr vert="horz" lIns="91440" tIns="45720" rIns="91440" bIns="45720" rtlCol="0" anchor="t">
            <a:normAutofit fontScale="90000"/>
          </a:bodyPr>
          <a:lstStyle/>
          <a:p>
            <a:r>
              <a:rPr lang="en-US" kern="1200" dirty="0">
                <a:solidFill>
                  <a:srgbClr val="000000"/>
                </a:solidFill>
                <a:latin typeface="Arial" panose="020B0604020202020204" pitchFamily="34" charset="0"/>
                <a:cs typeface="Arial" panose="020B0604020202020204" pitchFamily="34" charset="0"/>
              </a:rPr>
              <a:t>Questions,  Comments, and  Suggestions </a:t>
            </a:r>
          </a:p>
        </p:txBody>
      </p:sp>
      <p:sp>
        <p:nvSpPr>
          <p:cNvPr id="61"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 name="Graphic 40" descr="Graphic of a Question mark">
            <a:extLst>
              <a:ext uri="{FF2B5EF4-FFF2-40B4-BE49-F238E27FC236}">
                <a16:creationId xmlns:a16="http://schemas.microsoft.com/office/drawing/2014/main" id="{3F12B38B-7315-4BB2-BA94-3DB32DDE51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
        <p:nvSpPr>
          <p:cNvPr id="3" name="Slide Number Placeholder 2">
            <a:extLst>
              <a:ext uri="{FF2B5EF4-FFF2-40B4-BE49-F238E27FC236}">
                <a16:creationId xmlns:a16="http://schemas.microsoft.com/office/drawing/2014/main" id="{7C61DD18-5918-4985-90F8-B741084F4169}"/>
              </a:ext>
            </a:extLst>
          </p:cNvPr>
          <p:cNvSpPr>
            <a:spLocks noGrp="1"/>
          </p:cNvSpPr>
          <p:nvPr>
            <p:ph type="sldNum" sz="quarter" idx="12"/>
          </p:nvPr>
        </p:nvSpPr>
        <p:spPr/>
        <p:txBody>
          <a:bodyPr/>
          <a:lstStyle/>
          <a:p>
            <a:fld id="{A7CDA52A-CFB8-435D-88FA-7AAF15E22C90}" type="slidenum">
              <a:rPr lang="en-US" smtClean="0"/>
              <a:t>59</a:t>
            </a:fld>
            <a:endParaRPr lang="en-US"/>
          </a:p>
        </p:txBody>
      </p:sp>
    </p:spTree>
    <p:extLst>
      <p:ext uri="{BB962C8B-B14F-4D97-AF65-F5344CB8AC3E}">
        <p14:creationId xmlns:p14="http://schemas.microsoft.com/office/powerpoint/2010/main" val="954658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C4E62-9627-4F90-83EE-A9815DF0AFB5}"/>
              </a:ext>
            </a:extLst>
          </p:cNvPr>
          <p:cNvSpPr>
            <a:spLocks noGrp="1"/>
          </p:cNvSpPr>
          <p:nvPr>
            <p:ph type="title"/>
          </p:nvPr>
        </p:nvSpPr>
        <p:spPr>
          <a:xfrm>
            <a:off x="808637" y="386930"/>
            <a:ext cx="10125739" cy="1188950"/>
          </a:xfrm>
        </p:spPr>
        <p:txBody>
          <a:bodyPr anchor="b">
            <a:normAutofit/>
          </a:bodyPr>
          <a:lstStyle/>
          <a:p>
            <a:r>
              <a:rPr lang="en-US" sz="4200" dirty="0">
                <a:latin typeface="Arial" panose="020B0604020202020204" pitchFamily="34" charset="0"/>
                <a:cs typeface="Arial" panose="020B0604020202020204" pitchFamily="34" charset="0"/>
              </a:rPr>
              <a:t>Purpose of the Safe Drinking Water Plan</a:t>
            </a:r>
          </a:p>
        </p:txBody>
      </p:sp>
      <p:sp>
        <p:nvSpPr>
          <p:cNvPr id="3" name="Content Placeholder 2">
            <a:extLst>
              <a:ext uri="{FF2B5EF4-FFF2-40B4-BE49-F238E27FC236}">
                <a16:creationId xmlns:a16="http://schemas.microsoft.com/office/drawing/2014/main" id="{2F10376B-84B9-4CE9-B9ED-2997CC5253F5}"/>
              </a:ext>
            </a:extLst>
          </p:cNvPr>
          <p:cNvSpPr>
            <a:spLocks noGrp="1"/>
          </p:cNvSpPr>
          <p:nvPr>
            <p:ph idx="1"/>
          </p:nvPr>
        </p:nvSpPr>
        <p:spPr>
          <a:xfrm>
            <a:off x="811589" y="1828800"/>
            <a:ext cx="10125739" cy="4395019"/>
          </a:xfrm>
        </p:spPr>
        <p:txBody>
          <a:bodyPr anchor="ctr">
            <a:normAutofit/>
          </a:bodyPr>
          <a:lstStyle/>
          <a:p>
            <a:pPr>
              <a:lnSpc>
                <a:spcPct val="200000"/>
              </a:lnSpc>
              <a:spcBef>
                <a:spcPts val="1400"/>
              </a:spcBef>
              <a:defRPr sz="1800">
                <a:solidFill>
                  <a:srgbClr val="000000"/>
                </a:solidFill>
              </a:defRPr>
            </a:pPr>
            <a:r>
              <a:rPr lang="en-US" sz="2400" dirty="0">
                <a:latin typeface="Arial" panose="020B0604020202020204" pitchFamily="34" charset="0"/>
                <a:cs typeface="Arial" panose="020B0604020202020204" pitchFamily="34" charset="0"/>
              </a:rPr>
              <a:t>Assessment of the overall quality of the state's drinking water.</a:t>
            </a:r>
          </a:p>
          <a:p>
            <a:pPr lvl="0">
              <a:lnSpc>
                <a:spcPct val="200000"/>
              </a:lnSpc>
              <a:spcBef>
                <a:spcPts val="1400"/>
              </a:spcBef>
              <a:defRPr sz="1800">
                <a:solidFill>
                  <a:srgbClr val="000000"/>
                </a:solidFill>
              </a:defRPr>
            </a:pPr>
            <a:r>
              <a:rPr lang="en-US" sz="2400" dirty="0">
                <a:latin typeface="Arial" panose="020B0604020202020204" pitchFamily="34" charset="0"/>
                <a:cs typeface="Arial" panose="020B0604020202020204" pitchFamily="34" charset="0"/>
              </a:rPr>
              <a:t>Identification of specific water quality problems.</a:t>
            </a:r>
          </a:p>
          <a:p>
            <a:pPr>
              <a:lnSpc>
                <a:spcPct val="200000"/>
              </a:lnSpc>
              <a:spcBef>
                <a:spcPts val="1400"/>
              </a:spcBef>
              <a:defRPr sz="1800">
                <a:solidFill>
                  <a:srgbClr val="000000"/>
                </a:solidFill>
              </a:defRPr>
            </a:pPr>
            <a:r>
              <a:rPr lang="en-US" sz="2400" dirty="0">
                <a:latin typeface="Arial" panose="020B0604020202020204" pitchFamily="34" charset="0"/>
                <a:cs typeface="Arial" panose="020B0604020202020204" pitchFamily="34" charset="0"/>
              </a:rPr>
              <a:t>Analysis of the known and potential health risks</a:t>
            </a:r>
          </a:p>
          <a:p>
            <a:pPr lvl="0">
              <a:lnSpc>
                <a:spcPct val="200000"/>
              </a:lnSpc>
              <a:spcBef>
                <a:spcPts val="1400"/>
              </a:spcBef>
              <a:defRPr sz="1800">
                <a:solidFill>
                  <a:srgbClr val="000000"/>
                </a:solidFill>
              </a:defRPr>
            </a:pPr>
            <a:r>
              <a:rPr lang="en-US" sz="2400" dirty="0">
                <a:latin typeface="Arial" panose="020B0604020202020204" pitchFamily="34" charset="0"/>
                <a:cs typeface="Arial" panose="020B0604020202020204" pitchFamily="34" charset="0"/>
              </a:rPr>
              <a:t>Specific recommendations to improve drinking water quality.</a:t>
            </a:r>
          </a:p>
          <a:p>
            <a:endParaRPr lang="en-US" sz="2400" dirty="0"/>
          </a:p>
        </p:txBody>
      </p:sp>
      <p:sp>
        <p:nvSpPr>
          <p:cNvPr id="4" name="Slide Number Placeholder 3">
            <a:extLst>
              <a:ext uri="{FF2B5EF4-FFF2-40B4-BE49-F238E27FC236}">
                <a16:creationId xmlns:a16="http://schemas.microsoft.com/office/drawing/2014/main" id="{6E469B0C-54F7-4815-8312-A4DC390E7020}"/>
              </a:ext>
            </a:extLst>
          </p:cNvPr>
          <p:cNvSpPr>
            <a:spLocks noGrp="1"/>
          </p:cNvSpPr>
          <p:nvPr>
            <p:ph type="sldNum" sz="quarter" idx="12"/>
          </p:nvPr>
        </p:nvSpPr>
        <p:spPr>
          <a:xfrm>
            <a:off x="8610600" y="6492240"/>
            <a:ext cx="2743200" cy="365125"/>
          </a:xfrm>
        </p:spPr>
        <p:txBody>
          <a:bodyPr>
            <a:normAutofit/>
          </a:bodyPr>
          <a:lstStyle/>
          <a:p>
            <a:pPr>
              <a:spcAft>
                <a:spcPts val="600"/>
              </a:spcAft>
            </a:pPr>
            <a:fld id="{A7CDA52A-CFB8-435D-88FA-7AAF15E22C90}" type="slidenum">
              <a:rPr lang="en-US" smtClean="0"/>
              <a:pPr>
                <a:spcAft>
                  <a:spcPts val="600"/>
                </a:spcAft>
              </a:pPr>
              <a:t>6</a:t>
            </a:fld>
            <a:endParaRPr lang="en-US"/>
          </a:p>
        </p:txBody>
      </p:sp>
    </p:spTree>
    <p:extLst>
      <p:ext uri="{BB962C8B-B14F-4D97-AF65-F5344CB8AC3E}">
        <p14:creationId xmlns:p14="http://schemas.microsoft.com/office/powerpoint/2010/main" val="849228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E120-42FB-41A6-B093-8A460418FC1E}"/>
              </a:ext>
            </a:extLst>
          </p:cNvPr>
          <p:cNvSpPr>
            <a:spLocks noGrp="1"/>
          </p:cNvSpPr>
          <p:nvPr>
            <p:ph type="title"/>
          </p:nvPr>
        </p:nvSpPr>
        <p:spPr>
          <a:xfrm>
            <a:off x="838199" y="365125"/>
            <a:ext cx="10655461" cy="1325563"/>
          </a:xfrm>
        </p:spPr>
        <p:txBody>
          <a:bodyPr>
            <a:normAutofit/>
          </a:bodyPr>
          <a:lstStyle/>
          <a:p>
            <a:pPr algn="ctr"/>
            <a:r>
              <a:rPr lang="en-US" sz="3800" dirty="0">
                <a:latin typeface="Arial" panose="020B0604020202020204" pitchFamily="34" charset="0"/>
                <a:cs typeface="Arial" panose="020B0604020202020204" pitchFamily="34" charset="0"/>
              </a:rPr>
              <a:t>Safe Drinking Water Act</a:t>
            </a:r>
          </a:p>
        </p:txBody>
      </p:sp>
      <p:sp>
        <p:nvSpPr>
          <p:cNvPr id="3" name="Content Placeholder 2">
            <a:extLst>
              <a:ext uri="{FF2B5EF4-FFF2-40B4-BE49-F238E27FC236}">
                <a16:creationId xmlns:a16="http://schemas.microsoft.com/office/drawing/2014/main" id="{9762A293-65CF-4541-BF39-BC46A2D7CC17}"/>
              </a:ext>
            </a:extLst>
          </p:cNvPr>
          <p:cNvSpPr>
            <a:spLocks noGrp="1"/>
          </p:cNvSpPr>
          <p:nvPr>
            <p:ph idx="1"/>
          </p:nvPr>
        </p:nvSpPr>
        <p:spPr>
          <a:xfrm>
            <a:off x="838200" y="1876705"/>
            <a:ext cx="10515600" cy="3596873"/>
          </a:xfrm>
        </p:spPr>
        <p:txBody>
          <a:bodyPr vert="horz" lIns="91440" tIns="45720" rIns="91440" bIns="45720" rtlCol="0" anchor="t">
            <a:normAutofit fontScale="92500" lnSpcReduction="10000"/>
          </a:bodyPr>
          <a:lstStyle/>
          <a:p>
            <a:pPr>
              <a:lnSpc>
                <a:spcPct val="150000"/>
              </a:lnSpc>
            </a:pPr>
            <a:r>
              <a:rPr lang="en-US" sz="3900" i="1" dirty="0">
                <a:latin typeface="Arial" panose="020B0604020202020204" pitchFamily="34" charset="0"/>
                <a:cs typeface="Arial" panose="020B0604020202020204" pitchFamily="34" charset="0"/>
              </a:rPr>
              <a:t>Meeting the Promise of the Safe Drinking Water Act</a:t>
            </a:r>
          </a:p>
          <a:p>
            <a:pPr>
              <a:lnSpc>
                <a:spcPct val="150000"/>
              </a:lnSpc>
            </a:pPr>
            <a:r>
              <a:rPr lang="en-US" sz="3900" i="1" dirty="0">
                <a:latin typeface="Arial" panose="020B0604020202020204" pitchFamily="34" charset="0"/>
                <a:cs typeface="Arial" panose="020B0604020202020204" pitchFamily="34" charset="0"/>
              </a:rPr>
              <a:t>Safe Drinking Water for ALL Communities</a:t>
            </a:r>
          </a:p>
          <a:p>
            <a:pPr>
              <a:lnSpc>
                <a:spcPct val="150000"/>
              </a:lnSpc>
            </a:pPr>
            <a:r>
              <a:rPr lang="en-US" sz="3900" i="1" dirty="0">
                <a:latin typeface="Arial" panose="020B0604020202020204" pitchFamily="34" charset="0"/>
                <a:cs typeface="Arial" panose="020B0604020202020204" pitchFamily="34" charset="0"/>
              </a:rPr>
              <a:t>A Timely and Unique Opportunity</a:t>
            </a:r>
          </a:p>
          <a:p>
            <a:pPr>
              <a:lnSpc>
                <a:spcPct val="150000"/>
              </a:lnSpc>
            </a:pPr>
            <a:endParaRPr lang="en-US" sz="4000" i="1" dirty="0">
              <a:cs typeface="Calibri"/>
            </a:endParaRPr>
          </a:p>
          <a:p>
            <a:pPr marL="0" indent="0">
              <a:lnSpc>
                <a:spcPct val="150000"/>
              </a:lnSpc>
              <a:buNone/>
            </a:pPr>
            <a:endParaRPr lang="en-US" sz="4000" i="1" dirty="0">
              <a:cs typeface="Calibri"/>
            </a:endParaRPr>
          </a:p>
        </p:txBody>
      </p:sp>
      <p:sp>
        <p:nvSpPr>
          <p:cNvPr id="4" name="Slide Number Placeholder 3">
            <a:extLst>
              <a:ext uri="{FF2B5EF4-FFF2-40B4-BE49-F238E27FC236}">
                <a16:creationId xmlns:a16="http://schemas.microsoft.com/office/drawing/2014/main" id="{1D816ED6-2FE1-4308-BA13-EE9DBD383558}"/>
              </a:ext>
            </a:extLst>
          </p:cNvPr>
          <p:cNvSpPr>
            <a:spLocks noGrp="1"/>
          </p:cNvSpPr>
          <p:nvPr>
            <p:ph type="sldNum" sz="quarter" idx="12"/>
          </p:nvPr>
        </p:nvSpPr>
        <p:spPr/>
        <p:txBody>
          <a:bodyPr/>
          <a:lstStyle/>
          <a:p>
            <a:fld id="{A7CDA52A-CFB8-435D-88FA-7AAF15E22C90}" type="slidenum">
              <a:rPr lang="en-US" smtClean="0"/>
              <a:t>7</a:t>
            </a:fld>
            <a:endParaRPr lang="en-US"/>
          </a:p>
        </p:txBody>
      </p:sp>
    </p:spTree>
    <p:extLst>
      <p:ext uri="{BB962C8B-B14F-4D97-AF65-F5344CB8AC3E}">
        <p14:creationId xmlns:p14="http://schemas.microsoft.com/office/powerpoint/2010/main" val="3338117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5B892-3937-4E08-9E3B-4F91F5595DC8}"/>
              </a:ext>
            </a:extLst>
          </p:cNvPr>
          <p:cNvSpPr>
            <a:spLocks noGrp="1"/>
          </p:cNvSpPr>
          <p:nvPr>
            <p:ph type="title"/>
          </p:nvPr>
        </p:nvSpPr>
        <p:spPr>
          <a:xfrm>
            <a:off x="671340" y="1239927"/>
            <a:ext cx="3854257" cy="4680583"/>
          </a:xfrm>
        </p:spPr>
        <p:txBody>
          <a:bodyPr anchor="ctr">
            <a:normAutofit/>
          </a:bodyPr>
          <a:lstStyle/>
          <a:p>
            <a:r>
              <a:rPr lang="en-US" sz="5200" dirty="0">
                <a:latin typeface="Arial" panose="020B0604020202020204" pitchFamily="34" charset="0"/>
                <a:cs typeface="Arial" panose="020B0604020202020204" pitchFamily="34" charset="0"/>
              </a:rPr>
              <a:t>History of the Safe Drinking Water Plan</a:t>
            </a:r>
          </a:p>
        </p:txBody>
      </p:sp>
      <p:sp>
        <p:nvSpPr>
          <p:cNvPr id="3" name="Content Placeholder 2">
            <a:extLst>
              <a:ext uri="{FF2B5EF4-FFF2-40B4-BE49-F238E27FC236}">
                <a16:creationId xmlns:a16="http://schemas.microsoft.com/office/drawing/2014/main" id="{15C04285-6B92-480F-8B55-205239253ADE}"/>
              </a:ext>
            </a:extLst>
          </p:cNvPr>
          <p:cNvSpPr>
            <a:spLocks noGrp="1"/>
          </p:cNvSpPr>
          <p:nvPr>
            <p:ph idx="1"/>
          </p:nvPr>
        </p:nvSpPr>
        <p:spPr>
          <a:xfrm>
            <a:off x="4639365" y="851426"/>
            <a:ext cx="7231900" cy="4809383"/>
          </a:xfrm>
        </p:spPr>
        <p:txBody>
          <a:bodyPr anchor="ctr">
            <a:normAutofit/>
          </a:bodyPr>
          <a:lstStyle/>
          <a:p>
            <a:pPr>
              <a:lnSpc>
                <a:spcPct val="210000"/>
              </a:lnSpc>
              <a:spcBef>
                <a:spcPts val="1800"/>
              </a:spcBef>
              <a:defRPr sz="1800">
                <a:solidFill>
                  <a:srgbClr val="000000"/>
                </a:solidFill>
              </a:defRPr>
            </a:pPr>
            <a:r>
              <a:rPr lang="en-US" sz="2400" dirty="0">
                <a:latin typeface="Arial" panose="020B0604020202020204" pitchFamily="34" charset="0"/>
                <a:cs typeface="Arial" panose="020B0604020202020204" pitchFamily="34" charset="0"/>
              </a:rPr>
              <a:t>1993  - First Safe Drinking Water Plan </a:t>
            </a:r>
          </a:p>
          <a:p>
            <a:pPr>
              <a:lnSpc>
                <a:spcPct val="210000"/>
              </a:lnSpc>
              <a:spcBef>
                <a:spcPts val="1800"/>
              </a:spcBef>
              <a:defRPr sz="1800">
                <a:solidFill>
                  <a:srgbClr val="000000"/>
                </a:solidFill>
              </a:defRPr>
            </a:pPr>
            <a:r>
              <a:rPr lang="en-US" sz="2400" dirty="0">
                <a:latin typeface="Arial" panose="020B0604020202020204" pitchFamily="34" charset="0"/>
                <a:cs typeface="Arial" panose="020B0604020202020204" pitchFamily="34" charset="0"/>
              </a:rPr>
              <a:t>2015  - Safe Drinking Water Plan </a:t>
            </a:r>
          </a:p>
          <a:p>
            <a:pPr>
              <a:lnSpc>
                <a:spcPct val="210000"/>
              </a:lnSpc>
              <a:spcBef>
                <a:spcPts val="1800"/>
              </a:spcBef>
              <a:defRPr sz="1800">
                <a:solidFill>
                  <a:srgbClr val="000000"/>
                </a:solidFill>
              </a:defRPr>
            </a:pPr>
            <a:r>
              <a:rPr lang="en-US" sz="2400" dirty="0">
                <a:latin typeface="Arial" panose="020B0604020202020204" pitchFamily="34" charset="0"/>
                <a:cs typeface="Arial" panose="020B0604020202020204" pitchFamily="34" charset="0"/>
              </a:rPr>
              <a:t>2019 - Assembly Bill 2501 added additional topics </a:t>
            </a:r>
          </a:p>
          <a:p>
            <a:pPr>
              <a:lnSpc>
                <a:spcPct val="210000"/>
              </a:lnSpc>
              <a:spcBef>
                <a:spcPts val="1800"/>
              </a:spcBef>
              <a:defRPr sz="1800">
                <a:solidFill>
                  <a:srgbClr val="000000"/>
                </a:solidFill>
              </a:defRPr>
            </a:pPr>
            <a:r>
              <a:rPr lang="en-US" sz="2400" dirty="0">
                <a:latin typeface="Arial" panose="020B0604020202020204" pitchFamily="34" charset="0"/>
                <a:cs typeface="Arial" panose="020B0604020202020204" pitchFamily="34" charset="0"/>
              </a:rPr>
              <a:t>2021 – Release of Draft Plan for public comment</a:t>
            </a:r>
          </a:p>
          <a:p>
            <a:pPr>
              <a:lnSpc>
                <a:spcPct val="210000"/>
              </a:lnSpc>
              <a:spcBef>
                <a:spcPts val="1800"/>
              </a:spcBef>
              <a:defRPr sz="1800">
                <a:solidFill>
                  <a:srgbClr val="000000"/>
                </a:solidFill>
              </a:defRPr>
            </a:pPr>
            <a:r>
              <a:rPr lang="en-US" sz="2400" dirty="0">
                <a:latin typeface="Arial" panose="020B0604020202020204" pitchFamily="34" charset="0"/>
                <a:cs typeface="Arial" panose="020B0604020202020204" pitchFamily="34" charset="0"/>
              </a:rPr>
              <a:t>2025 – Next version of Plan</a:t>
            </a:r>
          </a:p>
        </p:txBody>
      </p:sp>
      <p:sp>
        <p:nvSpPr>
          <p:cNvPr id="4" name="Slide Number Placeholder 3">
            <a:extLst>
              <a:ext uri="{FF2B5EF4-FFF2-40B4-BE49-F238E27FC236}">
                <a16:creationId xmlns:a16="http://schemas.microsoft.com/office/drawing/2014/main" id="{6C543A8F-F10D-4FA8-828E-A95F304495FC}"/>
              </a:ext>
            </a:extLst>
          </p:cNvPr>
          <p:cNvSpPr>
            <a:spLocks noGrp="1"/>
          </p:cNvSpPr>
          <p:nvPr>
            <p:ph type="sldNum" sz="quarter" idx="12"/>
          </p:nvPr>
        </p:nvSpPr>
        <p:spPr>
          <a:xfrm>
            <a:off x="8610600" y="6492240"/>
            <a:ext cx="1871749" cy="365125"/>
          </a:xfrm>
        </p:spPr>
        <p:txBody>
          <a:bodyPr>
            <a:normAutofit/>
          </a:bodyPr>
          <a:lstStyle/>
          <a:p>
            <a:pPr>
              <a:spcAft>
                <a:spcPts val="600"/>
              </a:spcAft>
            </a:pPr>
            <a:fld id="{A7CDA52A-CFB8-435D-88FA-7AAF15E22C90}" type="slidenum">
              <a:rPr lang="en-US" smtClean="0"/>
              <a:pPr>
                <a:spcAft>
                  <a:spcPts val="600"/>
                </a:spcAft>
              </a:pPr>
              <a:t>8</a:t>
            </a:fld>
            <a:endParaRPr lang="en-US"/>
          </a:p>
        </p:txBody>
      </p:sp>
    </p:spTree>
    <p:extLst>
      <p:ext uri="{BB962C8B-B14F-4D97-AF65-F5344CB8AC3E}">
        <p14:creationId xmlns:p14="http://schemas.microsoft.com/office/powerpoint/2010/main" val="2981837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D1456-EE19-4101-9474-2D1EE63BDB80}"/>
              </a:ext>
            </a:extLst>
          </p:cNvPr>
          <p:cNvSpPr>
            <a:spLocks noGrp="1"/>
          </p:cNvSpPr>
          <p:nvPr>
            <p:ph type="title"/>
          </p:nvPr>
        </p:nvSpPr>
        <p:spPr>
          <a:xfrm>
            <a:off x="1292608" y="601473"/>
            <a:ext cx="9840106" cy="1112748"/>
          </a:xfrm>
        </p:spPr>
        <p:txBody>
          <a:bodyPr anchor="b">
            <a:normAutofit fontScale="90000"/>
          </a:bodyPr>
          <a:lstStyle/>
          <a:p>
            <a:pPr algn="ctr"/>
            <a:r>
              <a:rPr lang="en-US" sz="5400" dirty="0">
                <a:latin typeface="Arial" panose="020B0604020202020204" pitchFamily="34" charset="0"/>
                <a:cs typeface="Arial" panose="020B0604020202020204" pitchFamily="34" charset="0"/>
              </a:rPr>
              <a:t>Overview of Plan Contents </a:t>
            </a:r>
            <a:br>
              <a:rPr lang="en-US" sz="54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(pursuant to statute) </a:t>
            </a:r>
          </a:p>
        </p:txBody>
      </p:sp>
      <p:sp>
        <p:nvSpPr>
          <p:cNvPr id="3" name="Content Placeholder 2">
            <a:extLst>
              <a:ext uri="{FF2B5EF4-FFF2-40B4-BE49-F238E27FC236}">
                <a16:creationId xmlns:a16="http://schemas.microsoft.com/office/drawing/2014/main" id="{945739F2-9F3F-4A85-8CB8-161854238A25}"/>
              </a:ext>
            </a:extLst>
          </p:cNvPr>
          <p:cNvSpPr>
            <a:spLocks noGrp="1"/>
          </p:cNvSpPr>
          <p:nvPr>
            <p:ph idx="1"/>
          </p:nvPr>
        </p:nvSpPr>
        <p:spPr>
          <a:xfrm>
            <a:off x="715563" y="1623911"/>
            <a:ext cx="10756434" cy="4505101"/>
          </a:xfrm>
        </p:spPr>
        <p:txBody>
          <a:bodyPr vert="horz" lIns="91440" tIns="45720" rIns="91440" bIns="45720" rtlCol="0" anchor="ctr">
            <a:noAutofit/>
          </a:bodyPr>
          <a:lstStyle/>
          <a:p>
            <a:pPr>
              <a:spcBef>
                <a:spcPts val="2400"/>
              </a:spcBef>
            </a:pPr>
            <a:r>
              <a:rPr lang="en-US" dirty="0">
                <a:latin typeface="Arial" panose="020B0604020202020204" pitchFamily="34" charset="0"/>
                <a:cs typeface="Arial" panose="020B0604020202020204" pitchFamily="34" charset="0"/>
              </a:rPr>
              <a:t>Twelve specific topics specified in statute</a:t>
            </a:r>
          </a:p>
          <a:p>
            <a:pPr>
              <a:spcBef>
                <a:spcPts val="3500"/>
              </a:spcBef>
            </a:pPr>
            <a:r>
              <a:rPr lang="en-US" dirty="0">
                <a:latin typeface="Arial" panose="020B0604020202020204" pitchFamily="34" charset="0"/>
                <a:cs typeface="Arial" panose="020B0604020202020204" pitchFamily="34" charset="0"/>
              </a:rPr>
              <a:t>Includes two new topics – Administrators and Consolidation</a:t>
            </a:r>
          </a:p>
          <a:p>
            <a:pPr>
              <a:spcBef>
                <a:spcPts val="3500"/>
              </a:spcBef>
            </a:pPr>
            <a:r>
              <a:rPr lang="en-US" dirty="0">
                <a:latin typeface="Arial" panose="020B0604020202020204" pitchFamily="34" charset="0"/>
                <a:cs typeface="Arial" panose="020B0604020202020204" pitchFamily="34" charset="0"/>
              </a:rPr>
              <a:t>Recommendations for action by the Legislature, the State Water Board and Public Water Systems </a:t>
            </a:r>
          </a:p>
          <a:p>
            <a:pPr>
              <a:spcBef>
                <a:spcPts val="3500"/>
              </a:spcBef>
            </a:pPr>
            <a:r>
              <a:rPr lang="en-US" dirty="0">
                <a:latin typeface="Arial" panose="020B0604020202020204" pitchFamily="34" charset="0"/>
                <a:cs typeface="Arial" panose="020B0604020202020204" pitchFamily="34" charset="0"/>
              </a:rPr>
              <a:t>Addresses Public Water Systems serving fewer than 10,000 service connections</a:t>
            </a:r>
          </a:p>
        </p:txBody>
      </p:sp>
      <p:sp>
        <p:nvSpPr>
          <p:cNvPr id="4" name="Slide Number Placeholder 3">
            <a:extLst>
              <a:ext uri="{FF2B5EF4-FFF2-40B4-BE49-F238E27FC236}">
                <a16:creationId xmlns:a16="http://schemas.microsoft.com/office/drawing/2014/main" id="{98AC13A6-73A2-401E-A114-539235A972A6}"/>
              </a:ext>
            </a:extLst>
          </p:cNvPr>
          <p:cNvSpPr>
            <a:spLocks noGrp="1"/>
          </p:cNvSpPr>
          <p:nvPr>
            <p:ph type="sldNum" sz="quarter" idx="12"/>
          </p:nvPr>
        </p:nvSpPr>
        <p:spPr>
          <a:xfrm>
            <a:off x="8610600" y="6492240"/>
            <a:ext cx="2522114" cy="365125"/>
          </a:xfrm>
        </p:spPr>
        <p:txBody>
          <a:bodyPr>
            <a:normAutofit/>
          </a:bodyPr>
          <a:lstStyle/>
          <a:p>
            <a:pPr>
              <a:spcAft>
                <a:spcPts val="600"/>
              </a:spcAft>
            </a:pPr>
            <a:fld id="{A7CDA52A-CFB8-435D-88FA-7AAF15E22C90}" type="slidenum">
              <a:rPr lang="en-US"/>
              <a:pPr>
                <a:spcAft>
                  <a:spcPts val="600"/>
                </a:spcAft>
              </a:pPr>
              <a:t>9</a:t>
            </a:fld>
            <a:endParaRPr lang="en-US"/>
          </a:p>
        </p:txBody>
      </p:sp>
    </p:spTree>
    <p:extLst>
      <p:ext uri="{BB962C8B-B14F-4D97-AF65-F5344CB8AC3E}">
        <p14:creationId xmlns:p14="http://schemas.microsoft.com/office/powerpoint/2010/main" val="1302015374"/>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7FEE9273A38A4BB29D257C37BC4CDF" ma:contentTypeVersion="7" ma:contentTypeDescription="Create a new document." ma:contentTypeScope="" ma:versionID="a13549040e8ba3bc62990f745298d78d">
  <xsd:schema xmlns:xsd="http://www.w3.org/2001/XMLSchema" xmlns:xs="http://www.w3.org/2001/XMLSchema" xmlns:p="http://schemas.microsoft.com/office/2006/metadata/properties" xmlns:ns3="ebaf5272-4df7-49ea-93b0-7ba49b2da575" xmlns:ns4="6f888cd1-66bb-426e-95ce-0a2ae254b278" targetNamespace="http://schemas.microsoft.com/office/2006/metadata/properties" ma:root="true" ma:fieldsID="0c3807d8f019e92df4d89875cfb1d007" ns3:_="" ns4:_="">
    <xsd:import namespace="ebaf5272-4df7-49ea-93b0-7ba49b2da575"/>
    <xsd:import namespace="6f888cd1-66bb-426e-95ce-0a2ae254b27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af5272-4df7-49ea-93b0-7ba49b2da5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888cd1-66bb-426e-95ce-0a2ae254b27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AW xmlns="http://www.net-centric.com/PAWPP">
  <Shape xmlns="" ID="p5OBBCwBOhXixrYLscYdu63VdJg=" isBookmarkSet="no" formula="no" inline="no" bookmark="no" Order="_x0036_" artifact="_x0031_" pdftag="_x005B_Artifact_x005D_" validate="no"/>
  <Shape xmlns="" ID="2vbJrPTvFgUW09urkfO/msIX0ak=" isBookmarkSet="no" formula="no" inline="no" bookmark="no" pdftag="Figure" artifact="_x0031_" validate="no" Order="_x0034_"/>
  <Shape xmlns="" ID="k4zY9G1RnOorY4GNNPnAazwIAm8=" pdftag="H1" isBookmarkSet="no" bookmark="yes" Order="_x0031_"/>
  <Shape xmlns="" ID="X5An7oJq5VQRm/QiuxB1lp45N8A=" pdftag="H2" isBookmarkSet="no" bookmark="yes" Order="_x0032_"/>
  <Shape xmlns="" ID="YtHqSPBhUNMrVRLmYYvkkkyrQhs=" pdftag="Figure" isBookmarkSet="no" artifact="_x0031_" formula="no" inline="no" bookmark="no" validate="no" Order="_x0035_"/>
  <Shape xmlns="" ID="lqxhPgvd935yxCORTg2ets8nFo8=" isBookmarkSet="no" formula="no" inline="no" bookmark="no" pdftag="Figure" artifact="_x0030_" validate="yes" Order="_x0033_"/>
  <Shape xmlns="" ID="JaNBDBcg4MiDxavHBOHfJTugYCU=" pdftag="_x005B_Artifact_x005D_" isBookmarkSet="no" bookmark="no"/>
  <HyperLink xmlns="" ID="iiBoG6unJPXgku5pV63DdLDkkjg=1266441565108.4525_220.2307" validate="" plainAltText="California_x0020_State_x0020_Water_x0020_Resouces_x0020_Control_x0020_Board_x0027_s_x0020_Drinking_x0020_Water_x0020_Partnerships_x0020_and_x0020_Consolidation_x0020_website_x0020_" language=""/>
  <HyperLink xmlns="" ID="iiBoG6unJPXgku5pV63DdLDkkjg=-532165078108.4525_273.2307" validate="" plainAltText="California_x0020_State_x0020_Water_x0020_Resouces_x0020_Control_x0020_Board_x0027_s_x0020_Drinking_x0020_Water_x0020_Partnerships_x0020_and_x0020_Consolidation_x0020_website_x0020_" language=""/>
  <HyperLink xmlns="" ID="xkeg+uDepJSsTbKjah/38kkAHlk=51283721498.49732_379.4203" plainAltText="Website:_x00A0__x0020_SAFER_x0020_Drinking_x0020_Water_x0020__x007C__x0020_California_x0020_State_x0020_Water_x0020_Resources_x0020_"/>
  <HyperLink xmlns="" ID="xkeg+uDepJSsTbKjah/38kkAHlk=-1137303198.49732_442.6603" plainAltText="ControlBoard"/>
  <HyperLink xmlns="" ID="UFTMK92TwdK6BU9k+G9rjBipLk8=-1824270943629.4548_144.9053" validate="" plainAltText="California_x0020_State_x0020_Water_x0020_Resouces_x0020_Control_x0020_Board_x0027_s_x0020_Safe_x0020_Drinking_x0020_Water_x0020_Plan_x0020_website" language=""/>
  <HyperLink xmlns="" ID="UFTMK92TwdK6BU9k+G9rjBipLk8=-71555579061.9648_170.8253" validate="" plainAltText="California_x0020_State_x0020_Water_x0020_Resouces_x0020_Control_x0020_Board_x0027_s_x0020_Safe_x0020_Drinking_x0020_Water_x0020_Plan_x0020_website" language=""/>
  <Shape xmlns="" ID="O/Lh0roZO6IUDPNgihpWCNTippg=" Order="_x0031_" formula="no" inline="no" isBookmarkSet="no" bookmark="no" validate="no" artifact="_x0031_" pdftag="_x005B_Artifact_x005D_"/>
  <Shape xmlns="" ID="1VC18+xj5H3+bNMLXHy+gl84Ysk=" pdftag="H2" isBookmarkSet="no" bookmark="yes" Order="_x0031_"/>
  <Shape xmlns="" ID="4aG/wKc7wh1GECyB33FmgqIPFXM=" artifact="_x0031_" formula="no" inline="no" pdftag="Figure" isBookmarkSet="no" bookmark="no" validate="no" Order="_x0033_"/>
  <Shape xmlns="" ID="lxtx2GWB+gIgG+oGlsAv7HxGysg=" pdftag="P" isBookmarkSet="no" bookmark="no" Order="_x0032_"/>
  <Shape xmlns="" ID="sIzkq1udpS2mfC9m7pM23/Zu8M0=" Order="_x0034_" pdftag="_x005B_Artifact_x005D_" isBookmarkSet="no" bookmark="no"/>
  <Shape xmlns="" ID="vtMIO3yDYvhp/qWbYWduDHyOGjM=" pdftag="H2" isBookmarkSet="no" bookmark="yes" Order="_x0033_"/>
  <Shape xmlns="" ID="A7Oj8IIuTHe5gq5oy46ETfpcouI=" artifact="_x0031_" formula="no" inline="no" pdftag="Figure" isBookmarkSet="no" bookmark="no" validate="no" Order="_x0031_"/>
  <Shape xmlns="" ID="RhR9IajwMn/+Coq96sCznIL2h40=" artifact="_x0031_" formula="no" inline="no" pdftag="Figure" isBookmarkSet="no" bookmark="no" validate="no" Order="_x0032_"/>
  <Shape xmlns="" ID="az0PSlUAqyfBqURweUnmAeh09sY=" formula="no" inline="no" isBookmarkSet="no" bookmark="no" pdftag="Figure" artifact="_x0030_" validate="yes" Order="_x0034_"/>
  <Shape xmlns="" ID="FTICAyFHDGTU/ehRWksxEgSHZX4=" pdftag="P" isBookmarkSet="no" bookmark="no" Order="_x0035_"/>
  <Shape xmlns="" ID="9ERJOaxozUizcyLbnHtKIRb0weU=" Order="_x0036_" pdftag="_x005B_Artifact_x005D_" isBookmarkSet="no" bookmark="no"/>
  <Shape xmlns="" ID="CF5Ip8UWmK0Je/feYO3zd8m0iqE=" pdftag="H2" isBookmarkSet="no" bookmark="yes" Order="_x0031_"/>
  <Shape xmlns="" ID="vON+dYVooeYnFSOzwDcwdpgDpOw=" pdftag="P" isBookmarkSet="no" bookmark="no" Order="_x0033_"/>
  <Shape xmlns="" ID="NVVC60QLPBL7+MMW1uugJZ6WmB0=" Order="_x0034_" pdftag="_x005B_Artifact_x005D_" isBookmarkSet="no" bookmark="no"/>
  <Shape xmlns="" ID="dE/UBUtgcmUunaSwoRIHHm06vV8=" formula="no" inline="no" pdftag="Figure" artifact="_x0030_" isBookmarkSet="no" bookmark="no" validate="yes" Order="_x0032_"/>
  <Shape xmlns="" ID="vSqBf55Jr6nKQ1pLq6kNHdZNfHk=" pdftag="H2" isBookmarkSet="no" bookmark="yes" Order="_x0031_"/>
  <Shape xmlns="" ID="vISyR8EN4Nf5e+TNcmkVnza3DLE=" Order="_x0033_" pdftag="_x005B_Artifact_x005D_" isBookmarkSet="no" bookmark="no"/>
  <Shape xmlns="" ID="TUXDe4HfgK3NSNE1lNi6jToTtvA=" formula="no" pdftag="Figure" inline="no" isBookmarkSet="no" bookmark="no" artifact="_x0030_" validate="yes" Order="_x0032_"/>
  <Shape xmlns="" ID="aiAyXlcJkc3TnAwES27Mq6HgfRc=" pdftag="H2" isBookmarkSet="no" bookmark="yes" Order="_x0031_"/>
  <Shape xmlns="" ID="7lLutMGzetg0alxpWT5bLsqlhQ4=" pdftag="P" isBookmarkSet="no" bookmark="no" Order="_x0032_"/>
  <Shape xmlns="" ID="hrzcxy6iM1jmnmwiT7WAMWUi87U=" Order="_x0033_" pdftag="_x005B_Artifact_x005D_" isBookmarkSet="no" bookmark="no"/>
  <Shape xmlns="" ID="V+lhJzXCY0pkmC4FBYvmr4/qHfU=" pdftag="H2" isBookmarkSet="no" bookmark="yes" Order="_x0031_"/>
  <Shape xmlns="" ID="CNj0D6KxBYzMbNMCRiYoKOa27ZU=" pdftag="P" isBookmarkSet="no" bookmark="no" Order="_x0032_"/>
  <Shape xmlns="" ID="L1/2FYYhkXGvj/vZ5qUIW/Y1Yjc=" Order="_x0033_" pdftag="_x005B_Artifact_x005D_" isBookmarkSet="no" bookmark="no"/>
  <Shape xmlns="" ID="iNTnelhd4J/vDALBFjwZ6K1/TiQ=" pdftag="H2" isBookmarkSet="no" bookmark="yes" Order="_x0032_"/>
  <Shape xmlns="" ID="aK9HlUJwLYE+WaVTITICXIJ7vWs=" pdftag="P" isBookmarkSet="no" bookmark="no" Order="_x0031_"/>
  <Shape xmlns="" ID="ZyjyuQTmsWvwwYJ3Za3bPShoseM=" Order="_x0033_" pdftag="_x005B_Artifact_x005D_" isBookmarkSet="no" bookmark="no"/>
  <Shape xmlns="" ID="HxKv70jqQmSeHtxmtPgoibgiktM=" pdftag="H2" isBookmarkSet="no" bookmark="yes" Order="_x0031_"/>
  <Shape xmlns="" ID="obe29M77naZpb2HcMFWdeWOcagU=" pdftag="P" isBookmarkSet="no" bookmark="no" Order="_x0032_"/>
  <Shape xmlns="" ID="T33b7XFBx2ZQaaJCWtRFFNYmMsg=" Order="_x0033_" pdftag="_x005B_Artifact_x005D_" isBookmarkSet="no" bookmark="no"/>
  <Shape xmlns="" ID="DOqzQb/tHHiH2FP9A6CyeFqa9SI=" pdftag="H2" isBookmarkSet="no" bookmark="yes" Order="_x0031_"/>
  <Shape xmlns="" ID="uwp+wCiTdmQizyGRY/MwGMcRcfI=" pdftag="P" isBookmarkSet="no" bookmark="no" Order="_x0032_"/>
  <Shape xmlns="" ID="Cs3F6mzMkowT2W3BosvCkcvzUGo=" Order="_x0033_" pdftag="_x005B_Artifact_x005D_" isBookmarkSet="no" bookmark="no"/>
  <Shape xmlns="" ID="2USour2BRTboW7M03yciSamLtic=" pdftag="H2" isBookmarkSet="no" bookmark="yes" Order="_x0031_"/>
  <Shape xmlns="" ID="wtFswaFGTNxDQJ1j0WH7YP4+GS4=" pdftag="P" isBookmarkSet="no" bookmark="no" Order="_x0032_"/>
  <Shape xmlns="" ID="fKyHgZBjb3P0/+YMOUJtm6/W3bE=" Order="_x0033_" pdftag="_x005B_Artifact_x005D_" isBookmarkSet="no" bookmark="no"/>
  <Shape xmlns="" ID="GOG2xM32XXzCTVat3sdIPD5/oxk=" pdftag="H2" isBookmarkSet="no" bookmark="yes" Order="_x0031_"/>
  <Shape xmlns="" ID="U+08wSlfbN65Tx0VbYJF1QqWJnA=" pdftag="P" isBookmarkSet="no" bookmark="no" Order="_x0032_"/>
  <Shape xmlns="" ID="aX3/gH9P5sBsuThYR68lGZs/BT8=" Order="_x0033_" pdftag="_x005B_Artifact_x005D_" isBookmarkSet="no" bookmark="no"/>
  <Shape xmlns="" ID="sgLKfRqtljO2++SzEljexzlkT0k=" pdftag="H2" isBookmarkSet="no" bookmark="yes" Order="_x0031_"/>
  <Shape xmlns="" ID="1Ohn68sFEs+H6w5ufSdKs0ATP0g=" pdftag="P" isBookmarkSet="no" bookmark="no" Order="_x0032_"/>
  <Shape xmlns="" ID="3fyBnm9x/8aD/8XfP1SKa9Vw6WY=" Order="_x0033_" pdftag="_x005B_Artifact_x005D_" isBookmarkSet="no" bookmark="no"/>
  <Shape xmlns="" ID="4rsqV+0zg/qjwLySy1G/VxPKmB0=" pdftag="H2" isBookmarkSet="no" bookmark="yes" Order="_x0031_"/>
  <Shape xmlns="" ID="iiBoG6unJPXgku5pV63DdLDkkjg=" pdftag="P" isBookmarkSet="no" bookmark="no" Order="_x0032_"/>
  <Shape xmlns="" ID="7OznYNmvESeNcBBNlV79kxj9vko=" Order="_x0033_" pdftag="_x005B_Artifact_x005D_" isBookmarkSet="no" bookmark="no"/>
  <Shape xmlns="" ID="5fN1SFjp9xO9hiIVrGkgCWB+a+Y=" pdftag="H2" isBookmarkSet="no" bookmark="yes" Order="_x0031_"/>
  <Shape xmlns="" ID="L/kcgzwKs5HONK1IZ5j0LQpTDCU=" pdftag="P" isBookmarkSet="no" bookmark="no" Order="_x0032_"/>
  <Shape xmlns="" ID="VZ93pOF540le15+WaRjweKW+1v0=" Order="_x0033_" pdftag="_x005B_Artifact_x005D_" isBookmarkSet="no" bookmark="no"/>
  <Shape xmlns="" ID="ENcriHzGeIMux0CrT2GU1mQDhqs=" pdftag="H2" isBookmarkSet="no" bookmark="yes" Order="_x0031_"/>
  <Shape xmlns="" ID="1R83GOqhPOMlGuruU6SYOGcwT9c=" pdftag="P" isBookmarkSet="no" bookmark="no" Order="_x0032_"/>
  <Shape xmlns="" ID="gR8y+1AR8dlBTntro9o14IhNZgI=" Order="_x0033_" pdftag="_x005B_Artifact_x005D_" isBookmarkSet="no" bookmark="no"/>
  <Shape xmlns="" ID="2KjiBjBwq3tMpHMUeINo4eRjoaE=" pdftag="H2" isBookmarkSet="no" bookmark="yes" Order="_x0031_"/>
  <Shape xmlns="" ID="cy1q16ks8Dbf9QAGlVZjA2kgA5Q=" Order="_x0033_" pdftag="_x005B_Artifact_x005D_" isBookmarkSet="no" bookmark="no"/>
  <Shape xmlns="" ID="3QeDL1m5aEXeVFDz6Yf2yBbrEeo=" pdftag="P" isBookmarkSet="no" bookmark="no" Order="_x0032_"/>
  <Shape xmlns="" ID="Jp1hiaA0f/XKT6/Ay88nk868/U8=" pdftag="H2" isBookmarkSet="no" bookmark="yes" Order="_x0031_"/>
  <Shape xmlns="" ID="S/DPd7rbswQSiBhdxLpJXgL+MtQ=" Order="_x0033_" pdftag="_x005B_Artifact_x005D_" isBookmarkSet="no" bookmark="no"/>
  <Shape xmlns="" ID="NGx/sBSrG6qrsyX3J0kX1y96o/k=" pdftag="P" isBookmarkSet="no" bookmark="no" Order="_x0032_"/>
  <Shape xmlns="" ID="SsrohJSFedGJ2EzRm14FHyXAwZo=" pdftag="H2" isBookmarkSet="no" bookmark="yes" Order="_x0031_"/>
  <Shape xmlns="" ID="xkeg+uDepJSsTbKjah/38kkAHlk=" pdftag="P" isBookmarkSet="no" bookmark="no" Order="_x0032_"/>
  <Shape xmlns="" ID="kWDp5Lp1zabXIBrpMeWp+gOwWo4=" Order="_x0033_" pdftag="_x005B_Artifact_x005D_" isBookmarkSet="no" bookmark="no"/>
  <Shape xmlns="" ID="VRNWwCxObyG+/vlqpy86ElsT+jA=" pdftag="H2" isBookmarkSet="no" bookmark="yes" Order="_x0031_"/>
  <Shape xmlns="" ID="iT5EV153+un7YlPafv+FCDa1Ptc=" Order="_x0033_" pdftag="_x005B_Artifact_x005D_" isBookmarkSet="no" bookmark="no"/>
  <Shape xmlns="" ID="FPSHr8AAbKuvjEUrXWbdIPNBfj8=" formula="no" inline="no" pdftag="Figure" isBookmarkSet="no" bookmark="no" artifact="_x0030_" validate="yes" Order="_x0032_"/>
  <Shape xmlns="" ID="EJl1tlhYqYnfcyJdgymy2RkxmF4=" pdftag="H2" isBookmarkSet="no" bookmark="yes" Order="_x0031_"/>
  <Shape xmlns="" ID="2gkDOxv4FU28hLFUvyLOY9c6ylE=" pdftag="P" isBookmarkSet="no" bookmark="no" Order="_x0032_"/>
  <Shape xmlns="" ID="ppNuWOwk0avpPrPeSVkaUMBmmo0=" Order="_x0033_" pdftag="_x005B_Artifact_x005D_" isBookmarkSet="no" bookmark="no"/>
  <Shape xmlns="" ID="KdNC9i3tuTVqeXr4HYDfuP4NEDE=" pdftag="H2" isBookmarkSet="no" bookmark="yes" Order="_x0031_"/>
  <Shape xmlns="" ID="LBhmyXoAdTCdyFC8V/NF1DgBRJE=" Order="_x0033_" pdftag="_x005B_Artifact_x005D_" isBookmarkSet="no" bookmark="no"/>
  <Shape xmlns="" ID="gCworVllkBwxO9eqVXjwUO60Bs0=" formula="no" inline="no" pdftag="Figure" isBookmarkSet="no" bookmark="no" artifact="_x0030_" validate="yes" Order="_x0032_"/>
  <Shape xmlns="" ID="HHzln3IYKMXSsmB5Pu4qgg23FHk=" formula="no" inline="no" isBookmarkSet="no" bookmark="no" Order="_x0033_" validate="no" artifact="_x0031_" pdftag="_x005B_Artifact_x005D_"/>
  <Shape xmlns="" ID="HEJa674yWlYPXj7SOQTl+I7VGSE=" artifact="_x0031_" formula="no" inline="no" pdftag="Figure" isBookmarkSet="no" bookmark="no" validate="no" Order="_x0031_"/>
  <Shape xmlns="" ID="K0pUFF0Ad63pyVUXjk7o/aNINeE=" artifact="_x0031_" formula="no" inline="no" pdftag="Figure" isBookmarkSet="no" bookmark="no" validate="no" Order="_x0036_"/>
  <Shape xmlns="" ID="WB0YpGjrLlfmvQ3YKtlUO1T/QFM=" artifact="_x0031_" formula="no" inline="no" pdftag="Figure" isBookmarkSet="no" bookmark="no" validate="no" Order="_x0037_"/>
  <Shape xmlns="" ID="BmdKj2zgY3sb3+zUBO7aeCCC2qo=" artifact="_x0031_" formula="no" inline="no" pdftag="Figure" isBookmarkSet="no" bookmark="no" validate="no" Order="_x0038_"/>
  <Shape xmlns="" ID="EltKQ96RHew/iKesziiPZB/6jew=" artifact="_x0031_" formula="no" inline="no" pdftag="Figure" isBookmarkSet="no" bookmark="no" validate="no" Order="_x0033_"/>
  <Shape xmlns="" ID="tyB19maRHWIEUPjlySsA7JtXzfw=" artifact="_x0031_" formula="no" inline="no" pdftag="Figure" isBookmarkSet="no" bookmark="no" validate="no" Order="_x0035_"/>
  <Shape xmlns="" ID="CgAtiGVViJVhZwnSIpbHnsvtYqg=" pdftag="H2" isBookmarkSet="no" bookmark="yes" Order="_x0034_"/>
  <Shape xmlns="" ID="mqgznNvaPyaw7CSERr9glxVHsBU=" pdftag="P" isBookmarkSet="no" bookmark="no" Order="_x0032_"/>
  <Shape xmlns="" ID="dgorI5pRR9bm43x7NdIiHEfJeJQ=" Order="_x0039_" pdftag="_x005B_Artifact_x005D_" isBookmarkSet="no" bookmark="no"/>
  <Shape xmlns="" ID="HPiE0bpcUpdl0huWpqzTWVIY8+E=" artifact="_x0031_" formula="no" inline="no" pdftag="Figure" isBookmarkSet="no" bookmark="no" validate="no" Order="_x0031_"/>
  <Shape xmlns="" ID="jIbRyvXCf6K4DS6m2eHMU9pmV+0=" pdftag="H2" isBookmarkSet="no" bookmark="yes" Order="_x0032_"/>
  <Shape xmlns="" ID="R6SX5MvF5lGTxhPFqzPopNqm1II=" pdftag="P" isBookmarkSet="no" bookmark="no" Order="_x0033_"/>
  <Shape xmlns="" ID="ZHnVfCffaYQEuXmFxfhn7589eNY=" artifact="_x0031_" formula="no" inline="no" pdftag="Figure" isBookmarkSet="no" bookmark="no" validate="no" Order="_x0034_"/>
  <Shape xmlns="" ID="lB84drIKZ9HeQ3aSrWiZuVP40CI=" artifact="_x0031_" formula="no" inline="no" pdftag="Figure" isBookmarkSet="no" bookmark="no" validate="no" Order="_x0035_"/>
  <Shape xmlns="" ID="5CXQ+sh4qMzB7n7rgYYf+ZOp7Dc=" Order="_x0036_" pdftag="_x005B_Artifact_x005D_" isBookmarkSet="no" bookmark="no"/>
  <Shape xmlns="" ID="5z4GiNewrV9310GXrVjYFpt/Gfs=" artifact="_x0031_" formula="no" inline="no" pdftag="Figure" isBookmarkSet="no" bookmark="no" validate="no" Order="_x0031_"/>
  <Shape xmlns="" ID="J7jGPVKbl8EaZzawT++GQQ0TbQw=" pdftag="H2" isBookmarkSet="no" bookmark="yes" Order="_x0032_"/>
  <Shape xmlns="" ID="xCq1it0jvljoJ9CUgdU258zf8z0=" pdftag="P" isBookmarkSet="no" bookmark="no" Order="_x0033_"/>
  <Shape xmlns="" ID="txUazvPbMLc0m2I/8z2EDsIEDwE=" artifact="_x0031_" formula="no" inline="no" pdftag="Figure" isBookmarkSet="no" bookmark="no" validate="no" Order="_x0034_"/>
  <Shape xmlns="" ID="zSFAbqQJKPef3KbrwFm6SHdhiHI=" artifact="_x0031_" formula="no" inline="no" pdftag="Figure" isBookmarkSet="no" bookmark="no" validate="no" Order="_x0035_"/>
  <Shape xmlns="" ID="rqNhquMnsNNdYb2iR5tqJQzM160=" Order="_x0036_" pdftag="_x005B_Artifact_x005D_" isBookmarkSet="no" bookmark="no"/>
  <Shape xmlns="" ID="x99sJsMCbfzAm47qeuNpCmiNqog=" artifact="_x0031_" formula="no" inline="no" pdftag="Figure" isBookmarkSet="no" bookmark="no" validate="no" Order="_x0031_"/>
  <Shape xmlns="" ID="bjNT6Q5NlA5Wl4BksKgz2GOr/vg=" pdftag="H2" isBookmarkSet="no" bookmark="yes" Order="_x0032_"/>
  <Shape xmlns="" ID="UCQ+1eTKGj3h3i5kiwuLKlPwQd0=" pdftag="P" isBookmarkSet="no" bookmark="no" Order="_x0033_"/>
  <Shape xmlns="" ID="2Dst7pfzIbLbY+rj0KtdMmbVAQA=" artifact="_x0031_" formula="no" inline="no" pdftag="Figure" isBookmarkSet="no" bookmark="no" validate="no" Order="_x0034_"/>
  <Shape xmlns="" ID="l/HDO1OnXgJSQGuRlCP6kCpS1IY=" artifact="_x0031_" formula="no" inline="no" pdftag="Figure" isBookmarkSet="no" bookmark="no" validate="no" Order="_x0035_"/>
  <Shape xmlns="" ID="9AEtxW3tzJwCW9Pe8df7hYkEhA0=" Order="_x0036_" pdftag="_x005B_Artifact_x005D_" isBookmarkSet="no" bookmark="no"/>
  <Shape xmlns="" ID="Ct0Zebq7BZrsltNgLCsE1qsOibc=" artifact="_x0031_" formula="no" inline="no" pdftag="Figure" isBookmarkSet="no" bookmark="no" validate="no" Order="_x0031_"/>
  <Shape xmlns="" ID="FBGnxlVRL2hjYUYicoHoa/wszrM=" pdftag="H2" isBookmarkSet="no" bookmark="yes" Order="_x0032_"/>
  <Shape xmlns="" ID="LGc2UR+XMxGTfaiZ+g9tL8SAwGI=" pdftag="P" isBookmarkSet="no" bookmark="no" Order="_x0033_"/>
  <Shape xmlns="" ID="urV2ppe8Nn0NtVkh2ACjhB7Hqhg=" artifact="_x0031_" formula="no" inline="no" pdftag="Figure" isBookmarkSet="no" bookmark="no" validate="no" Order="_x0034_"/>
  <Shape xmlns="" ID="QgM3G1YTKzvm0BT4dg+yGY5KJKY=" artifact="_x0031_" formula="no" inline="no" pdftag="Figure" isBookmarkSet="no" bookmark="no" validate="no" Order="_x0035_"/>
  <Shape xmlns="" ID="O6DJoKQ9brPDTdoo6a1yLxOlZjo=" Order="_x0036_" pdftag="_x005B_Artifact_x005D_" isBookmarkSet="no" bookmark="no"/>
  <Shape xmlns="" ID="NkeNb197MRrgzaCG+qjEjszbs9Y=" artifact="_x0031_" formula="no" inline="no" pdftag="Figure" isBookmarkSet="no" bookmark="no" validate="no" Order="_x0031_"/>
  <Shape xmlns="" ID="1VSQmC2/GZrJBfl+AyUZy0T46kI=" pdftag="H2" isBookmarkSet="no" bookmark="yes" Order="_x0032_"/>
  <Shape xmlns="" ID="wE+tsxr8VPsQIS9KMcSM4kWISN8=" pdftag="P" isBookmarkSet="no" bookmark="no" Order="_x0033_"/>
  <Shape xmlns="" ID="9MtaMHWrFT4VMeL1ZDI7jcW2yTg=" artifact="_x0031_" formula="no" inline="no" pdftag="Figure" isBookmarkSet="no" bookmark="no" validate="no" Order="_x0034_"/>
  <Shape xmlns="" ID="EjALtcnbnbccwByHCgPtbNL+sTw=" artifact="_x0031_" formula="no" inline="no" pdftag="Figure" isBookmarkSet="no" bookmark="no" validate="no" Order="_x0035_"/>
  <Shape xmlns="" ID="J5nN8yV+OxhruL5LPVPbQ5WBTeA=" Order="_x0036_" pdftag="_x005B_Artifact_x005D_" isBookmarkSet="no" bookmark="no"/>
  <Shape xmlns="" ID="1ufNyocYnG0CbDZfP1/xtdxaklE=" pdftag="H2" isBookmarkSet="no" bookmark="yes" Order="_x0031_"/>
  <Shape xmlns="" ID="Pxch8EKJIbC/VMNz+QkPvXNyJ+I=" pdftag="P" isBookmarkSet="no" bookmark="no" Order="_x0032_"/>
  <Shape xmlns="" ID="RjPfodkn9lsZ+FCibBgOaH6iExQ=" Order="_x0033_" pdftag="_x005B_Artifact_x005D_" isBookmarkSet="no" bookmark="no"/>
  <Shape xmlns="" ID="xDWlE/jzyLNUlrp6sXkSYUZ1bqw=" artifact="_x0031_" formula="no" inline="no" pdftag="Figure" isBookmarkSet="no" bookmark="no" validate="no" Order="_x0031_"/>
  <Shape xmlns="" ID="27Uhr2fB8Treu7JPC5d7R8h+xsc=" pdftag="H2" isBookmarkSet="no" bookmark="yes" Order="_x0032_"/>
  <Shape xmlns="" ID="2f0iAB0TcRtw33laXlOS6T2/rUA=" artifact="_x0031_" formula="no" inline="no" pdftag="Figure" isBookmarkSet="no" bookmark="no" validate="no" Order="_x0034_"/>
  <Shape xmlns="" ID="IuiC7Z3Nif/JUR3Z9tgi5Wom+vs=" pdftag="P" isBookmarkSet="no" bookmark="no" Order="_x0033_"/>
  <Shape xmlns="" ID="0BIjn7agjCLSKzZHJp5yUQVmzzU=" Order="_x0035_" pdftag="_x005B_Artifact_x005D_" isBookmarkSet="no" bookmark="no"/>
  <Shape xmlns="" ID="i96GNtyVhpAQip3+p48g2fMTJzs=" artifact="_x0031_" formula="no" inline="no" pdftag="Figure" isBookmarkSet="no" bookmark="no" validate="no" Order="_x0031_"/>
  <Shape xmlns="" ID="JZPZWbQ42IUXIjG/+OvueYH6gbQ=" pdftag="H2" isBookmarkSet="no" bookmark="yes" Order="_x0032_"/>
  <Shape xmlns="" ID="SVj9sMlPvwkvBZ/+CUn6F68NFW4=" Order="_x0034_" pdftag="_x005B_Artifact_x005D_" isBookmarkSet="no" bookmark="no"/>
  <Shape xmlns="" ID="clMrBEAbv5GSgGAlm9iglVLpCgA=" formula="no" inline="no" isBookmarkSet="no" bookmark="no" pdftag="Figure" artifact="_x0030_" validate="yes" Order="_x0033_"/>
  <Shape xmlns="" ID="9IHDSXFnjiY8BtOYXvsef58xsHs=" Order="_x0031_" formula="no" inline="no" isBookmarkSet="no" bookmark="no" validate="no" artifact="_x0031_" pdftag="_x005B_Artifact_x005D_"/>
  <Shape xmlns="" ID="AKUQ1vdFMqYFoPRLukPul0xV8Ig=" pdftag="H2" isBookmarkSet="no" bookmark="yes" Order="_x0031_"/>
  <Shape xmlns="" ID="oQFnz7BihbCMwMzE0zEfDsIS4xU=" Order="_x0033_" pdftag="_x005B_Artifact_x005D_" isBookmarkSet="no" bookmark="no"/>
  <Shape xmlns="" ID="XrrcTYcxrT+hlpoBtXRERH9CG60=" formula="no" inline="no" isBookmarkSet="no" bookmark="no" pdftag="Figure" artifact="_x0030_" validate="yes" Order="_x0032_"/>
  <Shape xmlns="" ID="z+wkOPiZWhnKj5xGb3Veh/X2/Us=" Order="_x0031_" formula="no" inline="no" isBookmarkSet="no" bookmark="no" validate="no" artifact="_x0031_" pdftag="_x005B_Artifact_x005D_"/>
  <Shape xmlns="" ID="51/+vog1/5t5hGkvyqH6Ub5Pfes=" pdftag="H2" isBookmarkSet="no" bookmark="yes" Order="_x0031_"/>
  <Shape xmlns="" ID="D6MA/8tkJJCBpMa4VDOZiQjOk7Y=" Order="_x0033_" pdftag="_x005B_Artifact_x005D_" isBookmarkSet="no" bookmark="no"/>
  <Shape xmlns="" ID="Hi+8YTkjqgvOfR2IRQikJeHxeIE=" formula="no" inline="no" isBookmarkSet="no" bookmark="no" pdftag="Figure" artifact="_x0030_" validate="yes" Order="_x0032_"/>
  <Shape xmlns="" ID="+ZCx281bodwmITKKCPj2b65nfYk=" Order="_x0031_" formula="no" inline="no" isBookmarkSet="no" bookmark="no" validate="no" artifact="_x0031_" pdftag="_x005B_Artifact_x005D_"/>
  <Shape xmlns="" ID="oIMju1ZBkoplGxd+jnSb2SQJyM0=" pdftag="H2" isBookmarkSet="no" bookmark="yes" Order="_x0031_"/>
  <Shape xmlns="" ID="VcVca5qRZ+u5eTyrCsMzTnei5u8=" Order="_x0033_" pdftag="_x005B_Artifact_x005D_" isBookmarkSet="no" bookmark="no"/>
  <Shape xmlns="" ID="/sh/ntRbXmxk5wYQ6pIsqRF9Fi4=" formula="no" inline="no" isBookmarkSet="no" bookmark="no" pdftag="Figure" artifact="_x0030_" validate="yes" Order="_x0032_"/>
  <Shape xmlns="" ID="QUZJEnOagjfifqH85b3aLN45thU=" Order="_x0031_" formula="no" inline="no" isBookmarkSet="no" bookmark="no" validate="no" artifact="_x0031_" pdftag="_x005B_Artifact_x005D_"/>
  <Shape xmlns="" ID="pkX01+WzRSVhaxmZB0hJExBKCvE=" pdftag="H2" isBookmarkSet="no" bookmark="yes" Order="_x0031_"/>
  <Shape xmlns="" ID="yVa3InZQEamwc5500C4DjGwphwI=" Order="_x0033_" pdftag="_x005B_Artifact_x005D_" isBookmarkSet="no" bookmark="no"/>
  <Shape xmlns="" ID="Mxk/cdsaOaR8Dd1NYCoLxvbnzDM=" formula="no" inline="no" isBookmarkSet="no" bookmark="no" pdftag="Figure" artifact="_x0030_" validate="yes" Order="_x0032_"/>
  <Shape xmlns="" ID="OHrbjuer17pqBZDz35AvxjPo/Ks=" Order="_x0031_" formula="no" inline="no" isBookmarkSet="no" bookmark="no" validate="no" artifact="_x0031_" pdftag="_x005B_Artifact_x005D_"/>
  <Shape xmlns="" ID="mT8x1N8f9CxK+e5McK2+KFgj9zc=" pdftag="H2" isBookmarkSet="no" bookmark="yes" Order="_x0031_"/>
  <Shape xmlns="" ID="YaNeWlz2Vl9hUqncloA7gOAjX9Y=" Order="_x0033_" pdftag="_x005B_Artifact_x005D_" isBookmarkSet="no" bookmark="no"/>
  <Shape xmlns="" ID="FRrFtXfyzJQIfDVyMn2q+fhkGLI=" formula="no" inline="no" isBookmarkSet="no" bookmark="no" pdftag="Figure" artifact="_x0030_" validate="yes" Order="_x0032_"/>
  <Shape xmlns="" ID="VCP91L69AA3aCvK5IUDzGAFv1Yk=" Order="_x0031_" formula="no" inline="no" isBookmarkSet="no" bookmark="no" validate="no" artifact="_x0031_" pdftag="_x005B_Artifact_x005D_"/>
  <Shape xmlns="" ID="xIx2Jcr2Xati2pyeZ54kU6ZyNEQ=" pdftag="H2" isBookmarkSet="no" bookmark="yes" Order="_x0031_"/>
  <Shape xmlns="" ID="M/u3+kcJswKSjEiW52yKGQr8dZ0=" Order="_x0033_" pdftag="_x005B_Artifact_x005D_" isBookmarkSet="no" bookmark="no"/>
  <Shape xmlns="" ID="a/wnUpsO/39r47PJ4joyOjgZ3Kg=" formula="no" inline="no" isBookmarkSet="no" bookmark="no" pdftag="Figure" artifact="_x0030_" validate="yes" Order="_x0032_"/>
  <Shape xmlns="" ID="pmcYuB6hhMG2m38izkn54BCWlxo=" Order="_x0031_" formula="no" inline="no" isBookmarkSet="no" bookmark="no" validate="no" artifact="_x0031_" pdftag="_x005B_Artifact_x005D_"/>
  <Shape xmlns="" ID="99XuHi3TgCu8EJ4zRVMtRNRRwgc=" pdftag="H2" isBookmarkSet="no" bookmark="yes" Order="_x0031_"/>
  <Shape xmlns="" ID="1G4zjUH+PODDVOAkxr2A8VB9rpA=" Order="_x0033_" pdftag="_x005B_Artifact_x005D_" isBookmarkSet="no" bookmark="no"/>
  <Shape xmlns="" ID="WPrhAm5KbdxMwEedLpStSSJMZfM=" formula="no" inline="no" isBookmarkSet="no" bookmark="no" pdftag="Figure" artifact="_x0030_" validate="yes" Order="_x0032_"/>
  <Shape xmlns="" ID="s1UDgIE6wL8Lmjhg25rEEPwgiZc=" Order="_x0031_" formula="no" inline="no" isBookmarkSet="no" bookmark="no" validate="no" artifact="_x0031_" pdftag="_x005B_Artifact_x005D_"/>
  <Shape xmlns="" ID="yy5em86eG72UjkT8VeNCkVTEdwc=" pdftag="H2" isBookmarkSet="no" bookmark="yes" Order="_x0031_"/>
  <Shape xmlns="" ID="AsH3hMdDdtWQxaUoVo4f8zw/Fnk=" Order="_x0033_" pdftag="_x005B_Artifact_x005D_" isBookmarkSet="no" bookmark="no"/>
  <Shape xmlns="" ID="1BgozoDdOr7rfmFFPL1wg0Y9u8Y=" formula="no" inline="no" isBookmarkSet="no" bookmark="no" pdftag="Figure" artifact="_x0030_" validate="yes" Order="_x0032_"/>
  <Shape xmlns="" ID="4DCnMEydqucd/p4gCFijBzzWFUY=" Order="_x0031_" formula="no" inline="no" isBookmarkSet="no" bookmark="no" validate="no" artifact="_x0031_" pdftag="_x005B_Artifact_x005D_"/>
  <Shape xmlns="" ID="YXxhJH89FivCTvzJyCaAdzuwin0=" pdftag="H2" isBookmarkSet="no" bookmark="yes" Order="_x0031_"/>
  <Shape xmlns="" ID="duQ2EpLi+xBtxO6sRBgKOD9bBBo=" Order="_x0033_" pdftag="_x005B_Artifact_x005D_" isBookmarkSet="no" bookmark="no"/>
  <Shape xmlns="" ID="dc5R8ids+ttmDJvJhcfD3FU4BFU=" formula="no" inline="no" isBookmarkSet="no" bookmark="no" pdftag="Figure" artifact="_x0030_" validate="yes" Order="_x0032_"/>
  <Shape xmlns="" ID="cwOTmewPmiroCfaytidKnVPL1jo=" Order="_x0031_" formula="no" inline="no" isBookmarkSet="no" bookmark="no" validate="no" artifact="_x0031_" pdftag="_x005B_Artifact_x005D_"/>
  <Shape xmlns="" ID="KbjeHmTcp+9YoBHTd9XitsUfAuo=" pdftag="H2" isBookmarkSet="no" bookmark="yes" Order="_x0031_"/>
  <Shape xmlns="" ID="vz3NHH1gIz82CWke6ReOJqYjddo=" Order="_x0033_" pdftag="_x005B_Artifact_x005D_" isBookmarkSet="no" bookmark="no"/>
  <Shape xmlns="" ID="jMjdaf/6HrOs2nNvf2hrGNqXJ50=" formula="no" inline="no" isBookmarkSet="no" bookmark="no" pdftag="Figure" artifact="_x0030_" validate="yes" Order="_x0032_"/>
  <Shape xmlns="" ID="+FR6vV1jYpJ2G/r8nII+30egyrk=" Order="_x0031_" formula="no" inline="no" isBookmarkSet="no" bookmark="no" validate="no" artifact="_x0031_" pdftag="_x005B_Artifact_x005D_"/>
  <Shape xmlns="" ID="oxMgAiq/B3+ZtCtEBSLpe26/oiQ=" pdftag="H2" isBookmarkSet="no" bookmark="yes" Order="_x0031_"/>
  <Shape xmlns="" ID="eOps2oCNQc3+40nHB/3UX1yKaq0=" Order="_x0033_" pdftag="_x005B_Artifact_x005D_" isBookmarkSet="no" bookmark="no"/>
  <Shape xmlns="" ID="SkeVYUVoCLH34VWLVtzvDUdK1cQ=" formula="no" inline="no" isBookmarkSet="no" bookmark="no" pdftag="Figure" artifact="_x0030_" validate="yes" Order="_x0032_"/>
  <Shape xmlns="" ID="ktOKk4xxZwgVIf7lZwcYMtUpp6E=" formula="no" inline="no" pdftag="Figure" isBookmarkSet="no" bookmark="no" artifact="_x0030_" validate="yes" Order="_x0032_"/>
  <Shape xmlns="" ID="ywwsiPv0tYnwAiA1iwTXrtX/sFA=" pdftag="H2" isBookmarkSet="no" bookmark="yes" Order="_x0031_"/>
  <Shape xmlns="" ID="+rn4OTISG9YXdkW6nw+b3b7m4jY=" Order="_x0033_" pdftag="_x005B_Artifact_x005D_" isBookmarkSet="no" bookmark="no"/>
  <Shape xmlns="" ID="nA3HBoTwzUPrt5kJyjHFAXo53Pc=" Order="_x0032_" formula="no" inline="no" isBookmarkSet="no" bookmark="no" validate="no" artifact="_x0031_" pdftag="_x005B_Artifact_x005D_"/>
  <Shape xmlns="" ID="9JTbwqlIuctdR6YdksIwNNKOG+A=" artifact="_x0031_" formula="no" inline="no" pdftag="Figure" isBookmarkSet="no" bookmark="no" validate="no" Order="_x0031_"/>
  <Shape xmlns="" ID="VqjYZYj0lnZ8KZSQXWrTEUbsTlw=" pdftag="Figure" artifact="_x0031_" formula="no" inline="no" isBookmarkSet="no" bookmark="no" validate="no" Order="_x0032_"/>
  <Shape xmlns="" ID="MEL5cWxjjr4BeB0vQrSvU71Y0N0=" pdftag="H2" isBookmarkSet="no" bookmark="yes" Order="_x0033_"/>
  <Shape xmlns="" ID="Rr+qkC9Bs6HGG2HoV5lEkax1YnQ=" pdftag="P" isBookmarkSet="no" bookmark="no" Order="_x0034_"/>
  <Shape xmlns="" ID="uBPITxtD3lefmN4WCA0sdmXetdk=" Order="_x0035_" pdftag="_x005B_Artifact_x005D_" isBookmarkSet="no" bookmark="no"/>
  <Shape xmlns="" ID="cihF4fygZucIbvxUFjlPIC1k71s=" artifact="_x0031_" formula="no" inline="no" pdftag="Figure" isBookmarkSet="no" bookmark="no" validate="no" Order="_x0033_"/>
  <Shape xmlns="" ID="HY7vWufVsaTdtIkOoHAvfimus4I=" artifact="_x0031_" formula="no" inline="no" pdftag="Figure" isBookmarkSet="no" bookmark="no" validate="no" Order="_x0032_"/>
  <Shape xmlns="" ID="3sjae7s85jLL08LSJxxDzUqvQTM=" pdftag="H2" isBookmarkSet="no" bookmark="yes" Order="_x0034_"/>
  <Shape xmlns="" ID="Y5qhC6QdIANFOk4vWs2l4KII2YU=" pdftag="Figure" artifact="_x0031_" formula="no" inline="no" isBookmarkSet="no" bookmark="no" validate="no" Order="_x0031_"/>
  <Shape xmlns="" ID="6QEOJ1oidTPTbSgmR2chGrJocWU=" pdftag="P" isBookmarkSet="no" bookmark="no" Order="_x0035_"/>
  <Shape xmlns="" ID="9uFWLVSfr+3Da72xHcIFBqkAS7g=" Order="_x0037_" pdftag="_x005B_Artifact_x005D_" isBookmarkSet="no" bookmark="no"/>
  <Shape xmlns="" ID="CE19SNqGENGw0unyPU7UqHUeHBA=" pdftag="Figure" artifact="_x0031_" formula="no" inline="no" isBookmarkSet="no" bookmark="no" validate="no" Order="_x0036_"/>
  <Shape xmlns="" ID="Ayx3FZZ8kebcqqyuo2KbUYdUWIU=" artifact="_x0031_" formula="no" inline="no" pdftag="Figure" isBookmarkSet="no" bookmark="no" validate="no" Order="_x0033_"/>
  <Shape xmlns="" ID="H50u0/PRz5IuaCojPDMoa1eCOqI=" artifact="_x0031_" formula="no" inline="no" pdftag="Figure" isBookmarkSet="no" bookmark="no" validate="no" Order="_x0032_"/>
  <Shape xmlns="" ID="ot483Rgo4t/LluJdpTdgIB5xLQk=" pdftag="H2" isBookmarkSet="no" bookmark="yes" Order="_x0034_"/>
  <Shape xmlns="" ID="9tzVbaLd67BSPBPDJAo5dUznvjU=" pdftag="Figure" artifact="_x0031_" formula="no" inline="no" isBookmarkSet="no" bookmark="no" validate="no" Order="_x0031_"/>
  <Shape xmlns="" ID="Y2YzxabO4bUxNStaGLqtOq8zLPA=" pdftag="P" isBookmarkSet="no" bookmark="no" Order="_x0035_"/>
  <Shape xmlns="" ID="vEt0onSFL1hb7AoCX4lA6LO0PzI=" Order="_x0037_" pdftag="_x005B_Artifact_x005D_" isBookmarkSet="no" bookmark="no"/>
  <Shape xmlns="" ID="YM7ywb7EYOiuy7YD5mZRYciMGJg=" pdftag="Figure" artifact="_x0031_" formula="no" inline="no" isBookmarkSet="no" bookmark="no" validate="no" Order="_x0036_"/>
  <Shape xmlns="" ID="C5zvYj7s4UBG9qgQufHlG0tqELw=" artifact="_x0031_" formula="no" inline="no" pdftag="Figure" isBookmarkSet="no" bookmark="no" validate="no" Order="_x0032_"/>
  <Shape xmlns="" ID="QWtG53Q8UB86L/2BFjkGzoQDqFg=" artifact="_x0031_" formula="no" inline="no" pdftag="Figure" isBookmarkSet="no" bookmark="no" validate="no" Order="_x0031_"/>
  <Shape xmlns="" ID="WMoDG4T/stj3lE1xgDwVhf8xOkM=" pdftag="Figure" artifact="_x0031_" formula="no" inline="no" isBookmarkSet="no" bookmark="no" validate="no" Order="_x0033_"/>
  <Shape xmlns="" ID="0n4WIng/iW4VyP9lOYYRCnFPNNE=" pdftag="H2" isBookmarkSet="no" bookmark="yes" Order="_x0034_"/>
  <Shape xmlns="" ID="Xg69cvTxYzI9oj73s6ZGiNhOO3M=" pdftag="P" isBookmarkSet="no" bookmark="no" Order="_x0035_"/>
  <Shape xmlns="" ID="DDmwUehWPbCt1WIvxrHF9lzjRGM=" Order="_x0036_" pdftag="_x005B_Artifact_x005D_" isBookmarkSet="no" bookmark="no"/>
  <Shape xmlns="" ID="qqPd6LZ2NIhOu4uRDZ69ykkEhWM=" artifact="_x0031_" formula="no" inline="no" pdftag="Figure" isBookmarkSet="no" bookmark="no" validate="no" Order="_x0033_"/>
  <Shape xmlns="" ID="XzzNnVtOewKvZMiUzUldXFQhq6I=" artifact="_x0031_" formula="no" inline="no" pdftag="Figure" isBookmarkSet="no" bookmark="no" validate="no" Order="_x0031_"/>
  <Shape xmlns="" ID="YvLaBuM4T/Pu42BJaeljQecFI7M=" pdftag="H2" isBookmarkSet="no" bookmark="yes" Order="_x0034_"/>
  <Shape xmlns="" ID="LhhiH3qK75R3oEa/ZjgcHPZX56I=" pdftag="Figure" artifact="_x0031_" formula="no" inline="no" isBookmarkSet="no" bookmark="no" validate="no" Order="_x0032_"/>
  <Shape xmlns="" ID="13eubHyDj0uiRKLkqMgeR9Cb4vk=" pdftag="P" isBookmarkSet="no" bookmark="no" Order="_x0035_"/>
  <Shape xmlns="" ID="Q5BseDnJZzTNCgtqhR8A6RIVV1Y=" pdftag="Figure" artifact="_x0031_" formula="no" inline="no" isBookmarkSet="no" bookmark="no" validate="no" Order="_x0036_"/>
  <Shape xmlns="" ID="A+MdvmjdjMMMoxbqVxCWEAfWR1Y=" Order="_x0037_" pdftag="_x005B_Artifact_x005D_" isBookmarkSet="no" bookmark="no"/>
  <Shape xmlns="" ID="z2WOpcqdpBn4/TCql7EJrac7ArA=" artifact="_x0031_" formula="no" inline="no" pdftag="Figure" isBookmarkSet="no" bookmark="no" validate="no" Order="_x0033_"/>
  <Shape xmlns="" ID="VK/Spnzo0jDY0B/2D4FSLszDoQM=" artifact="_x0031_" formula="no" inline="no" pdftag="Figure" isBookmarkSet="no" bookmark="no" validate="no" Order="_x0031_"/>
  <Shape xmlns="" ID="8PAexqptecaa4ccF5Nvgs2QXI4E=" pdftag="H2" isBookmarkSet="no" bookmark="yes" Order="_x0034_"/>
  <Shape xmlns="" ID="iAsPrlD341zoOZ/YVBB92o81Gj4=" pdftag="Figure" artifact="_x0031_" formula="no" inline="no" isBookmarkSet="no" bookmark="no" validate="no" Order="_x0032_"/>
  <Shape xmlns="" ID="FID8mZMGGudPw1dLZU3vqOOpmsE=" pdftag="P" isBookmarkSet="no" bookmark="no" Order="_x0035_"/>
  <Shape xmlns="" ID="aDoVIxQ+8iCq07yAjDxzFhfDqNg=" pdftag="Figure" artifact="_x0031_" formula="no" inline="no" isBookmarkSet="no" bookmark="no" validate="no" Order="_x0036_"/>
  <Shape xmlns="" ID="tUyuXqR69FnKSizpCXNsRbGrQTg=" Order="_x0037_" pdftag="_x005B_Artifact_x005D_" isBookmarkSet="no" bookmark="no"/>
  <Shape xmlns="" ID="CqZanVJ3RuuY/PAw3z8hnigL64s=" artifact="_x0031_" formula="no" inline="no" pdftag="Figure" isBookmarkSet="no" bookmark="no" validate="no" Order="_x0032_"/>
  <Shape xmlns="" ID="+rrm8MUCkrKOizUY61TbdPqRu54=" artifact="_x0031_" formula="no" inline="no" pdftag="Figure" isBookmarkSet="no" bookmark="no" validate="no" Order="_x0031_"/>
  <Shape xmlns="" ID="m+HNpkHQN/q3igDxBkYDaQ+kYX0=" pdftag="Figure" artifact="_x0031_" formula="no" inline="no" isBookmarkSet="no" bookmark="no" validate="no" Order="_x0033_"/>
  <Shape xmlns="" ID="0dGsgiyKBs8UCQ/Ny/OWo+qxo5k=" pdftag="H2" isBookmarkSet="no" bookmark="yes" Order="_x0034_"/>
  <Shape xmlns="" ID="h2t8xBxJehR2+5uz8/J/DLtVddI=" pdftag="P" isBookmarkSet="no" bookmark="no" Order="_x0035_"/>
  <Shape xmlns="" ID="6ezSf4sbKGkK7iw13nYYpx5Fv90=" Order="_x0036_" pdftag="_x005B_Artifact_x005D_" isBookmarkSet="no" bookmark="no"/>
  <Shape xmlns="" ID="xVOFN3VVER68TOwA5jqT2ZYNBKo=" artifact="_x0031_" formula="no" inline="no" pdftag="Figure" isBookmarkSet="no" bookmark="no" validate="no" Order="_x0033_"/>
  <Shape xmlns="" ID="JXg1HK7rDh5pbO0BCx4WGYhQPv4=" artifact="_x0031_" formula="no" inline="no" pdftag="Figure" isBookmarkSet="no" bookmark="no" validate="no" Order="_x0031_"/>
  <Shape xmlns="" ID="rKPjE0n/2zNM53xcJ/4AlEc8f3g=" pdftag="H2" isBookmarkSet="no" bookmark="yes" Order="_x0034_"/>
  <Shape xmlns="" ID="0Wb5LTVn1dDBqluuUzAoWrsiKpo=" pdftag="Figure" artifact="_x0031_" formula="no" inline="no" isBookmarkSet="no" bookmark="no" validate="no" Order="_x0032_"/>
  <Shape xmlns="" ID="0I8P8SaAHkp5I3lSdX77UXFmXqA=" pdftag="P" isBookmarkSet="no" bookmark="no" Order="_x0035_"/>
  <Shape xmlns="" ID="OtIfMR7i3Wl/MKUY9Pz+dGliB3Q=" Order="_x0036_" pdftag="_x005B_Artifact_x005D_" isBookmarkSet="no" bookmark="no"/>
  <Shape xmlns="" ID="T2j8vhdLAjAw8z3cb1Epc4zd13w=" artifact="_x0031_" formula="no" inline="no" pdftag="Figure" isBookmarkSet="no" bookmark="no" validate="no" Order="_x0033_"/>
  <Shape xmlns="" ID="6GpkTnM7JikXhpbQ5pUS640+gLQ=" artifact="_x0031_" formula="no" inline="no" pdftag="Figure" isBookmarkSet="no" bookmark="no" validate="no" Order="_x0031_"/>
  <Shape xmlns="" ID="kRk1DVW47zz3Qp83JmbeFmMeq9c=" pdftag="H2" isBookmarkSet="no" bookmark="yes" Order="_x0034_"/>
  <Shape xmlns="" ID="BlV0q+Lr9adaLH4vD/3z0/PPiD4=" pdftag="Figure" artifact="_x0031_" formula="no" inline="no" isBookmarkSet="no" bookmark="no" validate="no" Order="_x0032_"/>
  <Shape xmlns="" ID="7G/4x2wZS/h14dMRd89oUBuXX6o=" pdftag="P" isBookmarkSet="no" bookmark="no" Order="_x0035_"/>
  <Shape xmlns="" ID="lHB7TiTgPRhIaEXFVqzuiHR2dTI=" Order="_x0036_" pdftag="_x005B_Artifact_x005D_" isBookmarkSet="no" bookmark="no"/>
  <Shape xmlns="" ID="htujah6n8DeuJo/zOl70Jl4ngE4=" artifact="_x0031_" formula="no" inline="no" pdftag="Figure" isBookmarkSet="no" bookmark="no" validate="no" Order="_x0032_"/>
  <Shape xmlns="" ID="dZsnRfs4zQCf3noVEl8Q1tbqdZs=" artifact="_x0031_" formula="no" inline="no" pdftag="Figure" isBookmarkSet="no" bookmark="no" validate="no" Order="_x0031_"/>
  <Shape xmlns="" ID="rTJRkrRQwmLxeuo6e+Z2je5Wb28=" pdftag="Figure" artifact="_x0031_" formula="no" inline="no" isBookmarkSet="no" bookmark="no" validate="no" Order="_x0033_"/>
  <Shape xmlns="" ID="T4iplM9MlxdwTlV+d7/feOgkAeU=" pdftag="H2" isBookmarkSet="no" bookmark="yes" Order="_x0034_"/>
  <Shape xmlns="" ID="HJxZlSQjauI8jWyfk6VZdoJqsYo=" pdftag="P" isBookmarkSet="no" bookmark="no" Order="_x0035_"/>
  <Shape xmlns="" ID="pkwsFklakjNFYYIwEPDP4Z94Jfg=" Order="_x0036_" pdftag="_x005B_Artifact_x005D_" isBookmarkSet="no" bookmark="no"/>
  <Shape xmlns="" ID="9HbbHn6hUWVVinMwscakBpx8Byk=" artifact="_x0031_" formula="no" inline="no" pdftag="Figure" isBookmarkSet="no" bookmark="no" validate="no" Order="_x0032_"/>
  <Shape xmlns="" ID="e0KKzxvn1RIV19Yof9GZc3jF56I=" artifact="_x0031_" formula="no" inline="no" pdftag="Figure" isBookmarkSet="no" bookmark="no" validate="no" Order="_x0031_"/>
  <Shape xmlns="" ID="nm1sRgjlULMREk9W0HeyTsON69Y=" pdftag="H2" isBookmarkSet="no" bookmark="yes" Order="_x0033_"/>
  <Shape xmlns="" ID="8U9D1rn5ZjxKho34ymiGydRwKEw=" pdftag="P" isBookmarkSet="no" bookmark="no" Order="_x0034_"/>
  <Shape xmlns="" ID="Z2VtZUJi4s79fxa/7knfUu+Mh3c=" Order="_x0036_" pdftag="_x005B_Artifact_x005D_" isBookmarkSet="no" bookmark="no"/>
  <Shape xmlns="" ID="7++Lggm7SmcZVWKkn7+9UHm/cEo=" pdftag="Figure" artifact="_x0031_" formula="no" inline="no" isBookmarkSet="no" bookmark="no" validate="no" Order="_x0035_"/>
  <Shape xmlns="" ID="OX6IYeIQeYHkGVyNxHa85OQ9O4s=" pdftag="H2" isBookmarkSet="no" bookmark="yes" Order="_x0031_"/>
  <Shape xmlns="" ID="RYnvI/Bq64wD9WB18y1huBn6I9A=" Order="_x0033_" pdftag="_x005B_Artifact_x005D_" isBookmarkSet="no" bookmark="no"/>
  <Shape xmlns="" ID="+uxYLho04TQJgLgkR9qx05jcFuE=" formula="no" inline="no" isBookmarkSet="no" bookmark="no" pdftag="Figure" artifact="_x0030_" validate="yes" Order="_x0032_"/>
  <Shape xmlns="" ID="9Zxe4u5UsvZNkSaj5LtYw2uf7As=" Order="_x0031_" formula="no" inline="no" isBookmarkSet="no" bookmark="no" validate="no" artifact="_x0031_" pdftag="_x005B_Artifact_x005D_"/>
  <Shape xmlns="" ID="yVgQ73+47V6+VQccyGU/stZTRm4=" artifact="_x0031_" formula="no" inline="no" pdftag="Figure" isBookmarkSet="no" bookmark="no" validate="no" Order="_x0031_"/>
  <Shape xmlns="" ID="GnExYpJUse3kAXZvsH2bghQGvug=" artifact="_x0031_" formula="no" inline="no" pdftag="Figure" isBookmarkSet="no" bookmark="no" validate="no" Order="_x0033_"/>
  <Shape xmlns="" ID="uZ3Joi6IxtIl3IC7jpl1w9Ii4w8=" pdftag="H2" isBookmarkSet="no" bookmark="yes" Order="_x0033_"/>
  <Shape xmlns="" ID="UFTMK92TwdK6BU9k+G9rjBipLk8=" pdftag="P" isBookmarkSet="no" bookmark="no" Order="_x0034_"/>
  <Shape xmlns="" ID="vNfuXlg1BP6oWezxZQLg7s0emsQ=" Order="_x0035_" pdftag="_x005B_Artifact_x005D_" isBookmarkSet="no" bookmark="no"/>
  <Shape xmlns="" ID="m3m+CsUYf2zvixEwE+evuBCtRrY=" artifact="_x0031_" formula="no" inline="no" pdftag="Figure" isBookmarkSet="no" bookmark="no" validate="no" Order="_x0032_"/>
  <Shape xmlns="" ID="P+n5b855X9zqvaEMk6x1c5D1/SA=" artifact="_x0031_" formula="no" inline="no" pdftag="Figure" isBookmarkSet="no" bookmark="no" validate="no" Order="_x0031_"/>
  <Shape xmlns="" ID="9vLE8BiE2kiin9ByXP8+BS8aBDw=" pdftag="H2" isBookmarkSet="no" bookmark="yes" Order="_x0035_"/>
  <Shape xmlns="" ID="qIUIXjzbLMr3QWbfsbMnZn6VO6U=" artifact="_x0031_" formula="no" inline="no" pdftag="Figure" isBookmarkSet="no" bookmark="no" validate="no" Order="_x0033_"/>
  <Shape xmlns="" ID="gRWcRJT1QD3/WMooSCsDWrMi4lQ=" formula="no" inline="no" isBookmarkSet="no" bookmark="no" pdftag="Figure" artifact="_x0030_" validate="yes" Order="_x0034_"/>
  <Shape xmlns="" ID="a8rcuCRojVW25QOgx/i/vu1Cj60=" Order="_x0037_" pdftag="_x005B_Artifact_x005D_" isBookmarkSet="no" bookmark="no"/>
  <Shape xmlns="" ID="RsBmYGEUZlMpTRFmJRTR9bhFZbA=" pdftag="P" isBookmarkSet="no" bookmark="no" Order="_x0036_"/>
  <Shape xmlns="" ID="WmYqXBO3z5gWjMVIYUgBo+le+Z0=" Order="_x0032_" formula="no" inline="no" isBookmarkSet="no" bookmark="no" validate="no" artifact="_x0031_" pdftag="_x005B_Artifact_x005D_"/>
  <Shape xmlns="" ID="yIAHKpOJvVXtvIKZPyRkbu+ERPA=" artifact="_x0031_" formula="no" inline="no" pdftag="Figure" isBookmarkSet="no" bookmark="no" validate="no" Order="_x0031_"/>
  <Shape xmlns="" ID="3+wSSVGAAcVwD+o7+dgBNUptfGo=" pdftag="H2" isBookmarkSet="no" bookmark="yes" Order="_x0034_"/>
  <Shape xmlns="" ID="92CnmrXA3Zje+9eMVkEpxwNi1Kg=" artifact="_x0031_" formula="no" inline="no" pdftag="Figure" isBookmarkSet="no" bookmark="no" validate="no" Order="_x0032_"/>
  <Shape xmlns="" ID="Gjh6i7ouO+Oa6eMWqf9Gb162z1w=" formula="no" inline="no" isBookmarkSet="no" bookmark="no" pdftag="Figure" artifact="_x0030_" validate="yes" Order="_x0033_"/>
  <Shape xmlns="" ID="eH0OrXJ4+B7rqj7+LgkR3mgxad8=" Order="_x0035_" pdftag="_x005B_Artifact_x005D_" isBookmarkSet="no" bookmark="no"/>
  <Shape xmlns="" ID="fAVfIHjghkVCuK7OuCQBgs8XMRw=" Order="_x0032_" formula="no" inline="no" isBookmarkSet="no" bookmark="no" validate="no" artifact="_x0031_" pdftag="_x005B_Artifact_x005D_"/>
  <Shape xmlns="" ID="RcYy1x4nZryxkfS1XP600WYVii4=" artifact="_x0031_" formula="no" inline="no" pdftag="Figure" isBookmarkSet="no" bookmark="no" validate="no" Order="_x0031_"/>
  <Shape xmlns="" ID="LvvlzypR8hrOe00D7GIiNUjlC20=" pdftag="H2" isBookmarkSet="no" bookmark="yes" Order="_x0034_"/>
  <Shape xmlns="" ID="T1LLpFLxXQMoO774eDmDt5UDHSs=" artifact="_x0031_" formula="no" inline="no" pdftag="Figure" isBookmarkSet="no" bookmark="no" validate="no" Order="_x0032_"/>
  <Shape xmlns="" ID="5NDX9h3ND7nksfQ4yDqtIN1LQis=" formula="no" inline="no" isBookmarkSet="no" bookmark="no" pdftag="Figure" artifact="_x0030_" validate="yes" Order="_x0033_"/>
  <Shape xmlns="" ID="8WohvXMQ2cJXKAtrKAbCmTL2nqU=" Order="_x0035_" pdftag="_x005B_Artifact_x005D_" isBookmarkSet="no" bookmark="no"/>
  <SubText xmlns="" ID="p5OBBCwBOhXixrYLscYdu63VdJg=" ActualText=""/>
  <SubText xmlns="" ID="lqxhPgvd935yxCORTg2ets8nFo8=" ActualText=""/>
  <SubText xmlns="" ID="O/Lh0roZO6IUDPNgihpWCNTippg=" ActualText=""/>
  <SubText xmlns="" ID="az0PSlUAqyfBqURweUnmAeh09sY=" ActualText=""/>
  <SubText xmlns="" ID="dE/UBUtgcmUunaSwoRIHHm06vV8=" ActualText=""/>
  <SubText xmlns="" ID="TUXDe4HfgK3NSNE1lNi6jToTtvA=" ActualText=""/>
  <SubText xmlns="" ID="FPSHr8AAbKuvjEUrXWbdIPNBfj8=" ActualText=""/>
  <SubText xmlns="" ID="gCworVllkBwxO9eqVXjwUO60Bs0=" ActualText=""/>
  <SubText xmlns="" ID="HHzln3IYKMXSsmB5Pu4qgg23FHk=" ActualText=""/>
  <SubText xmlns="" ID="clMrBEAbv5GSgGAlm9iglVLpCgA=" ActualText=""/>
  <SubText xmlns="" ID="9IHDSXFnjiY8BtOYXvsef58xsHs=" ActualText=""/>
  <SubText xmlns="" ID="XrrcTYcxrT+hlpoBtXRERH9CG60=" ActualText=""/>
  <SubText xmlns="" ID="z+wkOPiZWhnKj5xGb3Veh/X2/Us=" ActualText=""/>
  <SubText xmlns="" ID="Hi+8YTkjqgvOfR2IRQikJeHxeIE=" ActualText=""/>
  <SubText xmlns="" ID="+ZCx281bodwmITKKCPj2b65nfYk=" ActualText=""/>
  <SubText xmlns="" ID="/sh/ntRbXmxk5wYQ6pIsqRF9Fi4=" ActualText=""/>
  <SubText xmlns="" ID="QUZJEnOagjfifqH85b3aLN45thU=" ActualText=""/>
  <SubText xmlns="" ID="Mxk/cdsaOaR8Dd1NYCoLxvbnzDM=" ActualText=""/>
  <SubText xmlns="" ID="OHrbjuer17pqBZDz35AvxjPo/Ks=" ActualText=""/>
  <SubText xmlns="" ID="FRrFtXfyzJQIfDVyMn2q+fhkGLI=" ActualText=""/>
  <SubText xmlns="" ID="VCP91L69AA3aCvK5IUDzGAFv1Yk=" ActualText=""/>
  <SubText xmlns="" ID="a/wnUpsO/39r47PJ4joyOjgZ3Kg=" ActualText=""/>
  <SubText xmlns="" ID="pmcYuB6hhMG2m38izkn54BCWlxo=" ActualText=""/>
  <SubText xmlns="" ID="WPrhAm5KbdxMwEedLpStSSJMZfM=" ActualText=""/>
  <SubText xmlns="" ID="s1UDgIE6wL8Lmjhg25rEEPwgiZc=" ActualText=""/>
  <SubText xmlns="" ID="1BgozoDdOr7rfmFFPL1wg0Y9u8Y=" ActualText=""/>
  <SubText xmlns="" ID="4DCnMEydqucd/p4gCFijBzzWFUY=" ActualText=""/>
  <SubText xmlns="" ID="dc5R8ids+ttmDJvJhcfD3FU4BFU=" ActualText=""/>
  <SubText xmlns="" ID="cwOTmewPmiroCfaytidKnVPL1jo=" ActualText=""/>
  <SubText xmlns="" ID="jMjdaf/6HrOs2nNvf2hrGNqXJ50=" ActualText=""/>
  <SubText xmlns="" ID="+FR6vV1jYpJ2G/r8nII+30egyrk=" ActualText=""/>
  <SubText xmlns="" ID="SkeVYUVoCLH34VWLVtzvDUdK1cQ=" ActualText=""/>
  <SubText xmlns="" ID="ktOKk4xxZwgVIf7lZwcYMtUpp6E=" ActualText=""/>
  <SubText xmlns="" ID="nA3HBoTwzUPrt5kJyjHFAXo53Pc=" ActualText=""/>
  <SubText xmlns="" ID="+uxYLho04TQJgLgkR9qx05jcFuE=" ActualText=""/>
  <SubText xmlns="" ID="9Zxe4u5UsvZNkSaj5LtYw2uf7As=" ActualText=""/>
  <SubText xmlns="" ID="gRWcRJT1QD3/WMooSCsDWrMi4lQ=" ActualText=""/>
  <SubText xmlns="" ID="WmYqXBO3z5gWjMVIYUgBo+le+Z0=" ActualText=""/>
  <SubText xmlns="" ID="Gjh6i7ouO+Oa6eMWqf9Gb162z1w=" ActualText=""/>
  <SubText xmlns="" ID="fAVfIHjghkVCuK7OuCQBgs8XMRw=" ActualText=""/>
  <SubText xmlns="" ID="5NDX9h3ND7nksfQ4yDqtIN1LQis=" ActualText=""/>
  <table xmlns="" ID="wtFswaFGTNxDQJ1j0WH7YP4+GS4=" type="_x0032_" HRows="_x0031_" HCols="_x0031_" Summary="" TableLinerizing="H"/>
  <table xmlns="" ID="2P9rmRr70YQ4IzVcxP4iR35oxQ8="/>
  <table xmlns="" ID="+4m+7kv0shgPjyKai0kgWpYaOrE="/>
  <table xmlns="" ID="+1G77gAKwgoG7nFUnViWFrnX+QQ="/>
  <table xmlns="" ID="xzSSn9jC1jkBsmz6S8uUvi/RsQo="/>
  <table xmlns="" ID="x5BBIZWr1mTH+QEEXnrBY4V5Apw="/>
  <table xmlns="" ID="3tG4vN6ZZ93wF0z2G4TmMZgo4iI="/>
  <table xmlns="" ID="QYMaNGWAablZmRlkcDUgFoLFtFI="/>
  <table xmlns="" ID="wBKViD69RNlGYd0TJgXT6eyYQXg="/>
  <table xmlns="" ID="Nqr1m+3aJ2pozlRuBphbofAasIs="/>
  <table xmlns="" ID="U+08wSlfbN65Tx0VbYJF1QqWJnA=" type="_x0030_" HRows="_x0031_" HCols="_x0031_" Summary="" TableLinerizing="H"/>
  <table xmlns="" ID="IA8HLCNUHKQyOQHwe6Z/2TbiEEU="/>
  <table xmlns="" ID="XWPxooRT46QhQnjobgO8o0CxuF8="/>
  <table xmlns="" ID="81FVzIKY0BJsqMiOQwc5snBDGNk="/>
  <table xmlns="" ID="RB7jFpVDwk+96tMQp0h20f/WK4I="/>
  <table xmlns="" ID="5Btr86aC434PckFoCLHNcdQsZNo="/>
  <table xmlns="" ID="iXXFnnqBVblvb+c832bpiktBN5Y="/>
  <table xmlns="" ID="ycRdFPWWY90HI+KcONIuB6jbpq8="/>
  <table xmlns="" ID="mfNoQJwQoMcGuOQlYx3JhcEJPeU="/>
  <table xmlns="" ID="8csKrXlPRpib3oeuKj2xHN9eBEY="/>
  <table xmlns="" ID="dvBV9yGRXhm282m1atWxpEnH8YU="/>
  <table xmlns="" ID="s77vJqCIacOotYh21w7BCyLVHUE="/>
  <table xmlns="" ID="1Ohn68sFEs+H6w5ufSdKs0ATP0g=" type="_x0030_" HRows="_x0031_" HCols="_x0031_" Summary="" TableLinerizing="H"/>
  <table xmlns="" ID="swDp5HIgiQXXJSU1uwA4zuqNUq0="/>
  <table xmlns="" ID="7rI4Gh3/QpP7W4fRBUQEq4sHKos="/>
  <table xmlns="" ID="J4HSXXfUeZBinve0xU5jW9lLKg8="/>
  <table xmlns="" ID="o/+dKaGBTkQGt0t0/kNJxXuvft8="/>
  <table xmlns="" ID="pNqE3EkevvgjLWNFq9obkgIp8xc="/>
  <table xmlns="" ID="3nCQV6Ab/wAWqfzRJ74RyvCtI9k="/>
  <table xmlns="" ID="4Em44VToXZCCQ+8gPzRwGBh7pcQ="/>
  <table xmlns="" ID="CLAoYArP91EwcPHveFtoGEADoFQ="/>
  <table xmlns="" ID="KLAuI7aHEhdsyu9bQlulXHtdjOY="/>
  <table xmlns="" ID="srAeTuy6BvPfDEtSxvRfgqrg7+Y="/>
  <table xmlns="" ID="RRfJZ9tlVbbsPoMlADdlzqoU/B4="/>
  <table xmlns="" ID="3QeDL1m5aEXeVFDz6Yf2yBbrEeo=" type="_x0030_" HRows="_x0031_" HCols="_x0031_" Summary="" TableLinerizing="H"/>
  <table xmlns="" ID="tkLNB08mUnibJBbWOiw0uYYmMsU="/>
  <table xmlns="" ID="IwzNoNxxweZOumEEmDCGVKtzVek="/>
  <table xmlns="" ID="+pOf3MV+OAV2mN2Zcq+h/IfiBnk="/>
  <table xmlns="" ID="8tLNGImkurtin+WbmUJUqaT2laM="/>
  <table xmlns="" ID="i1r6jDs3Occr4mHlfI0zGvrhyBk="/>
  <table xmlns="" ID="nT6ehYMtBt9C+/Upyqh4ILmcgXk="/>
  <table xmlns="" ID="fetb0GLKhYLqVMLcHrLD+opR+ZE="/>
  <table xmlns="" ID="4YM4TH29FIwkbN2ig/ZN+a6Rvy4="/>
  <table xmlns="" ID="5NLrasTkLHOteGJ0faIwYZYQRCo="/>
  <table xmlns="" ID="c5mxHELkpDbd6/bfP9N6a1FsRL4="/>
  <table xmlns="" ID="lX7qj2CvvZ3dERh1W8svdSrgTCI="/>
  <table xmlns="" ID="DMQy1oApUTi9eScPyUdbW3XjdOE="/>
  <table xmlns="" ID="ZA9wG6EiMlLGQdB08RTHrz6TSaw="/>
  <table xmlns="" ID="XeRDAuz+UQF1dzFPwPCx0gWC0+8="/>
  <table xmlns="" ID="CueZazPSdm46idOWZpuAD9WC1Mw="/>
  <table xmlns="" ID="doJgj/MfDvKypXj1zZ/uWlqLIWk="/>
  <table xmlns="" ID="7knSxEIssPJsypg2PhZyFptoAmM="/>
  <table xmlns="" ID="SzEn0He4W8qTfvE/2iYfUVpS8sY="/>
  <table xmlns="" ID="hR/CflvQo5YvlwzgMXnBm6qy5uI="/>
  <table xmlns="" ID="xcnwWV52ZU4GcSZ4Ndvgum0rZWk="/>
  <table xmlns="" ID="eoZgiN37juLMoF4qQP6a4VS0j2s="/>
  <table xmlns="" ID="NGx/sBSrG6qrsyX3J0kX1y96o/k=" type="_x0030_" HRows="_x0031_" HCols="_x0031_" Summary="" TableLinerizing="H"/>
  <table xmlns="" ID="eWclf1RBSREhOwSVfVBaLg6B6s8="/>
  <table xmlns="" ID="Kt8csaXT7YRizJjhOJnCqxY7HVY="/>
  <table xmlns="" ID="29hrqNKWIq5xA2RFUNomQX0k8EE="/>
  <table xmlns="" ID="/5BSM1AhpX39+ewj40PjGKiz8NY="/>
  <table xmlns="" ID="SSO+cNCqYqb5dyxyI0UUew2IVn4="/>
  <table xmlns="" ID="vJNLUBOplyEOX5wVq2R71KB7g08="/>
  <table xmlns="" ID="uUrrO/f8vfoxTNw76ejoWaWZNEE="/>
  <table xmlns="" ID="FEGCLnuX3NWpgyGPtDSn1jMhqis="/>
  <table xmlns="" ID="rO7jXkcCux6sZKKFr+vtZ1X0lMM="/>
  <table xmlns="" ID="U1gTI7dd5ooq8BUxJNIEdVcf2k0="/>
  <table xmlns="" ID="KbPX8mg1BVar/6HKMBwzStbwuV8="/>
  <table xmlns="" ID="/N6yHYb6ITps4+OaR710YMZGQkU="/>
  <table xmlns="" ID="mRDFw9AKyUGsSpDuEK+b5opkLgk="/>
  <table xmlns="" ID="YMgV9cvb/jFy9ty/6MrhBC7oKwE="/>
  <table xmlns="" ID="X85k+VFJD/eCkh270g9sJ1T6Ipg="/>
  <table xmlns="" ID="+4tRshfhKePoOBV+G11BVM+OWRs="/>
  <table xmlns="" ID="oLe4XjoAt4WUeWrz1Qc/D1poPOc="/>
  <table xmlns="" ID="anhZmDNwMgb78mAiamZ3CANyqSE="/>
  <table xmlns="" ID="QiwaPkf7s8ajD/dJEZrtjjVMrog="/>
  <table xmlns="" ID="9tEGJuQD3iiGn93Zj9SYqnJefnE="/>
  <table xmlns="" ID="DrSSCrR9FAZPxicpjAn1oNWRQiw="/>
  <HyperLink xmlns="" ID="xkeg+uDepJSsTbKjah/38kkAHlk=78658974198.49732_379.4203" validate="" plainAltText="California_x0020_State_x0020_Water_x0020_Resouces_x0020_Control_x0020_Board_x0027_s_x0020_SAFER_x0020_website_x0020_" language=""/>
  <HyperLink xmlns="" ID="xkeg+uDepJSsTbKjah/38kkAHlk=-1972006131211.4124_379.4203" validate="" plainAltText="California_x0020_State_x0020_Water_x0020_Resouces_x0020_Control_x0020_Board_x0027_s_x0020_SAFER_x0020_website_x0020_"/>
  <HyperLink xmlns="" ID="xkeg+uDepJSsTbKjah/38kkAHlk=-189207019598.49732_442.6603" validate="" plainAltText="California_x0020_State_x0020_Water_x0020_Resouces_x0020_Control_x0020_Board_x0027_s_x0020_SAFER_x0020_website_x0020_"/>
  <HyperLink xmlns="" ID="iiBoG6unJPXgku5pV63DdLDkkjg=1216811522108.4525_220.2307" language=""/>
  <HyperLink xmlns="" ID="xkeg+uDepJSsTbKjah/38kkAHlk=116781992398.49732_379.4203" language=""/>
  <HyperLink xmlns="" ID="iiBoG6unJPXgku5pV63DdLDkkjg=-393568106108.4525_220.2307" plainAltText="California_x0020_State_x0020_Water_x0020_Resources_x0020_Control_x0020_Board_x0027_s_x0020_Drinking_x0020_Water_x0020_Partnerships_x0020_"/>
  <HyperLink xmlns="" ID="iiBoG6unJPXgku5pV63DdLDkkjg=1741282066108.4525_273.2307" plainAltText="and_x0020_Consolidation_x0020_website"/>
  <HyperLink xmlns="" ID="xkeg+uDepJSsTbKjah/38kkAHlk=-387367473211.4124_379.4203" plainAltText="California_x0020_State_x0020_Water_x0020_Resources_x0020_Control_x0020_Board_x0020_SAFER_x0020_"/>
  <HyperLink xmlns="" ID="xkeg+uDepJSsTbKjah/38kkAHlk=181573197498.49732_442.6603" plainAltText="Drinking_x0020_Water_x0020_website"/>
  <SubText xmlns="" ID="2vbJrPTvFgUW09urkfO/msIX0ak=" ActualText=""/>
  <HyperLink xmlns="" ID="iiBoG6unJPXgku5pV63DdLDkkjg=-1923335753108.4525_237.5107" plainAltText="California_x0020_State_x0020_Water_x0020_Resources_x0020_Control_x0020_Board_x0027_s_x0020_Drinking_x0020_Water_x0020_" language=""/>
  <HyperLink xmlns="" ID="iiBoG6unJPXgku5pV63DdLDkkjg=1478093857108.4525_290.5107" plainAltText="Partnerships_x0020_and_x0020_Consolidation_x0020_website" language=""/>
  <HyperLink xmlns="" ID="xkeg+uDepJSsTbKjah/38kkAHlk=202246062222.4924_379.4203" plainAltText="California_x0020_State_x0020_Water_x0020_Resources_x0020_Control_x0020_Board_x0020_" language=""/>
  <HyperLink xmlns="" ID="xkeg+uDepJSsTbKjah/38kkAHlk=98955630798.49732_442.6603" plainAltText="SAFER_x0020_Drinking_x0020_Water_x0020_website" language=""/>
  <HyperLink xmlns="" ID="FAY1u59YAGavg5aLPr2q0qyj7jk=-291193740670.3398_128.4942" plainAltText="Safe_x0020_Drinking_x0020_Water_x0020_" language=""/>
  <HyperLink xmlns="" ID="FAY1u59YAGavg5aLPr2q0qyj7jk=-61215862961.9648_154.4142" plainAltText="Plan_x0020__x007C__x0020_California_x0020_State_x0020_Water_x0020_Quality_x0020_Control_x0020_Board" language=""/>
  <Shape xmlns="" ID="A3irceoJHNqyleHtlUIHvhdjvHg=" pdftag="H2" isBookmarkSet="no" bookmark="yes" Order="_x0031_"/>
  <Shape xmlns="" ID="6ebEAD8ylLYPIu8V3OEYINeEE0I=" pdftag="H2" isBookmarkSet="no" bookmark="yes" Order="_x0031_"/>
  <Shape xmlns="" ID="8guUq3r4Gi8ymKQr3zfFHhhw97A=" pdftag="H2" isBookmarkSet="no" bookmark="yes" Order="_x0031_"/>
  <Shape xmlns="" ID="s57v/SmozqcDNw2LcRc4VHpbHjQ=" pdftag="H2" isBookmarkSet="no" bookmark="yes" Order="_x0031_"/>
  <Shape xmlns="" ID="IJK3xWVzr4naZg7x04rYhSYCy+0=" pdftag="H2" isBookmarkSet="no" bookmark="yes" Order="_x0034_"/>
  <Shape xmlns="" ID="SnZiCb00XFKdTt3zoOkMW1RcyvA=" pdftag="H2" isBookmarkSet="no" bookmark="yes" Order="_x0031_"/>
  <Shape xmlns="" ID="qnDbr01Xw1U1b3Jcb8Ms88K3PNk=" pdftag="P" isBookmarkSet="no" Order="_x0034_"/>
  <Shape xmlns="" ID="poJZFRjjnRVAkSVz6SogNrOX6Sc=" pdftag="P" isBookmarkSet="no" Order="_x0035_"/>
  <Shape xmlns="" ID="adxT5AudwQ1Wjwa+9brR3gKAHW8=" pdftag="H2" isBookmarkSet="no" bookmark="yes" Order="_x0034_"/>
  <Shape xmlns="" ID="Hy1lphk0w55XNEt61l0LUbpGzpY=" pdftag="H2" isBookmarkSet="no" bookmark="yes" Order="_x0034_"/>
  <Shape xmlns="" ID="7qX04tDl8qJP6QltRr+gqL1Qvlw=" pdftag="P" isBookmarkSet="no" Order="_x0034_"/>
  <Shape xmlns="" ID="JqbS7As3NOOMVcOB9ITKk7syL/k=" pdftag="H2" isBookmarkSet="no" bookmark="yes" Order="_x0032_"/>
  <Shape xmlns="" ID="FAY1u59YAGavg5aLPr2q0qyj7jk=" pdftag="P" isBookmarkSet="no" Order="_x0034_"/>
</PAW>
</file>

<file path=customXml/itemProps1.xml><?xml version="1.0" encoding="utf-8"?>
<ds:datastoreItem xmlns:ds="http://schemas.openxmlformats.org/officeDocument/2006/customXml" ds:itemID="{17871232-FD34-4E00-B7A1-773C9A94E3B3}">
  <ds:schemaRefs>
    <ds:schemaRef ds:uri="6f888cd1-66bb-426e-95ce-0a2ae254b278"/>
    <ds:schemaRef ds:uri="ebaf5272-4df7-49ea-93b0-7ba49b2da5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BA6C0F-DE40-41C7-92B4-3B87B98FB8C6}">
  <ds:schemaRefs>
    <ds:schemaRef ds:uri="http://schemas.openxmlformats.org/package/2006/metadata/core-properties"/>
    <ds:schemaRef ds:uri="http://www.w3.org/XML/1998/namespace"/>
    <ds:schemaRef ds:uri="http://schemas.microsoft.com/office/2006/documentManagement/types"/>
    <ds:schemaRef ds:uri="http://purl.org/dc/dcmitype/"/>
    <ds:schemaRef ds:uri="http://schemas.microsoft.com/office/2006/metadata/properties"/>
    <ds:schemaRef ds:uri="http://schemas.microsoft.com/office/infopath/2007/PartnerControls"/>
    <ds:schemaRef ds:uri="6f888cd1-66bb-426e-95ce-0a2ae254b278"/>
    <ds:schemaRef ds:uri="ebaf5272-4df7-49ea-93b0-7ba49b2da575"/>
    <ds:schemaRef ds:uri="http://purl.org/dc/terms/"/>
    <ds:schemaRef ds:uri="http://purl.org/dc/elements/1.1/"/>
  </ds:schemaRefs>
</ds:datastoreItem>
</file>

<file path=customXml/itemProps3.xml><?xml version="1.0" encoding="utf-8"?>
<ds:datastoreItem xmlns:ds="http://schemas.openxmlformats.org/officeDocument/2006/customXml" ds:itemID="{7297B0D0-28F0-49B3-B105-127EFF6E5689}">
  <ds:schemaRefs>
    <ds:schemaRef ds:uri="http://schemas.microsoft.com/sharepoint/v3/contenttype/forms"/>
  </ds:schemaRefs>
</ds:datastoreItem>
</file>

<file path=customXml/itemProps4.xml><?xml version="1.0" encoding="utf-8"?>
<ds:datastoreItem xmlns:ds="http://schemas.openxmlformats.org/officeDocument/2006/customXml" ds:itemID="{20AA3E4E-EBDD-4853-BE43-A7BA49983813}">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483</TotalTime>
  <Words>7398</Words>
  <Application>Microsoft Office PowerPoint</Application>
  <PresentationFormat>Widescreen</PresentationFormat>
  <Paragraphs>617</Paragraphs>
  <Slides>59</Slides>
  <Notes>58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Calibri Light</vt:lpstr>
      <vt:lpstr>Office Theme</vt:lpstr>
      <vt:lpstr>2020 Safe Drinking Water Plan</vt:lpstr>
      <vt:lpstr>Purpose of Workshop</vt:lpstr>
      <vt:lpstr>State Water Board Staff</vt:lpstr>
      <vt:lpstr>Organization of Presentation</vt:lpstr>
      <vt:lpstr>Schedule  &amp;  Milestones  - 2021</vt:lpstr>
      <vt:lpstr>Purpose of the Safe Drinking Water Plan</vt:lpstr>
      <vt:lpstr>Safe Drinking Water Act</vt:lpstr>
      <vt:lpstr>History of the Safe Drinking Water Plan</vt:lpstr>
      <vt:lpstr>Overview of Plan Contents  (pursuant to statute) </vt:lpstr>
      <vt:lpstr>What are Public Water Systems? </vt:lpstr>
      <vt:lpstr>Public Water System Statistics</vt:lpstr>
      <vt:lpstr>Contents of Plan (1 through 6) </vt:lpstr>
      <vt:lpstr>Contents of Plan (7 through 12) </vt:lpstr>
      <vt:lpstr>New Plan Elements – Consolidations and Administrators</vt:lpstr>
      <vt:lpstr>Consolidations – Current information</vt:lpstr>
      <vt:lpstr>Administrators – Section 116686(H&amp;S Code)</vt:lpstr>
      <vt:lpstr>Milestones since the 2015 Plan</vt:lpstr>
      <vt:lpstr>Milestones since the 2015 Plan continued</vt:lpstr>
      <vt:lpstr>Safe and Affordable Financing for Equity and Resilience  SAFER Program  </vt:lpstr>
      <vt:lpstr>April 2019, Water Resilience Portfolio</vt:lpstr>
      <vt:lpstr>Water Resilience Portfolio – Challenges</vt:lpstr>
      <vt:lpstr>Water Resilience Portfolio – July 2020</vt:lpstr>
      <vt:lpstr>Actions from the 2015 Safe Drinking Water Plan </vt:lpstr>
      <vt:lpstr>Affordable, Safe Drinking Water for Disadvantaged Communities</vt:lpstr>
      <vt:lpstr>Shared Solutions (Consolidations, Partnerships)</vt:lpstr>
      <vt:lpstr>Treatment and Analytical Methods</vt:lpstr>
      <vt:lpstr>Emergency Preparedness and Response</vt:lpstr>
      <vt:lpstr>Infrastructure Condition </vt:lpstr>
      <vt:lpstr>The 2020 Safe Drinking Water Plan</vt:lpstr>
      <vt:lpstr>2020 Safe Drinking Water Plan Overview</vt:lpstr>
      <vt:lpstr>Chapter 1 - Introduction</vt:lpstr>
      <vt:lpstr>Chapter 2- Current Regulations of Drinking Water</vt:lpstr>
      <vt:lpstr>Chapter 3 – Quality of California’s Drinking Water</vt:lpstr>
      <vt:lpstr>Chapter 4 – Water Quality Issues Affecting PWS</vt:lpstr>
      <vt:lpstr>Chapter 5 – Drinking Water Related Information Systems</vt:lpstr>
      <vt:lpstr>Chapter 6 – Methods and Instruments for Screening and Detecting Chemicals and Microbial Agents</vt:lpstr>
      <vt:lpstr>Chapter 7 – Treatment Technology and Health Risk</vt:lpstr>
      <vt:lpstr>Chapter 8 – Sustainability of California’s Drinking Water Systems (NEW)</vt:lpstr>
      <vt:lpstr>Chapter 9 – Drinking Water Cost and Affordability</vt:lpstr>
      <vt:lpstr>Chapter 10 – Financing Public Water System Infrastructure </vt:lpstr>
      <vt:lpstr>Chapter 11 – Drinking Water Security and Emergency Preparedness</vt:lpstr>
      <vt:lpstr>Chapter 12 – 2020 Implementation </vt:lpstr>
      <vt:lpstr>Recommendations</vt:lpstr>
      <vt:lpstr>Emergency Preparedness</vt:lpstr>
      <vt:lpstr>Emergency Preparedness Recommendations (Example 1)</vt:lpstr>
      <vt:lpstr>Emergency Preparedness Recommendations (Example 2)</vt:lpstr>
      <vt:lpstr>Sustainability</vt:lpstr>
      <vt:lpstr>Sustainability Recommendations (Example 1)</vt:lpstr>
      <vt:lpstr>Sustainability Recommendations (Example 2)</vt:lpstr>
      <vt:lpstr>Equity/ Human Right to Water</vt:lpstr>
      <vt:lpstr>Equity/Human Right to Water Recommendations (Example 1)</vt:lpstr>
      <vt:lpstr>Equity/Human Right to Water Recommendations (Example 2)</vt:lpstr>
      <vt:lpstr>Program Action</vt:lpstr>
      <vt:lpstr>Program Action Recommendations (Example 1)</vt:lpstr>
      <vt:lpstr>Upcoming Schedule</vt:lpstr>
      <vt:lpstr>Safe Drinking Water Plan</vt:lpstr>
      <vt:lpstr>Public Comment Opportunity Reminder</vt:lpstr>
      <vt:lpstr>Break</vt:lpstr>
      <vt:lpstr>Questions,  Comments, and  Suggestions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Safe Drinking Water Plan</dc:title>
  <dc:subject>2020 Safe Drinking Water Plan</dc:subject>
  <dc:creator>Dummer, Ashley@Waterboards</dc:creator>
  <cp:keywords>2020; Safe Drinking Water Plan; DDW</cp:keywords>
  <cp:lastModifiedBy>Pimentel, David@Waterboards</cp:lastModifiedBy>
  <cp:revision>3</cp:revision>
  <dcterms:created xsi:type="dcterms:W3CDTF">2021-03-06T00:41:34Z</dcterms:created>
  <dcterms:modified xsi:type="dcterms:W3CDTF">2021-03-25T20:50:49Z</dcterms:modified>
</cp:coreProperties>
</file>