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23957-EEA3-4CF4-AC6D-87C46A3CDE78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19B58-1690-44F0-BE06-5768E49251A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959" y="2008080"/>
            <a:ext cx="7600241" cy="3640245"/>
          </a:xfrm>
          <a:prstGeom prst="rect">
            <a:avLst/>
          </a:prstGeom>
          <a:noFill/>
        </p:spPr>
      </p:pic>
      <p:pic>
        <p:nvPicPr>
          <p:cNvPr id="7" name="Picture 6" descr="California-SWRCB_Colored_AnnualUse-2.jpg"/>
          <p:cNvPicPr>
            <a:picLocks noChangeAspect="1"/>
          </p:cNvPicPr>
          <p:nvPr/>
        </p:nvPicPr>
        <p:blipFill>
          <a:blip r:embed="rId3" cstate="print"/>
          <a:srcRect l="12388" r="11700"/>
          <a:stretch>
            <a:fillRect/>
          </a:stretch>
        </p:blipFill>
        <p:spPr>
          <a:xfrm>
            <a:off x="1600200" y="2209799"/>
            <a:ext cx="1752600" cy="17789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tpezzett</dc:creator>
  <cp:lastModifiedBy>tpezzett</cp:lastModifiedBy>
  <cp:revision>2</cp:revision>
  <dcterms:created xsi:type="dcterms:W3CDTF">2012-02-23T22:59:18Z</dcterms:created>
  <dcterms:modified xsi:type="dcterms:W3CDTF">2012-02-23T23:15:37Z</dcterms:modified>
</cp:coreProperties>
</file>