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634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0ABF-911F-4856-9963-6B1FB75A940B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B181-E16C-4026-8043-41F0BE5DFD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0ABF-911F-4856-9963-6B1FB75A940B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B181-E16C-4026-8043-41F0BE5DFD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0ABF-911F-4856-9963-6B1FB75A940B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B181-E16C-4026-8043-41F0BE5DFD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0ABF-911F-4856-9963-6B1FB75A940B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B181-E16C-4026-8043-41F0BE5DFD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0ABF-911F-4856-9963-6B1FB75A940B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B181-E16C-4026-8043-41F0BE5DFD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0ABF-911F-4856-9963-6B1FB75A940B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B181-E16C-4026-8043-41F0BE5DFD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0ABF-911F-4856-9963-6B1FB75A940B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B181-E16C-4026-8043-41F0BE5DFD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0ABF-911F-4856-9963-6B1FB75A940B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B181-E16C-4026-8043-41F0BE5DFD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0ABF-911F-4856-9963-6B1FB75A940B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B181-E16C-4026-8043-41F0BE5DFD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0ABF-911F-4856-9963-6B1FB75A940B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B181-E16C-4026-8043-41F0BE5DFD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50ABF-911F-4856-9963-6B1FB75A940B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BB181-E16C-4026-8043-41F0BE5DFD4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50ABF-911F-4856-9963-6B1FB75A940B}" type="datetimeFigureOut">
              <a:rPr lang="en-US" smtClean="0"/>
              <a:t>2/23/2012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BB181-E16C-4026-8043-41F0BE5DFD4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gure 4.jpg"/>
          <p:cNvPicPr>
            <a:picLocks noChangeAspect="1"/>
          </p:cNvPicPr>
          <p:nvPr/>
        </p:nvPicPr>
        <p:blipFill>
          <a:blip r:embed="rId2"/>
          <a:srcRect t="3636" r="5882"/>
          <a:stretch>
            <a:fillRect/>
          </a:stretch>
        </p:blipFill>
        <p:spPr>
          <a:xfrm>
            <a:off x="228600" y="533400"/>
            <a:ext cx="6394516" cy="7772400"/>
          </a:xfrm>
          <a:prstGeom prst="rect">
            <a:avLst/>
          </a:prstGeom>
          <a:ln w="15875">
            <a:solidFill>
              <a:srgbClr val="000000"/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DWR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tpezzett</dc:creator>
  <cp:lastModifiedBy>tpezzett</cp:lastModifiedBy>
  <cp:revision>1</cp:revision>
  <dcterms:created xsi:type="dcterms:W3CDTF">2012-02-23T23:18:15Z</dcterms:created>
  <dcterms:modified xsi:type="dcterms:W3CDTF">2012-02-23T23:19:15Z</dcterms:modified>
</cp:coreProperties>
</file>