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634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C7E56-7DB3-4E1C-8BFC-56C33000E96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5AE65-EEC4-426B-9EA8-4F64BC6D09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16420" t="663" r="13434" b="3314"/>
          <a:stretch>
            <a:fillRect/>
          </a:stretch>
        </p:blipFill>
        <p:spPr bwMode="auto">
          <a:xfrm>
            <a:off x="152400" y="1550824"/>
            <a:ext cx="6610534" cy="611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tpezzett</dc:creator>
  <cp:lastModifiedBy>tpezzett</cp:lastModifiedBy>
  <cp:revision>1</cp:revision>
  <dcterms:created xsi:type="dcterms:W3CDTF">2012-02-23T23:20:21Z</dcterms:created>
  <dcterms:modified xsi:type="dcterms:W3CDTF">2012-02-23T23:23:05Z</dcterms:modified>
</cp:coreProperties>
</file>