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34A2-D1E7-4E98-BFE8-B488EE20228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AA2A2-71C1-4FB7-BF39-7138A69D55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34A2-D1E7-4E98-BFE8-B488EE20228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AA2A2-71C1-4FB7-BF39-7138A69D55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34A2-D1E7-4E98-BFE8-B488EE20228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AA2A2-71C1-4FB7-BF39-7138A69D55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34A2-D1E7-4E98-BFE8-B488EE20228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AA2A2-71C1-4FB7-BF39-7138A69D55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34A2-D1E7-4E98-BFE8-B488EE20228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AA2A2-71C1-4FB7-BF39-7138A69D55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34A2-D1E7-4E98-BFE8-B488EE20228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AA2A2-71C1-4FB7-BF39-7138A69D55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34A2-D1E7-4E98-BFE8-B488EE20228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AA2A2-71C1-4FB7-BF39-7138A69D55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34A2-D1E7-4E98-BFE8-B488EE20228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AA2A2-71C1-4FB7-BF39-7138A69D55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34A2-D1E7-4E98-BFE8-B488EE20228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AA2A2-71C1-4FB7-BF39-7138A69D55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34A2-D1E7-4E98-BFE8-B488EE20228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AA2A2-71C1-4FB7-BF39-7138A69D55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34A2-D1E7-4E98-BFE8-B488EE20228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AA2A2-71C1-4FB7-BF39-7138A69D55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834A2-D1E7-4E98-BFE8-B488EE20228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AA2A2-71C1-4FB7-BF39-7138A69D551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rcRect l="2615"/>
          <a:stretch>
            <a:fillRect/>
          </a:stretch>
        </p:blipFill>
        <p:spPr bwMode="auto">
          <a:xfrm>
            <a:off x="278920" y="838200"/>
            <a:ext cx="840788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DWR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tpezzett</dc:creator>
  <cp:lastModifiedBy>tpezzett</cp:lastModifiedBy>
  <cp:revision>1</cp:revision>
  <dcterms:created xsi:type="dcterms:W3CDTF">2012-02-23T23:37:49Z</dcterms:created>
  <dcterms:modified xsi:type="dcterms:W3CDTF">2012-02-23T23:38:32Z</dcterms:modified>
</cp:coreProperties>
</file>