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082" r:id="rId3"/>
    <p:sldId id="708" r:id="rId4"/>
    <p:sldId id="1153" r:id="rId5"/>
    <p:sldId id="1126" r:id="rId6"/>
    <p:sldId id="1130" r:id="rId7"/>
    <p:sldId id="1127" r:id="rId8"/>
    <p:sldId id="1171" r:id="rId9"/>
    <p:sldId id="1160" r:id="rId10"/>
    <p:sldId id="702" r:id="rId11"/>
    <p:sldId id="703" r:id="rId12"/>
    <p:sldId id="704" r:id="rId13"/>
    <p:sldId id="1161" r:id="rId14"/>
    <p:sldId id="705" r:id="rId15"/>
    <p:sldId id="706" r:id="rId16"/>
    <p:sldId id="707" r:id="rId17"/>
    <p:sldId id="1156" r:id="rId18"/>
    <p:sldId id="1157" r:id="rId19"/>
    <p:sldId id="1129" r:id="rId20"/>
    <p:sldId id="1148" r:id="rId21"/>
    <p:sldId id="1158" r:id="rId22"/>
    <p:sldId id="1159" r:id="rId2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Garberville 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Sanitary District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CA1210008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Humboldt County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4, 2019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F6674F40-1978-4596-B37B-3E4A62A75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31" b="523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C05AD6E-4B92-4BA0-8150-B1348D92F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CEBC7-0AFC-4E2D-BFAC-8CE978D9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FF835F-5311-4F27-98D1-6762C770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8774" y="128141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8DA11-CC59-4D56-8ACD-4D98D2AA0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0644" y="128141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5F45D-1A6F-4CE9-98B9-125262E88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2514" y="128141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EA46B-E046-40F5-84EC-21BF0339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1986" y="128141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</p:spTree>
    <p:extLst>
      <p:ext uri="{BB962C8B-B14F-4D97-AF65-F5344CB8AC3E}">
        <p14:creationId xmlns:p14="http://schemas.microsoft.com/office/powerpoint/2010/main" val="164090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2DE99678-092A-4E12-AAD2-7628DFF5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13A80-8998-4672-AC26-5EEA4744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425950"/>
            <a:ext cx="11774078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93CBA2D-A07E-455E-9F46-B33C228A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D453-230A-458B-BB95-1F72597C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DC0BE9-91E2-4480-9EE6-5AB69F0F7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533" y="48312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9C657-5B91-4193-A31D-D82400B4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7379" y="4831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9E7690-58F6-474F-846E-64790571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3225" y="4831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317F0B-C801-4D9A-B3A9-AE0DF7883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7342" y="4831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 NTU</a:t>
            </a:r>
          </a:p>
        </p:txBody>
      </p:sp>
    </p:spTree>
    <p:extLst>
      <p:ext uri="{BB962C8B-B14F-4D97-AF65-F5344CB8AC3E}">
        <p14:creationId xmlns:p14="http://schemas.microsoft.com/office/powerpoint/2010/main" val="9597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ULTRION 8157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0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B2727E9-8BDB-4938-BC79-DE85A4F5C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AC655-170C-4B95-A146-36C07401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411B41-D2D7-41D7-A5EC-C345459F6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6888" y="30574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F5978-58C7-49F8-8706-285A97721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8424" y="30574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984F7-4A95-4912-8541-FF8C1497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3355" y="30574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2E53E9-AF94-4B5C-AB32-923A06D5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76988" y="30574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312939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5B96B4F-FB5B-481C-BE91-C9E74EDCE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256A7-BDA4-4456-A90D-23AFA340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425950"/>
            <a:ext cx="1160509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6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4297AAD-E179-45F7-9576-49FF8AC76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80460-B6FA-4E86-AC7F-3C3D2A77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7D6B20-DECB-4E80-8478-35381863E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243" y="3803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83945-152E-4374-BF99-EC713291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6416" y="3803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33BD2-EBD8-4893-897D-9B3BD1732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6621" y="3803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E7E044-B191-41D8-A2CF-FF6BD070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0882" y="3803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8157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 NTU</a:t>
            </a:r>
          </a:p>
        </p:txBody>
      </p:sp>
    </p:spTree>
    <p:extLst>
      <p:ext uri="{BB962C8B-B14F-4D97-AF65-F5344CB8AC3E}">
        <p14:creationId xmlns:p14="http://schemas.microsoft.com/office/powerpoint/2010/main" val="115847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" y="188536"/>
            <a:ext cx="4223209" cy="2117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Garberville Sanitary District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Characteristics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February 4,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70" y="2438400"/>
            <a:ext cx="406472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 Counts &gt; 2 um = 6,347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PPB = 3,172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94.5%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0.025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mage of Eel River">
            <a:extLst>
              <a:ext uri="{FF2B5EF4-FFF2-40B4-BE49-F238E27FC236}">
                <a16:creationId xmlns:a16="http://schemas.microsoft.com/office/drawing/2014/main" id="{DD1A942C-6428-4EC1-8375-0C11D6963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" r="5276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0B6D-1AE8-462B-9C48-33A9C7E0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3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Filtration Plant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of treatment schematic">
            <a:extLst>
              <a:ext uri="{FF2B5EF4-FFF2-40B4-BE49-F238E27FC236}">
                <a16:creationId xmlns:a16="http://schemas.microsoft.com/office/drawing/2014/main" id="{E2033119-C7C9-4D6A-BC3F-07EBBB184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" r="2" b="2"/>
          <a:stretch/>
        </p:blipFill>
        <p:spPr>
          <a:xfrm>
            <a:off x="129497" y="1404156"/>
            <a:ext cx="11795410" cy="4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ULTRION 8157 (Nalco Company)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 Calcium Chloride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10-30%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1-5% Aluminum Phosphate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1.27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3708"/>
            <a:ext cx="6809892" cy="785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970961"/>
            <a:ext cx="6608190" cy="552191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ACH (9800):  5.5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ULTRION 8157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14.5 mg/L as product, 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LCA #3: ULTRION 8157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12.3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adjustment to 7.5 w/acetic acid</a:t>
            </a: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6EFA8228-E062-402E-AB0B-9E38BC176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19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Garberville Sanitary District 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1262"/>
              </p:ext>
            </p:extLst>
          </p:nvPr>
        </p:nvGraphicFramePr>
        <p:xfrm>
          <a:off x="245097" y="1402715"/>
          <a:ext cx="1162324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619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611984">
                  <a:extLst>
                    <a:ext uri="{9D8B030D-6E8A-4147-A177-3AD203B41FA5}">
                      <a16:colId xmlns:a16="http://schemas.microsoft.com/office/drawing/2014/main" val="1022845679"/>
                    </a:ext>
                  </a:extLst>
                </a:gridCol>
                <a:gridCol w="124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1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13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ULTRION 8157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8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Widescreen</PresentationFormat>
  <Paragraphs>303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Garberville  Sanitary District CA1210008 Humboldt County Jar Test</vt:lpstr>
      <vt:lpstr>Garberville Sanitary District Water Characteristics February 4, 2019</vt:lpstr>
      <vt:lpstr>Direct Filtration Plant </vt:lpstr>
      <vt:lpstr>UVT/UVA</vt:lpstr>
      <vt:lpstr>Applied Coagulants for Jar Testing</vt:lpstr>
      <vt:lpstr>Laboratory Charge Analyzer</vt:lpstr>
      <vt:lpstr>Coagulant Information</vt:lpstr>
      <vt:lpstr>Garberville Sanitary District : Jar Test 1-8 Results</vt:lpstr>
      <vt:lpstr>Jars 1-4 Test Flash Mix 60 Sec (200 RPM) Floc Mix 5 min (30 RPM)  Applied Coagulant  9800 </vt:lpstr>
      <vt:lpstr>Jars 1-4:  End of 5-minute flocculation (30 RPM) duration. </vt:lpstr>
      <vt:lpstr>Jars 1-4: After 5 min of settling, 25 mL is syringed for filterability and %UVT/UVA. </vt:lpstr>
      <vt:lpstr>Jars 1-4: After 25-minutes of settling, settled water turbidity is taken. </vt:lpstr>
      <vt:lpstr>Jars 5-8 Test Flash Mix 60 Sec (200 RPM) Floc Mix 5 min (30 RPM)  Applied Coagulant  ULTRION 8157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Garberville  Sanitary District CA1210008 Humboldt County Jar Test</dc:title>
  <dc:creator>Guy Schott</dc:creator>
  <cp:lastModifiedBy>Schott, Guy@Waterboards</cp:lastModifiedBy>
  <cp:revision>2</cp:revision>
  <dcterms:created xsi:type="dcterms:W3CDTF">2020-05-07T03:54:58Z</dcterms:created>
  <dcterms:modified xsi:type="dcterms:W3CDTF">2020-05-11T21:45:28Z</dcterms:modified>
</cp:coreProperties>
</file>