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638" r:id="rId3"/>
    <p:sldId id="1082" r:id="rId4"/>
    <p:sldId id="1153" r:id="rId5"/>
    <p:sldId id="1126" r:id="rId6"/>
    <p:sldId id="1130" r:id="rId7"/>
    <p:sldId id="1127" r:id="rId8"/>
    <p:sldId id="874" r:id="rId9"/>
    <p:sldId id="1104" r:id="rId10"/>
    <p:sldId id="274" r:id="rId11"/>
    <p:sldId id="270" r:id="rId12"/>
    <p:sldId id="1154" r:id="rId13"/>
    <p:sldId id="277" r:id="rId14"/>
    <p:sldId id="278" r:id="rId15"/>
    <p:sldId id="1155" r:id="rId16"/>
    <p:sldId id="1156" r:id="rId17"/>
    <p:sldId id="1129" r:id="rId18"/>
    <p:sldId id="1148" r:id="rId19"/>
    <p:sldId id="1157" r:id="rId20"/>
    <p:sldId id="1158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55492-8FE9-4E8D-9C3F-71D54C27AE9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2887-52B6-4C14-844B-EE58426F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CA1710006</a:t>
            </a:r>
            <a:b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6, 2018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DB80D969-EC8D-408F-BBDF-02425C910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17" r="-2" b="-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9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77AF0-C36C-464D-87DD-38ECEC9B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2" name="Picture 1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BA4EFB9-41FA-4739-B25F-97ADF81F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-1" b="-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041F3-CFC4-48CF-9366-706ACECBE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860" y="700294"/>
            <a:ext cx="155844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D8BB5-347E-4700-A90E-6943656CB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8202" y="681207"/>
            <a:ext cx="1558440" cy="1169551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847D2-850D-4F2F-958D-BB978ACF5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8787" y="69917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574E6-9D80-4E32-B20D-32B9C471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5830" y="72225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</p:txBody>
      </p:sp>
    </p:spTree>
    <p:extLst>
      <p:ext uri="{BB962C8B-B14F-4D97-AF65-F5344CB8AC3E}">
        <p14:creationId xmlns:p14="http://schemas.microsoft.com/office/powerpoint/2010/main" val="171916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C825F4-4EF3-49F4-80E4-0BC77D78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2" name="Picture 1" descr="An image containing four 1-liter jars after 25-minutes of settling, settled water turbidity is taken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70" b="1205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3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3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F47846-092C-44CF-B53E-770E2007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2" name="Picture 1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D2E05D1-732B-428D-A8F2-404D3048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93" b="402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32F5A3-008C-46E5-BC59-BA1F9868F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1500" y="23414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BB928-85AA-45E8-9294-675A43942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7781" y="23414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A15E1-95D6-4792-8B0E-2FD6DE46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5710" y="23414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E75A0-975C-4FD2-853A-86A991D1E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5725" y="23413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0.6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</p:txBody>
      </p:sp>
    </p:spTree>
    <p:extLst>
      <p:ext uri="{BB962C8B-B14F-4D97-AF65-F5344CB8AC3E}">
        <p14:creationId xmlns:p14="http://schemas.microsoft.com/office/powerpoint/2010/main" val="421347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579ED1E-D1B1-4521-B5C0-9C41A850A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0A6A1-49D0-4A4C-A4EE-1823F6BE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0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Konocti CWD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Source Water: Clear Lake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3577591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6,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8.15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80%, UVA: 0.0971/cm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84E1-F75D-411B-90E0-1BFD82F4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4172" y="1412488"/>
            <a:ext cx="3197701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Treatment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 Dose: 60 mg/L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35890"/>
            <a:ext cx="6254496" cy="1092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60" y="1124713"/>
            <a:ext cx="6254496" cy="536816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Source pH: 7.9</a:t>
            </a:r>
          </a:p>
          <a:p>
            <a:pPr>
              <a:spcBef>
                <a:spcPct val="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9800: 38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9890: 3 mg/L manually added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9800: 36.6 mg/L as product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F4BBC240-D057-412D-9EA5-0A541EF0BC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18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County Water District,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943252"/>
              </p:ext>
            </p:extLst>
          </p:nvPr>
        </p:nvGraphicFramePr>
        <p:xfrm>
          <a:off x="110837" y="1432628"/>
          <a:ext cx="1197032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13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88457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124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30187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1333</Words>
  <Application>Microsoft Office PowerPoint</Application>
  <PresentationFormat>Widescreen</PresentationFormat>
  <Paragraphs>263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Konocti County Water District CA1710006 Lake County Jar Test</vt:lpstr>
      <vt:lpstr>Konocti CWD Source Water: Clear Lake Conventional Treatment</vt:lpstr>
      <vt:lpstr>Konocti County Water District.: Water Characteristics October 6, 2018</vt:lpstr>
      <vt:lpstr>UVT/UVA</vt:lpstr>
      <vt:lpstr>Applied Coagulants for Jar Testing</vt:lpstr>
      <vt:lpstr>Laboratory Charge Analyzer</vt:lpstr>
      <vt:lpstr>Coagulant Information</vt:lpstr>
      <vt:lpstr>Konocti County Water District, Jar Test 1 - 8 Results Post Ozone Sample</vt:lpstr>
      <vt:lpstr>Jars 1-4 Test Flash Mix 60 Sec (200 RPM) Floc Mix 5 min (30 RPM)  Applied Coagulant  9800 </vt:lpstr>
      <vt:lpstr>Jars 1-4:  End of 5-minute flocculation (30 RPM) duration. </vt:lpstr>
      <vt:lpstr>Jars 1-4: After 25-minutes of settling, settled water turbidity is taken. </vt:lpstr>
      <vt:lpstr>Jars 5-8 Test Flash Mix 60 Sec (200 RPM) Floc Mix 5 min (30 RPM)  Applied Coagulants  9800/9890 </vt:lpstr>
      <vt:lpstr>Jars 5-8:  End of 5-minute flocculation (30 RPM) duration. </vt:lpstr>
      <vt:lpstr>Jars 5-8: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 Lake County Jar Test</dc:title>
  <dc:creator>Schott, Guy@Waterboards</dc:creator>
  <cp:lastModifiedBy>Schott, Guy@Waterboards</cp:lastModifiedBy>
  <cp:revision>1</cp:revision>
  <dcterms:created xsi:type="dcterms:W3CDTF">2020-05-11T22:59:51Z</dcterms:created>
  <dcterms:modified xsi:type="dcterms:W3CDTF">2020-05-11T23:01:18Z</dcterms:modified>
</cp:coreProperties>
</file>