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168" r:id="rId3"/>
    <p:sldId id="1152" r:id="rId4"/>
    <p:sldId id="1589" r:id="rId5"/>
    <p:sldId id="1127" r:id="rId6"/>
    <p:sldId id="1157" r:id="rId7"/>
    <p:sldId id="874" r:id="rId8"/>
    <p:sldId id="1593" r:id="rId9"/>
    <p:sldId id="1161" r:id="rId10"/>
    <p:sldId id="954" r:id="rId11"/>
    <p:sldId id="1170" r:id="rId12"/>
    <p:sldId id="1597" r:id="rId13"/>
    <p:sldId id="1171" r:id="rId14"/>
    <p:sldId id="960" r:id="rId15"/>
    <p:sldId id="1153" r:id="rId16"/>
    <p:sldId id="1154" r:id="rId17"/>
    <p:sldId id="1129" r:id="rId18"/>
    <p:sldId id="1148" r:id="rId19"/>
    <p:sldId id="1155" r:id="rId20"/>
    <p:sldId id="1156" r:id="rId2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310" y="4960758"/>
            <a:ext cx="6796345" cy="1402720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Surfwood Mutual Water Corporation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869" y="4960758"/>
            <a:ext cx="3323819" cy="1236086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12, 2023</a:t>
            </a:r>
          </a:p>
        </p:txBody>
      </p:sp>
      <p:pic>
        <p:nvPicPr>
          <p:cNvPr id="6" name="Picture 5" descr="Photo of jar testing.">
            <a:extLst>
              <a:ext uri="{FF2B5EF4-FFF2-40B4-BE49-F238E27FC236}">
                <a16:creationId xmlns:a16="http://schemas.microsoft.com/office/drawing/2014/main" id="{661161FA-F650-CE42-EE2B-CD46BA3AB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7" name="Straight Connector 113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5" y="5186423"/>
            <a:ext cx="11372295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81CD65A3-6D3F-EFD2-4FE8-EB0B48404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E5747-3918-9B1A-132F-D03C9329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9771" y="12834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2DF54-8099-AFC1-E4CB-16AFF8CB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3329" y="12834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70695-862F-993A-BEA0-718B98BF7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562" y="12834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92.9%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2F80-B2BA-6EDA-BF45-339BEEFB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7795" y="11638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93.2%</a:t>
            </a:r>
          </a:p>
        </p:txBody>
      </p:sp>
    </p:spTree>
    <p:extLst>
      <p:ext uri="{BB962C8B-B14F-4D97-AF65-F5344CB8AC3E}">
        <p14:creationId xmlns:p14="http://schemas.microsoft.com/office/powerpoint/2010/main" val="155309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44"/>
            <a:ext cx="9144000" cy="51553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5186423"/>
            <a:ext cx="11364686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</a:p>
        </p:txBody>
      </p:sp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3F09DB7F-2382-B5FC-6251-9574695F5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30D8FB-4F27-6A8E-C9FD-84E99D0E0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4579" y="11901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3DD33-6FBB-FE80-5536-EF9E635F6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3446" y="11901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9DC37B-702A-6519-AEC3-15356041B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313" y="11901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92.9%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591C4-EF94-78E1-89DE-C827A2E64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1180" y="11901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94.0%</a:t>
            </a:r>
          </a:p>
        </p:txBody>
      </p:sp>
    </p:spTree>
    <p:extLst>
      <p:ext uri="{BB962C8B-B14F-4D97-AF65-F5344CB8AC3E}">
        <p14:creationId xmlns:p14="http://schemas.microsoft.com/office/powerpoint/2010/main" val="36113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11157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2BB65416-6A9B-FF6B-87FE-463349C69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EA0647-88A8-197B-58E9-A64677EE3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7051" y="134433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91.0%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67F5A-E0A0-11B6-F7D1-8777B02A0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83988" y="1344331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92.5%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729CB-AB99-D7BE-6C25-F9768946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0357" y="1346410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67583-14FA-3CAF-969C-863300B7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7963" y="1344330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93.6%</a:t>
            </a:r>
          </a:p>
        </p:txBody>
      </p:sp>
    </p:spTree>
    <p:extLst>
      <p:ext uri="{BB962C8B-B14F-4D97-AF65-F5344CB8AC3E}">
        <p14:creationId xmlns:p14="http://schemas.microsoft.com/office/powerpoint/2010/main" val="37040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4.1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50.6%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 295/cm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0.42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54.4%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0.266/cm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1258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 (blend?)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1.2-1.24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0.1-0.2 mg/L pDADMAC</a:t>
            </a:r>
          </a:p>
        </p:txBody>
      </p:sp>
    </p:spTree>
    <p:extLst>
      <p:ext uri="{BB962C8B-B14F-4D97-AF65-F5344CB8AC3E}">
        <p14:creationId xmlns:p14="http://schemas.microsoft.com/office/powerpoint/2010/main" val="140529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" y="118720"/>
            <a:ext cx="1179842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708961B-E4E9-9AD4-8C03-67E2CDFDD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834498"/>
              </p:ext>
            </p:extLst>
          </p:nvPr>
        </p:nvGraphicFramePr>
        <p:xfrm>
          <a:off x="342287" y="1648072"/>
          <a:ext cx="11251951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21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211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40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29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774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5 - 12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34799"/>
              </p:ext>
            </p:extLst>
          </p:nvPr>
        </p:nvGraphicFramePr>
        <p:xfrm>
          <a:off x="110835" y="1432628"/>
          <a:ext cx="11439013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352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644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4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1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810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528"/>
            <a:ext cx="9144000" cy="505476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1525</Words>
  <Application>Microsoft Office PowerPoint</Application>
  <PresentationFormat>Widescreen</PresentationFormat>
  <Paragraphs>276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Surfwood Mutual Water Corporation CA2300590 Mendocino County Jar Test</vt:lpstr>
      <vt:lpstr>Source Water: Jack Peter’s Creek Roughing Filter followed by Multi-Media Filtration</vt:lpstr>
      <vt:lpstr>UVT/UVA, pathlength 10 mm</vt:lpstr>
      <vt:lpstr>Applied Coagulants for Jar Testing (1)</vt:lpstr>
      <vt:lpstr>Coagulant Information</vt:lpstr>
      <vt:lpstr>Filtrate and %UVT/UVA Analysis</vt:lpstr>
      <vt:lpstr>Surfwood MWC; Jar Test 1 - 4 Results Flash Mix 200 RPM (20 sec); Floc Mix 20 RPM (5 min)</vt:lpstr>
      <vt:lpstr>Surfwood MWC; Jar Test 5 - 12 Results Flash Mix 200 RPM (20 sec); Floc Mix 20 RPM (5 min)</vt:lpstr>
      <vt:lpstr>Jars 1-4 Test Flash Mix 20 Sec (200 RPM) Floc Mix 5 min (20 RPM) 25 mL sampled end of Floc  Applied Coagulant 961</vt:lpstr>
      <vt:lpstr>Jars 1-4: End of Floc Duration, 25 mL is syringed for filterability and %UVT/UVA. </vt:lpstr>
      <vt:lpstr>Jars 5-8 Test Flash Mix 20 Sec (200 RPM) Floc Mix 5 min (20 RPM) 25 mL sampled end of Floc  Applied Coagulant 960</vt:lpstr>
      <vt:lpstr>Jars 5-8: End of Floc Duration, 25 mL is syringed for filterability and %UVT/UVA. </vt:lpstr>
      <vt:lpstr>Jars 9-12 Test Flash Mix 20 Sec (200 RPM) Floc Mix 5 min (20 RPM) 25 mL sampled end of Floc  Applied Coagulant 960</vt:lpstr>
      <vt:lpstr>Jars 9-12: End of Floc Duration, 25 mL is syringed for filterability and %UVT/UVA.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Schott, Guy@Waterboards</cp:lastModifiedBy>
  <cp:revision>12</cp:revision>
  <dcterms:created xsi:type="dcterms:W3CDTF">2020-08-16T23:28:23Z</dcterms:created>
  <dcterms:modified xsi:type="dcterms:W3CDTF">2023-09-05T22:41:03Z</dcterms:modified>
</cp:coreProperties>
</file>