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34" r:id="rId2"/>
    <p:sldId id="566" r:id="rId3"/>
    <p:sldId id="1082" r:id="rId4"/>
    <p:sldId id="1153" r:id="rId5"/>
    <p:sldId id="1126" r:id="rId6"/>
    <p:sldId id="1130" r:id="rId7"/>
    <p:sldId id="1127" r:id="rId8"/>
    <p:sldId id="874" r:id="rId9"/>
    <p:sldId id="1104" r:id="rId10"/>
    <p:sldId id="567" r:id="rId11"/>
    <p:sldId id="568" r:id="rId12"/>
    <p:sldId id="569" r:id="rId13"/>
    <p:sldId id="1159" r:id="rId14"/>
    <p:sldId id="570" r:id="rId15"/>
    <p:sldId id="571" r:id="rId16"/>
    <p:sldId id="572" r:id="rId17"/>
    <p:sldId id="1155" r:id="rId18"/>
    <p:sldId id="1156" r:id="rId19"/>
    <p:sldId id="1129" r:id="rId20"/>
    <p:sldId id="1148" r:id="rId21"/>
    <p:sldId id="1157" r:id="rId22"/>
    <p:sldId id="115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5FF3-E0F8-454B-94FA-32E814464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613313"/>
            <a:ext cx="5319433" cy="207633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Shasta CSA – French Gulch #11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 4500317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Shasta County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CC2CA-C11E-4980-981B-458D77D3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2" y="4689646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5, 2018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Image to two 1-liter jars during flocculation process.">
            <a:extLst>
              <a:ext uri="{FF2B5EF4-FFF2-40B4-BE49-F238E27FC236}">
                <a16:creationId xmlns:a16="http://schemas.microsoft.com/office/drawing/2014/main" id="{179D5560-3396-436C-A24B-04F8E4637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1" r="28640" b="1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12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during flocculation (30 RPM). ">
            <a:extLst>
              <a:ext uri="{FF2B5EF4-FFF2-40B4-BE49-F238E27FC236}">
                <a16:creationId xmlns:a16="http://schemas.microsoft.com/office/drawing/2014/main" id="{E6D95A10-6D28-45E6-BA50-F6A05237B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FCEF5-6916-4E6A-8475-8416FF86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During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8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59BFE74-50B4-4F60-971D-2CFA4746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BE39B-99C3-434F-91EC-2EF8C99C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54165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1BEFAC-327C-4860-A006-09413466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275" y="1045764"/>
            <a:ext cx="161909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8A15C-5C8D-4825-8D23-D33C78773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2167" y="1045763"/>
            <a:ext cx="161909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957FC-1C5A-4C60-829B-934BD4C6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7645" y="1045763"/>
            <a:ext cx="161909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57CD3-15E0-4A4C-A4FD-DEA8BC939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07025" y="1045763"/>
            <a:ext cx="161909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</p:txBody>
      </p:sp>
    </p:spTree>
    <p:extLst>
      <p:ext uri="{BB962C8B-B14F-4D97-AF65-F5344CB8AC3E}">
        <p14:creationId xmlns:p14="http://schemas.microsoft.com/office/powerpoint/2010/main" val="202968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7B22F13-5987-4BAD-8C06-A8776DD6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DE41A-2AB0-4915-BDB7-100AE08B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51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5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during flocculation (30 RPM). ">
            <a:extLst>
              <a:ext uri="{FF2B5EF4-FFF2-40B4-BE49-F238E27FC236}">
                <a16:creationId xmlns:a16="http://schemas.microsoft.com/office/drawing/2014/main" id="{DEB0C5CC-200A-4247-98AB-3A4D7905D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666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922F8-534D-4F7A-8DCA-BDE1665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During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85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B9F061F-D6B7-4CCE-8FF9-45C941E0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DDED9-C774-4AE2-86BF-E1DF6224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EF8096-05EE-48FC-A120-4C33C2AD3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954" y="394670"/>
            <a:ext cx="15338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0.060/cm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A3DC5-5EAF-4450-A946-22E014D4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5791" y="376008"/>
            <a:ext cx="1547218" cy="1169551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AAA10-A8B1-4303-9480-94E1ADE9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6789" y="37600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137BE-1E43-4B25-B526-CE16C3C3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58331" y="37600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</p:txBody>
      </p:sp>
    </p:spTree>
    <p:extLst>
      <p:ext uri="{BB962C8B-B14F-4D97-AF65-F5344CB8AC3E}">
        <p14:creationId xmlns:p14="http://schemas.microsoft.com/office/powerpoint/2010/main" val="7537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59E7E1E-BBB2-416C-BC68-01A61CB2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6DFE0-5A14-4E96-B887-7AF2146E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2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88081-3BD3-4D02-B4AA-2D1B5D5D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509963"/>
            <a:ext cx="6465287" cy="181900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Creek </a:t>
            </a:r>
            <a:br>
              <a:rPr lang="en-US" sz="32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Flush (</a:t>
            </a:r>
            <a:r>
              <a:rPr lang="en-US" sz="32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n-US" sz="32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Fire)</a:t>
            </a:r>
            <a:br>
              <a:rPr lang="en-US" sz="32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 descr="Image of Clear Creek">
            <a:extLst>
              <a:ext uri="{FF2B5EF4-FFF2-40B4-BE49-F238E27FC236}">
                <a16:creationId xmlns:a16="http://schemas.microsoft.com/office/drawing/2014/main" id="{7AFA0D54-E2EA-4BD7-ABF1-C3F333D92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Picture 6" descr="Image of person taking a water sample from Clear Creek.">
            <a:extLst>
              <a:ext uri="{FF2B5EF4-FFF2-40B4-BE49-F238E27FC236}">
                <a16:creationId xmlns:a16="http://schemas.microsoft.com/office/drawing/2014/main" id="{0AB0FDF6-0759-4021-9608-A2D4583726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16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4247610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Creek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5,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800" y="1412489"/>
            <a:ext cx="5568696" cy="436384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Source: Burton Creek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180-280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8.0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65 mg/L as CaCO3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50.8%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0.294/cm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 (0.2 um membrane)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76.5%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0.1161/cm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Zeta Floc 20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Organic Cation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35890"/>
            <a:ext cx="6254496" cy="1092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04" y="1124713"/>
            <a:ext cx="5824728" cy="536816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38.4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Zeta Floc 20: 4 mg/L (manually added)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38.4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1C04346D-9DE8-49A9-84CC-509BD5DAB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84652" y="378306"/>
            <a:ext cx="6858000" cy="61013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Shasta CSA – French Gulch, Jar Test 1 - 8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48274"/>
              </p:ext>
            </p:extLst>
          </p:nvPr>
        </p:nvGraphicFramePr>
        <p:xfrm>
          <a:off x="110837" y="1432628"/>
          <a:ext cx="1197032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13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88457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124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30187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20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Zeta Floc 20/9800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1372</Words>
  <Application>Microsoft Office PowerPoint</Application>
  <PresentationFormat>Widescreen</PresentationFormat>
  <Paragraphs>269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Shasta CSA – French Gulch #11 CA 4500317 Shasta County Jar Test</vt:lpstr>
      <vt:lpstr>Clear Creek  First Flush (Carr Fire) </vt:lpstr>
      <vt:lpstr>Clear Creek Water Characteristics October 5, 2018</vt:lpstr>
      <vt:lpstr>UVT/UVA</vt:lpstr>
      <vt:lpstr>Applied Coagulants for Jar Testing</vt:lpstr>
      <vt:lpstr>Laboratory Charge Analyzer</vt:lpstr>
      <vt:lpstr>Coagulant Information</vt:lpstr>
      <vt:lpstr>Shasta CSA – French Gulch, Jar Test 1 - 8 Results</vt:lpstr>
      <vt:lpstr>Jars 1-4 Test Flash Mix 60 Sec (200 RPM) Floc Mix 5 min (30 RPM)  Applied Coagulants  Zeta Floc 20/9800 </vt:lpstr>
      <vt:lpstr>Jars 1-4:  During flocculation (30 RPM). </vt:lpstr>
      <vt:lpstr>Jars 1-4:  End of 5-minute flocculation (30 RPM) duration. </vt:lpstr>
      <vt:lpstr>Jars 1-4: After 25-minutes of settling, settled water turbidity is taken. </vt:lpstr>
      <vt:lpstr>Jars 5-8 Test Flash Mix 60 Sec (200 RPM) Floc Mix 5 min (30 RPM)  Applied Coagulant  9800 </vt:lpstr>
      <vt:lpstr>Jars 5-8:  During flocculation (30 RPM). </vt:lpstr>
      <vt:lpstr>Jars 5-8:  End of 5-minute flocculation (30 RPM) duration. </vt:lpstr>
      <vt:lpstr>Jars 5-8: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Shasta CSA – French Gulch #11 CA 4500317 Shasta County Jar Test</dc:title>
  <dc:creator>Schott, Guy@Waterboards</dc:creator>
  <cp:lastModifiedBy>Schott, Guy@Waterboards</cp:lastModifiedBy>
  <cp:revision>1</cp:revision>
  <dcterms:created xsi:type="dcterms:W3CDTF">2020-05-12T00:00:17Z</dcterms:created>
  <dcterms:modified xsi:type="dcterms:W3CDTF">2020-05-12T00:04:36Z</dcterms:modified>
</cp:coreProperties>
</file>