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1170" r:id="rId4"/>
    <p:sldId id="1153" r:id="rId5"/>
    <p:sldId id="1176" r:id="rId6"/>
    <p:sldId id="1127" r:id="rId7"/>
    <p:sldId id="868" r:id="rId8"/>
    <p:sldId id="1179" r:id="rId9"/>
    <p:sldId id="1178" r:id="rId10"/>
    <p:sldId id="1155" r:id="rId11"/>
    <p:sldId id="1129" r:id="rId12"/>
    <p:sldId id="1148" r:id="rId13"/>
    <p:sldId id="1156" r:id="rId14"/>
    <p:sldId id="1159" r:id="rId15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9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41 - Freestone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CA4900549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Sonoma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28, 2024</a:t>
            </a:r>
          </a:p>
        </p:txBody>
      </p:sp>
      <p:pic>
        <p:nvPicPr>
          <p:cNvPr id="6" name="Picture 5" descr="Image of Four 1-liter jars during flocculation process.">
            <a:extLst>
              <a:ext uri="{FF2B5EF4-FFF2-40B4-BE49-F238E27FC236}">
                <a16:creationId xmlns:a16="http://schemas.microsoft.com/office/drawing/2014/main" id="{5EFBF5AC-B2C8-4082-B7D9-59F2BB4D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957F01-D253-4753-A148-77B04DD0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 Water: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Wells/Spring Sources - Blended</a:t>
            </a:r>
          </a:p>
        </p:txBody>
      </p:sp>
      <p:pic>
        <p:nvPicPr>
          <p:cNvPr id="8" name="Picture 7" descr="Image of spring source">
            <a:extLst>
              <a:ext uri="{FF2B5EF4-FFF2-40B4-BE49-F238E27FC236}">
                <a16:creationId xmlns:a16="http://schemas.microsoft.com/office/drawing/2014/main" id="{250CAB2C-2F27-4016-9DFE-45B668C5F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39" r="2" b="24619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Picture 3" descr="Image of well source">
            <a:extLst>
              <a:ext uri="{FF2B5EF4-FFF2-40B4-BE49-F238E27FC236}">
                <a16:creationId xmlns:a16="http://schemas.microsoft.com/office/drawing/2014/main" id="{02216C17-D78A-4EBB-8E4B-C4396A4E6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78" b="-1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57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8846-F594-42D3-9958-F3F49C0C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Sonoma County CSA 41 - Freestone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Characteristics, August 6, 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5E86-97BC-4D8C-9B4A-471D80AD1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x NTU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pH: x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Unfiltered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x% 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UVA/cm: x</a:t>
            </a:r>
          </a:p>
          <a:p>
            <a:pPr lvl="0">
              <a:spcAft>
                <a:spcPts val="0"/>
              </a:spcAft>
            </a:pPr>
            <a:r>
              <a:rPr lang="en-US" sz="2400" u="sng" dirty="0"/>
              <a:t>Filtered: 0.4 um absolute filter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UVT: x% UVA: x</a:t>
            </a:r>
          </a:p>
          <a:p>
            <a:pPr lvl="0">
              <a:spcAft>
                <a:spcPts val="0"/>
              </a:spcAft>
            </a:pPr>
            <a:r>
              <a:rPr lang="en-US" sz="2400" dirty="0"/>
              <a:t>Turbidity: x NTU</a:t>
            </a:r>
          </a:p>
        </p:txBody>
      </p:sp>
      <p:pic>
        <p:nvPicPr>
          <p:cNvPr id="7" name="Content Placeholder 6" descr="Image of spring source">
            <a:extLst>
              <a:ext uri="{FF2B5EF4-FFF2-40B4-BE49-F238E27FC236}">
                <a16:creationId xmlns:a16="http://schemas.microsoft.com/office/drawing/2014/main" id="{A40FB83B-52B7-48FF-BCF3-C03E218BD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387" y="1825625"/>
            <a:ext cx="4187225" cy="4351338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57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097780" cy="40438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54670-D289-23F4-0BEE-BB93A9C3D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6774" y="1993940"/>
            <a:ext cx="4051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Plant Dose: 14.2 mg/L as 9810</a:t>
            </a:r>
          </a:p>
        </p:txBody>
      </p:sp>
    </p:spTree>
    <p:extLst>
      <p:ext uri="{BB962C8B-B14F-4D97-AF65-F5344CB8AC3E}">
        <p14:creationId xmlns:p14="http://schemas.microsoft.com/office/powerpoint/2010/main" val="321616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3" y="118720"/>
            <a:ext cx="11559347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7201"/>
              </p:ext>
            </p:extLst>
          </p:nvPr>
        </p:nvGraphicFramePr>
        <p:xfrm>
          <a:off x="204186" y="1402715"/>
          <a:ext cx="1170435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7325878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9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66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843690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4F3042-7344-9E6F-9B81-5BBDD1327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540" y="6369948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Dose: 14.2 mg/L as 9810</a:t>
            </a:r>
          </a:p>
        </p:txBody>
      </p:sp>
    </p:spTree>
    <p:extLst>
      <p:ext uri="{BB962C8B-B14F-4D97-AF65-F5344CB8AC3E}">
        <p14:creationId xmlns:p14="http://schemas.microsoft.com/office/powerpoint/2010/main" val="279398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3" y="118720"/>
            <a:ext cx="11559347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Sonoma County CSA 41 – Freestone;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min)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31867"/>
              </p:ext>
            </p:extLst>
          </p:nvPr>
        </p:nvGraphicFramePr>
        <p:xfrm>
          <a:off x="204186" y="1402715"/>
          <a:ext cx="11704352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7325878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9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66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B6C018-8C65-73FF-0612-2FD0738AD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2116" y="5085953"/>
            <a:ext cx="334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Dose: 14.2 mg/L as 9810</a:t>
            </a:r>
          </a:p>
        </p:txBody>
      </p:sp>
    </p:spTree>
    <p:extLst>
      <p:ext uri="{BB962C8B-B14F-4D97-AF65-F5344CB8AC3E}">
        <p14:creationId xmlns:p14="http://schemas.microsoft.com/office/powerpoint/2010/main" val="120107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339"/>
            <a:ext cx="11094720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1140</Words>
  <Application>Microsoft Office PowerPoint</Application>
  <PresentationFormat>Widescreen</PresentationFormat>
  <Paragraphs>242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Sonoma County CSA 41 - Freestone CA4900549 Sonoma County Jar Test</vt:lpstr>
      <vt:lpstr>Source Water: Wells/Spring Sources - Blended</vt:lpstr>
      <vt:lpstr>Sonoma County CSA 41 - Freestone Water Characteristics, August 6, 2019</vt:lpstr>
      <vt:lpstr>UVT/UVA</vt:lpstr>
      <vt:lpstr>Applied Coagulant for Jar Testing</vt:lpstr>
      <vt:lpstr>Coagulant Information</vt:lpstr>
      <vt:lpstr>Sonoma County CSA 41 – Freestone; Jar Test 1-8 Results Flash Mix 200 RPM (20 sec); Floc Mix 20 RPM (5 min)</vt:lpstr>
      <vt:lpstr>Sonoma County CSA 41 – Freestone; Jar Test 9-12 Results Flash Mix 200 RPM (20 sec); Floc Mix 20 RPM (5 min)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Sonoma County CSA 41 - Freestone CA4900549 Sonoma County Jar Test</dc:title>
  <dc:creator>Schott, Guy@Waterboards</dc:creator>
  <cp:lastModifiedBy>Schott, Guy@Waterboards</cp:lastModifiedBy>
  <cp:revision>10</cp:revision>
  <dcterms:created xsi:type="dcterms:W3CDTF">2020-05-04T23:54:14Z</dcterms:created>
  <dcterms:modified xsi:type="dcterms:W3CDTF">2024-09-03T19:24:35Z</dcterms:modified>
</cp:coreProperties>
</file>