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0" r:id="rId3"/>
    <p:sldId id="259" r:id="rId4"/>
    <p:sldId id="271" r:id="rId5"/>
    <p:sldId id="262" r:id="rId6"/>
    <p:sldId id="282" r:id="rId7"/>
    <p:sldId id="283" r:id="rId8"/>
    <p:sldId id="269" r:id="rId9"/>
    <p:sldId id="272" r:id="rId10"/>
    <p:sldId id="276" r:id="rId11"/>
    <p:sldId id="277" r:id="rId12"/>
    <p:sldId id="281" r:id="rId13"/>
    <p:sldId id="279" r:id="rId14"/>
    <p:sldId id="273" r:id="rId15"/>
    <p:sldId id="275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174" y="-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cerPrograms\TracerPrograms\TracerProgram2014\Tracer!Pro1_4M_Garberville2018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Slug-Dose Curve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17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SlugDoseMethod1!$C$12:$C$107</c:f>
              <c:numCache>
                <c:formatCode>#,##0.0</c:formatCode>
                <c:ptCount val="9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12</c:v>
                </c:pt>
                <c:pt idx="4">
                  <c:v>14</c:v>
                </c:pt>
                <c:pt idx="5">
                  <c:v>16</c:v>
                </c:pt>
                <c:pt idx="6">
                  <c:v>18</c:v>
                </c:pt>
                <c:pt idx="7">
                  <c:v>20</c:v>
                </c:pt>
                <c:pt idx="8">
                  <c:v>22</c:v>
                </c:pt>
                <c:pt idx="9">
                  <c:v>24</c:v>
                </c:pt>
                <c:pt idx="10">
                  <c:v>26</c:v>
                </c:pt>
                <c:pt idx="11">
                  <c:v>28</c:v>
                </c:pt>
                <c:pt idx="12">
                  <c:v>30</c:v>
                </c:pt>
                <c:pt idx="13">
                  <c:v>32</c:v>
                </c:pt>
                <c:pt idx="14">
                  <c:v>34</c:v>
                </c:pt>
                <c:pt idx="15">
                  <c:v>36</c:v>
                </c:pt>
                <c:pt idx="16">
                  <c:v>38</c:v>
                </c:pt>
                <c:pt idx="17">
                  <c:v>40</c:v>
                </c:pt>
                <c:pt idx="18">
                  <c:v>42</c:v>
                </c:pt>
                <c:pt idx="19">
                  <c:v>44</c:v>
                </c:pt>
                <c:pt idx="20">
                  <c:v>46</c:v>
                </c:pt>
                <c:pt idx="21">
                  <c:v>48</c:v>
                </c:pt>
                <c:pt idx="22">
                  <c:v>50</c:v>
                </c:pt>
                <c:pt idx="23">
                  <c:v>52</c:v>
                </c:pt>
                <c:pt idx="24">
                  <c:v>54</c:v>
                </c:pt>
                <c:pt idx="25">
                  <c:v>56</c:v>
                </c:pt>
                <c:pt idx="26">
                  <c:v>58</c:v>
                </c:pt>
                <c:pt idx="27">
                  <c:v>60</c:v>
                </c:pt>
                <c:pt idx="28">
                  <c:v>62</c:v>
                </c:pt>
                <c:pt idx="29">
                  <c:v>64</c:v>
                </c:pt>
                <c:pt idx="30">
                  <c:v>66</c:v>
                </c:pt>
                <c:pt idx="31">
                  <c:v>68</c:v>
                </c:pt>
                <c:pt idx="32">
                  <c:v>70</c:v>
                </c:pt>
                <c:pt idx="33">
                  <c:v>72</c:v>
                </c:pt>
                <c:pt idx="34">
                  <c:v>74</c:v>
                </c:pt>
                <c:pt idx="35">
                  <c:v>76</c:v>
                </c:pt>
                <c:pt idx="36">
                  <c:v>78</c:v>
                </c:pt>
                <c:pt idx="37">
                  <c:v>80</c:v>
                </c:pt>
                <c:pt idx="38">
                  <c:v>82</c:v>
                </c:pt>
                <c:pt idx="39">
                  <c:v>84</c:v>
                </c:pt>
                <c:pt idx="40">
                  <c:v>86</c:v>
                </c:pt>
                <c:pt idx="41">
                  <c:v>88</c:v>
                </c:pt>
                <c:pt idx="42">
                  <c:v>90</c:v>
                </c:pt>
                <c:pt idx="43">
                  <c:v>92</c:v>
                </c:pt>
                <c:pt idx="44">
                  <c:v>94</c:v>
                </c:pt>
                <c:pt idx="45">
                  <c:v>96</c:v>
                </c:pt>
                <c:pt idx="46">
                  <c:v>98</c:v>
                </c:pt>
                <c:pt idx="47">
                  <c:v>100</c:v>
                </c:pt>
                <c:pt idx="48">
                  <c:v>102</c:v>
                </c:pt>
                <c:pt idx="49">
                  <c:v>104</c:v>
                </c:pt>
                <c:pt idx="50">
                  <c:v>106</c:v>
                </c:pt>
                <c:pt idx="51">
                  <c:v>108</c:v>
                </c:pt>
                <c:pt idx="52">
                  <c:v>110</c:v>
                </c:pt>
                <c:pt idx="53">
                  <c:v>112</c:v>
                </c:pt>
                <c:pt idx="54">
                  <c:v>114</c:v>
                </c:pt>
                <c:pt idx="55">
                  <c:v>116</c:v>
                </c:pt>
                <c:pt idx="56">
                  <c:v>118</c:v>
                </c:pt>
                <c:pt idx="57">
                  <c:v>120</c:v>
                </c:pt>
                <c:pt idx="58">
                  <c:v>122</c:v>
                </c:pt>
                <c:pt idx="59">
                  <c:v>124</c:v>
                </c:pt>
                <c:pt idx="60">
                  <c:v>126</c:v>
                </c:pt>
                <c:pt idx="61">
                  <c:v>128</c:v>
                </c:pt>
                <c:pt idx="62">
                  <c:v>130</c:v>
                </c:pt>
                <c:pt idx="63">
                  <c:v>133</c:v>
                </c:pt>
                <c:pt idx="64">
                  <c:v>136</c:v>
                </c:pt>
                <c:pt idx="65">
                  <c:v>139</c:v>
                </c:pt>
                <c:pt idx="66">
                  <c:v>142</c:v>
                </c:pt>
                <c:pt idx="67">
                  <c:v>145</c:v>
                </c:pt>
                <c:pt idx="68">
                  <c:v>148</c:v>
                </c:pt>
                <c:pt idx="69">
                  <c:v>151</c:v>
                </c:pt>
                <c:pt idx="70">
                  <c:v>154</c:v>
                </c:pt>
                <c:pt idx="71">
                  <c:v>157</c:v>
                </c:pt>
                <c:pt idx="72">
                  <c:v>160</c:v>
                </c:pt>
                <c:pt idx="73">
                  <c:v>165</c:v>
                </c:pt>
                <c:pt idx="74">
                  <c:v>170</c:v>
                </c:pt>
                <c:pt idx="75">
                  <c:v>175</c:v>
                </c:pt>
                <c:pt idx="76">
                  <c:v>180</c:v>
                </c:pt>
                <c:pt idx="77">
                  <c:v>185</c:v>
                </c:pt>
                <c:pt idx="78">
                  <c:v>190</c:v>
                </c:pt>
                <c:pt idx="79">
                  <c:v>195</c:v>
                </c:pt>
                <c:pt idx="80">
                  <c:v>200</c:v>
                </c:pt>
                <c:pt idx="81">
                  <c:v>205</c:v>
                </c:pt>
                <c:pt idx="82">
                  <c:v>210</c:v>
                </c:pt>
                <c:pt idx="83">
                  <c:v>220</c:v>
                </c:pt>
                <c:pt idx="84">
                  <c:v>230</c:v>
                </c:pt>
                <c:pt idx="85">
                  <c:v>240</c:v>
                </c:pt>
                <c:pt idx="86">
                  <c:v>250</c:v>
                </c:pt>
                <c:pt idx="87">
                  <c:v>260</c:v>
                </c:pt>
                <c:pt idx="88">
                  <c:v>270</c:v>
                </c:pt>
                <c:pt idx="89">
                  <c:v>280</c:v>
                </c:pt>
                <c:pt idx="90">
                  <c:v>290</c:v>
                </c:pt>
                <c:pt idx="91">
                  <c:v>300</c:v>
                </c:pt>
                <c:pt idx="92">
                  <c:v>310</c:v>
                </c:pt>
                <c:pt idx="93">
                  <c:v>320</c:v>
                </c:pt>
                <c:pt idx="94">
                  <c:v>330</c:v>
                </c:pt>
              </c:numCache>
            </c:numRef>
          </c:xVal>
          <c:yVal>
            <c:numRef>
              <c:f>SlugDoseMethod1!$K$12:$K$107</c:f>
              <c:numCache>
                <c:formatCode>0.00</c:formatCode>
                <c:ptCount val="96"/>
                <c:pt idx="0">
                  <c:v>0</c:v>
                </c:pt>
                <c:pt idx="1">
                  <c:v>1.0000000000000009E-3</c:v>
                </c:pt>
                <c:pt idx="2">
                  <c:v>-6.999999999999923E-4</c:v>
                </c:pt>
                <c:pt idx="3">
                  <c:v>8.9999999999999802E-4</c:v>
                </c:pt>
                <c:pt idx="4">
                  <c:v>8.0000000000000904E-4</c:v>
                </c:pt>
                <c:pt idx="5">
                  <c:v>8.0000000000000904E-4</c:v>
                </c:pt>
                <c:pt idx="6">
                  <c:v>8.3000000000000018E-3</c:v>
                </c:pt>
                <c:pt idx="7">
                  <c:v>5.099999999999999E-2</c:v>
                </c:pt>
                <c:pt idx="8">
                  <c:v>0.13</c:v>
                </c:pt>
                <c:pt idx="9">
                  <c:v>0.216</c:v>
                </c:pt>
                <c:pt idx="10">
                  <c:v>0.34199999999999997</c:v>
                </c:pt>
                <c:pt idx="11">
                  <c:v>0.46400000000000008</c:v>
                </c:pt>
                <c:pt idx="12">
                  <c:v>0.61299999999999999</c:v>
                </c:pt>
                <c:pt idx="13">
                  <c:v>0.66200000000000003</c:v>
                </c:pt>
                <c:pt idx="14">
                  <c:v>0.78100000000000003</c:v>
                </c:pt>
                <c:pt idx="15">
                  <c:v>0.89400000000000002</c:v>
                </c:pt>
                <c:pt idx="16">
                  <c:v>0.9900000000000001</c:v>
                </c:pt>
                <c:pt idx="17">
                  <c:v>1.1199999999999999</c:v>
                </c:pt>
                <c:pt idx="18">
                  <c:v>1.23</c:v>
                </c:pt>
                <c:pt idx="19">
                  <c:v>1.2999999999999998</c:v>
                </c:pt>
                <c:pt idx="20">
                  <c:v>1.42</c:v>
                </c:pt>
                <c:pt idx="21">
                  <c:v>1.45</c:v>
                </c:pt>
                <c:pt idx="22">
                  <c:v>1.51</c:v>
                </c:pt>
                <c:pt idx="23">
                  <c:v>1.5799999999999998</c:v>
                </c:pt>
                <c:pt idx="24">
                  <c:v>1.6199999999999999</c:v>
                </c:pt>
                <c:pt idx="25">
                  <c:v>1.67</c:v>
                </c:pt>
                <c:pt idx="26">
                  <c:v>1.7</c:v>
                </c:pt>
                <c:pt idx="27">
                  <c:v>1.72</c:v>
                </c:pt>
                <c:pt idx="28">
                  <c:v>1.73</c:v>
                </c:pt>
                <c:pt idx="29">
                  <c:v>1.75</c:v>
                </c:pt>
                <c:pt idx="30">
                  <c:v>1.73</c:v>
                </c:pt>
                <c:pt idx="31">
                  <c:v>1.7</c:v>
                </c:pt>
                <c:pt idx="32">
                  <c:v>1.7</c:v>
                </c:pt>
                <c:pt idx="33">
                  <c:v>1.68</c:v>
                </c:pt>
                <c:pt idx="34">
                  <c:v>1.67</c:v>
                </c:pt>
                <c:pt idx="35">
                  <c:v>1.65</c:v>
                </c:pt>
                <c:pt idx="36">
                  <c:v>1.6099999999999999</c:v>
                </c:pt>
                <c:pt idx="37">
                  <c:v>1.5799999999999998</c:v>
                </c:pt>
                <c:pt idx="38">
                  <c:v>1.5499999999999998</c:v>
                </c:pt>
                <c:pt idx="39">
                  <c:v>1.51</c:v>
                </c:pt>
                <c:pt idx="40">
                  <c:v>1.45</c:v>
                </c:pt>
                <c:pt idx="41">
                  <c:v>1.4</c:v>
                </c:pt>
                <c:pt idx="42">
                  <c:v>1.3699999999999999</c:v>
                </c:pt>
                <c:pt idx="43">
                  <c:v>1.3199999999999998</c:v>
                </c:pt>
                <c:pt idx="44">
                  <c:v>1.28</c:v>
                </c:pt>
                <c:pt idx="45">
                  <c:v>1.24</c:v>
                </c:pt>
                <c:pt idx="46">
                  <c:v>1.19</c:v>
                </c:pt>
                <c:pt idx="47">
                  <c:v>1.1599999999999999</c:v>
                </c:pt>
                <c:pt idx="48">
                  <c:v>1.1099999999999999</c:v>
                </c:pt>
                <c:pt idx="49">
                  <c:v>1.0799999999999998</c:v>
                </c:pt>
                <c:pt idx="50">
                  <c:v>1.02</c:v>
                </c:pt>
                <c:pt idx="51">
                  <c:v>0.98000000000000009</c:v>
                </c:pt>
                <c:pt idx="52">
                  <c:v>0.95000000000000007</c:v>
                </c:pt>
                <c:pt idx="53">
                  <c:v>0.92</c:v>
                </c:pt>
                <c:pt idx="54">
                  <c:v>0.87</c:v>
                </c:pt>
                <c:pt idx="55">
                  <c:v>0.83400000000000007</c:v>
                </c:pt>
                <c:pt idx="56">
                  <c:v>0.80700000000000005</c:v>
                </c:pt>
                <c:pt idx="57">
                  <c:v>0.77600000000000002</c:v>
                </c:pt>
                <c:pt idx="58">
                  <c:v>0.74099999999999999</c:v>
                </c:pt>
                <c:pt idx="59">
                  <c:v>0.70000000000000007</c:v>
                </c:pt>
                <c:pt idx="60">
                  <c:v>0.66400000000000003</c:v>
                </c:pt>
                <c:pt idx="61">
                  <c:v>0.64300000000000002</c:v>
                </c:pt>
                <c:pt idx="62">
                  <c:v>0.60099999999999998</c:v>
                </c:pt>
                <c:pt idx="63">
                  <c:v>0.57000000000000006</c:v>
                </c:pt>
                <c:pt idx="64">
                  <c:v>0.52600000000000002</c:v>
                </c:pt>
                <c:pt idx="65">
                  <c:v>0.49099999999999999</c:v>
                </c:pt>
                <c:pt idx="66">
                  <c:v>0.46100000000000008</c:v>
                </c:pt>
                <c:pt idx="67">
                  <c:v>0.43000000000000005</c:v>
                </c:pt>
                <c:pt idx="68">
                  <c:v>0.40100000000000002</c:v>
                </c:pt>
                <c:pt idx="69">
                  <c:v>0.376</c:v>
                </c:pt>
                <c:pt idx="70">
                  <c:v>0.34099999999999997</c:v>
                </c:pt>
                <c:pt idx="71">
                  <c:v>0.31699999999999995</c:v>
                </c:pt>
                <c:pt idx="72">
                  <c:v>0.28900000000000003</c:v>
                </c:pt>
                <c:pt idx="73">
                  <c:v>0.252</c:v>
                </c:pt>
                <c:pt idx="74">
                  <c:v>0.22</c:v>
                </c:pt>
                <c:pt idx="75">
                  <c:v>0.19199999999999998</c:v>
                </c:pt>
                <c:pt idx="76">
                  <c:v>0.16400000000000001</c:v>
                </c:pt>
                <c:pt idx="77">
                  <c:v>0.14499999999999999</c:v>
                </c:pt>
                <c:pt idx="78">
                  <c:v>0.125</c:v>
                </c:pt>
                <c:pt idx="79">
                  <c:v>0.10400000000000001</c:v>
                </c:pt>
                <c:pt idx="80">
                  <c:v>8.6999999999999994E-2</c:v>
                </c:pt>
                <c:pt idx="81">
                  <c:v>8.4999999999999992E-2</c:v>
                </c:pt>
                <c:pt idx="82">
                  <c:v>6.5000000000000002E-2</c:v>
                </c:pt>
                <c:pt idx="83">
                  <c:v>5.099999999999999E-2</c:v>
                </c:pt>
                <c:pt idx="84">
                  <c:v>4.6000000000000013E-2</c:v>
                </c:pt>
                <c:pt idx="85">
                  <c:v>3.2000000000000001E-2</c:v>
                </c:pt>
                <c:pt idx="86">
                  <c:v>2.4000000000000007E-2</c:v>
                </c:pt>
                <c:pt idx="87">
                  <c:v>2.0000000000000004E-2</c:v>
                </c:pt>
                <c:pt idx="88">
                  <c:v>1.2999999999999998E-2</c:v>
                </c:pt>
                <c:pt idx="89">
                  <c:v>1.1999999999999997E-2</c:v>
                </c:pt>
                <c:pt idx="90">
                  <c:v>9.900000000000006E-3</c:v>
                </c:pt>
                <c:pt idx="91">
                  <c:v>4.6000000000000069E-3</c:v>
                </c:pt>
                <c:pt idx="92">
                  <c:v>6.6999999999999976E-3</c:v>
                </c:pt>
                <c:pt idx="93">
                  <c:v>3.4000000000000002E-3</c:v>
                </c:pt>
                <c:pt idx="94">
                  <c:v>3.2000000000000084E-3</c:v>
                </c:pt>
                <c:pt idx="9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37-4411-BA83-488F424B4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099896"/>
        <c:axId val="371100288"/>
      </c:scatterChart>
      <c:valAx>
        <c:axId val="371099896"/>
        <c:scaling>
          <c:orientation val="minMax"/>
          <c:max val="28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Time, 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100288"/>
        <c:crosses val="autoZero"/>
        <c:crossBetween val="midCat"/>
        <c:majorUnit val="10"/>
      </c:valAx>
      <c:valAx>
        <c:axId val="3711002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Tracer Concentration, f </a:t>
                </a:r>
                <a:r>
                  <a:rPr lang="en-US" sz="1200" cap="none" baseline="0" dirty="0"/>
                  <a:t>mg</a:t>
                </a:r>
                <a:r>
                  <a:rPr lang="en-US" sz="1200" dirty="0"/>
                  <a:t>/l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099896"/>
        <c:crosses val="autoZero"/>
        <c:crossBetween val="midCat"/>
      </c:valAx>
      <c:spPr>
        <a:noFill/>
        <a:ln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Slug-Dose Normalized to F-Curve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17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SlugDoseMethod1!$I$12:$I$106</c:f>
              <c:numCache>
                <c:formatCode>0.00</c:formatCode>
                <c:ptCount val="95"/>
                <c:pt idx="0">
                  <c:v>0</c:v>
                </c:pt>
                <c:pt idx="1">
                  <c:v>5.2249999999999998E-2</c:v>
                </c:pt>
                <c:pt idx="2">
                  <c:v>0.10462500000000001</c:v>
                </c:pt>
                <c:pt idx="3">
                  <c:v>0.125775</c:v>
                </c:pt>
                <c:pt idx="4">
                  <c:v>0.14680499999999999</c:v>
                </c:pt>
                <c:pt idx="5">
                  <c:v>0.16780499999999998</c:v>
                </c:pt>
                <c:pt idx="6">
                  <c:v>0.18886500000000001</c:v>
                </c:pt>
                <c:pt idx="7">
                  <c:v>0.20974499999999999</c:v>
                </c:pt>
                <c:pt idx="8">
                  <c:v>0.23065499999999994</c:v>
                </c:pt>
                <c:pt idx="9">
                  <c:v>0.25169499999999995</c:v>
                </c:pt>
                <c:pt idx="10">
                  <c:v>0.27265499999999998</c:v>
                </c:pt>
                <c:pt idx="11">
                  <c:v>0.29369499999999998</c:v>
                </c:pt>
                <c:pt idx="12">
                  <c:v>0.31465499999999996</c:v>
                </c:pt>
                <c:pt idx="13">
                  <c:v>0.33580499999999996</c:v>
                </c:pt>
                <c:pt idx="14">
                  <c:v>0.35679500000000003</c:v>
                </c:pt>
                <c:pt idx="15">
                  <c:v>0.37775499999999995</c:v>
                </c:pt>
                <c:pt idx="16">
                  <c:v>0.39871499999999999</c:v>
                </c:pt>
                <c:pt idx="17">
                  <c:v>0.41967500000000002</c:v>
                </c:pt>
                <c:pt idx="18">
                  <c:v>0.44076499999999996</c:v>
                </c:pt>
                <c:pt idx="19">
                  <c:v>0.46182499999999999</c:v>
                </c:pt>
                <c:pt idx="20">
                  <c:v>0.48274499999999998</c:v>
                </c:pt>
                <c:pt idx="21">
                  <c:v>0.50375499999999995</c:v>
                </c:pt>
                <c:pt idx="22">
                  <c:v>0.52473499999999995</c:v>
                </c:pt>
                <c:pt idx="23">
                  <c:v>0.54555500000000001</c:v>
                </c:pt>
                <c:pt idx="24">
                  <c:v>0.56650499999999993</c:v>
                </c:pt>
                <c:pt idx="25">
                  <c:v>0.58734500000000001</c:v>
                </c:pt>
                <c:pt idx="26">
                  <c:v>0.60841499999999993</c:v>
                </c:pt>
                <c:pt idx="27" formatCode="0.000">
                  <c:v>0.62933499999999987</c:v>
                </c:pt>
                <c:pt idx="28" formatCode="0.000">
                  <c:v>0.65045499999999989</c:v>
                </c:pt>
                <c:pt idx="29">
                  <c:v>0.67140499999999992</c:v>
                </c:pt>
                <c:pt idx="30">
                  <c:v>0.69234499999999977</c:v>
                </c:pt>
                <c:pt idx="31">
                  <c:v>0.7131949999999998</c:v>
                </c:pt>
                <c:pt idx="32">
                  <c:v>0.73412499999999992</c:v>
                </c:pt>
                <c:pt idx="33">
                  <c:v>0.75509499999999985</c:v>
                </c:pt>
                <c:pt idx="34">
                  <c:v>0.77604499999999998</c:v>
                </c:pt>
                <c:pt idx="35">
                  <c:v>0.79705499999999996</c:v>
                </c:pt>
                <c:pt idx="36">
                  <c:v>0.81804499999999991</c:v>
                </c:pt>
                <c:pt idx="37">
                  <c:v>0.83894500000000005</c:v>
                </c:pt>
                <c:pt idx="38">
                  <c:v>0.85992499999999972</c:v>
                </c:pt>
                <c:pt idx="39">
                  <c:v>0.8809849999999998</c:v>
                </c:pt>
                <c:pt idx="40">
                  <c:v>0.90196499999999979</c:v>
                </c:pt>
                <c:pt idx="41">
                  <c:v>0.92288499999999996</c:v>
                </c:pt>
                <c:pt idx="42">
                  <c:v>0.94381499999999985</c:v>
                </c:pt>
                <c:pt idx="43">
                  <c:v>0.96472499999999972</c:v>
                </c:pt>
                <c:pt idx="44">
                  <c:v>0.98570499999999983</c:v>
                </c:pt>
                <c:pt idx="45">
                  <c:v>1.0066649999999997</c:v>
                </c:pt>
                <c:pt idx="46">
                  <c:v>1.0275649999999998</c:v>
                </c:pt>
                <c:pt idx="47">
                  <c:v>1.0485849999999999</c:v>
                </c:pt>
                <c:pt idx="48">
                  <c:v>1.0694849999999998</c:v>
                </c:pt>
                <c:pt idx="49">
                  <c:v>1.0905049999999998</c:v>
                </c:pt>
                <c:pt idx="50">
                  <c:v>1.1114250000000001</c:v>
                </c:pt>
                <c:pt idx="51">
                  <c:v>1.132425</c:v>
                </c:pt>
                <c:pt idx="52">
                  <c:v>1.1534549999999999</c:v>
                </c:pt>
                <c:pt idx="53">
                  <c:v>1.1744049999999999</c:v>
                </c:pt>
                <c:pt idx="54">
                  <c:v>1.1956249999999999</c:v>
                </c:pt>
                <c:pt idx="55">
                  <c:v>1.216615</c:v>
                </c:pt>
                <c:pt idx="56">
                  <c:v>1.2375149999999999</c:v>
                </c:pt>
                <c:pt idx="57">
                  <c:v>1.2584649999999999</c:v>
                </c:pt>
                <c:pt idx="58">
                  <c:v>1.2794050000000001</c:v>
                </c:pt>
                <c:pt idx="59">
                  <c:v>1.300335</c:v>
                </c:pt>
                <c:pt idx="60">
                  <c:v>1.3212349999999999</c:v>
                </c:pt>
                <c:pt idx="61">
                  <c:v>1.3421349999999999</c:v>
                </c:pt>
                <c:pt idx="62">
                  <c:v>1.3630349999999998</c:v>
                </c:pt>
                <c:pt idx="63">
                  <c:v>1.3943849999999998</c:v>
                </c:pt>
                <c:pt idx="64">
                  <c:v>1.425735</c:v>
                </c:pt>
                <c:pt idx="65">
                  <c:v>1.4570849999999997</c:v>
                </c:pt>
                <c:pt idx="66">
                  <c:v>1.4884349999999997</c:v>
                </c:pt>
                <c:pt idx="67">
                  <c:v>1.5197849999999999</c:v>
                </c:pt>
                <c:pt idx="68">
                  <c:v>1.5511349999999999</c:v>
                </c:pt>
                <c:pt idx="69">
                  <c:v>1.5824849999999999</c:v>
                </c:pt>
                <c:pt idx="70">
                  <c:v>1.6138350000000001</c:v>
                </c:pt>
                <c:pt idx="71">
                  <c:v>1.6451849999999999</c:v>
                </c:pt>
                <c:pt idx="72">
                  <c:v>1.6765349999999997</c:v>
                </c:pt>
                <c:pt idx="73">
                  <c:v>1.7287849999999998</c:v>
                </c:pt>
                <c:pt idx="74">
                  <c:v>1.7810349999999997</c:v>
                </c:pt>
                <c:pt idx="75">
                  <c:v>1.8332850000000001</c:v>
                </c:pt>
                <c:pt idx="76">
                  <c:v>1.8855349999999997</c:v>
                </c:pt>
                <c:pt idx="77">
                  <c:v>1.9377849999999999</c:v>
                </c:pt>
                <c:pt idx="78">
                  <c:v>1.9900349999999998</c:v>
                </c:pt>
                <c:pt idx="79">
                  <c:v>2.0422849999999997</c:v>
                </c:pt>
                <c:pt idx="80">
                  <c:v>2.094535</c:v>
                </c:pt>
                <c:pt idx="81">
                  <c:v>2.1467849999999999</c:v>
                </c:pt>
                <c:pt idx="82">
                  <c:v>2.1990349999999999</c:v>
                </c:pt>
                <c:pt idx="83">
                  <c:v>2.3035350000000001</c:v>
                </c:pt>
                <c:pt idx="84">
                  <c:v>2.4080349999999999</c:v>
                </c:pt>
                <c:pt idx="85">
                  <c:v>2.5125350000000002</c:v>
                </c:pt>
                <c:pt idx="86">
                  <c:v>2.617035</c:v>
                </c:pt>
                <c:pt idx="87">
                  <c:v>2.7215349999999998</c:v>
                </c:pt>
                <c:pt idx="88">
                  <c:v>2.8260349999999996</c:v>
                </c:pt>
                <c:pt idx="89">
                  <c:v>2.9305349999999999</c:v>
                </c:pt>
                <c:pt idx="90">
                  <c:v>3.0350349999999997</c:v>
                </c:pt>
                <c:pt idx="91">
                  <c:v>3.139535</c:v>
                </c:pt>
                <c:pt idx="92">
                  <c:v>3.2440349999999998</c:v>
                </c:pt>
                <c:pt idx="93">
                  <c:v>3.348535</c:v>
                </c:pt>
                <c:pt idx="94">
                  <c:v>3.4530349999999994</c:v>
                </c:pt>
              </c:numCache>
            </c:numRef>
          </c:xVal>
          <c:yVal>
            <c:numRef>
              <c:f>SlugDoseMethod1!$N$12:$N$106</c:f>
              <c:numCache>
                <c:formatCode>0.00</c:formatCode>
                <c:ptCount val="95"/>
                <c:pt idx="0">
                  <c:v>0</c:v>
                </c:pt>
                <c:pt idx="1">
                  <c:v>1.5633695652173924E-5</c:v>
                </c:pt>
                <c:pt idx="2">
                  <c:v>2.1375347671288444E-5</c:v>
                </c:pt>
                <c:pt idx="3">
                  <c:v>2.2699828785388362E-5</c:v>
                </c:pt>
                <c:pt idx="4">
                  <c:v>3.3979311299360612E-5</c:v>
                </c:pt>
                <c:pt idx="5">
                  <c:v>4.4557542411117114E-5</c:v>
                </c:pt>
                <c:pt idx="6">
                  <c:v>1.0476417524927308E-4</c:v>
                </c:pt>
                <c:pt idx="7">
                  <c:v>4.9598034614870207E-4</c:v>
                </c:pt>
                <c:pt idx="8">
                  <c:v>1.6858095506903112E-3</c:v>
                </c:pt>
                <c:pt idx="9">
                  <c:v>3.9689979149213706E-3</c:v>
                </c:pt>
                <c:pt idx="10">
                  <c:v>7.6555227830977105E-3</c:v>
                </c:pt>
                <c:pt idx="11">
                  <c:v>1.2980503148241311E-2</c:v>
                </c:pt>
                <c:pt idx="12">
                  <c:v>2.0095892544345104E-2</c:v>
                </c:pt>
                <c:pt idx="13">
                  <c:v>2.8541465244618393E-2</c:v>
                </c:pt>
                <c:pt idx="14">
                  <c:v>3.8106675942457792E-2</c:v>
                </c:pt>
                <c:pt idx="15">
                  <c:v>4.9159683197044571E-2</c:v>
                </c:pt>
                <c:pt idx="16">
                  <c:v>6.1582951107136991E-2</c:v>
                </c:pt>
                <c:pt idx="17" formatCode="0.000">
                  <c:v>7.5496483639140716E-2</c:v>
                </c:pt>
                <c:pt idx="18" formatCode="0.000">
                  <c:v>9.1040653768898999E-2</c:v>
                </c:pt>
                <c:pt idx="19" formatCode="0.000">
                  <c:v>0.10781523853933297</c:v>
                </c:pt>
                <c:pt idx="20">
                  <c:v>0.1257768383851956</c:v>
                </c:pt>
                <c:pt idx="21">
                  <c:v>0.14470639482673678</c:v>
                </c:pt>
                <c:pt idx="22">
                  <c:v>0.16425749785095528</c:v>
                </c:pt>
                <c:pt idx="23">
                  <c:v>0.18457491229981141</c:v>
                </c:pt>
                <c:pt idx="24">
                  <c:v>0.20560049942986441</c:v>
                </c:pt>
                <c:pt idx="25">
                  <c:v>0.22722778165606272</c:v>
                </c:pt>
                <c:pt idx="26">
                  <c:v>0.249444568089292</c:v>
                </c:pt>
                <c:pt idx="27">
                  <c:v>0.27203401820511203</c:v>
                </c:pt>
                <c:pt idx="28">
                  <c:v>0.29484875595176496</c:v>
                </c:pt>
                <c:pt idx="29">
                  <c:v>0.31787830502970243</c:v>
                </c:pt>
                <c:pt idx="30">
                  <c:v>0.34080932026323696</c:v>
                </c:pt>
                <c:pt idx="31">
                  <c:v>0.36335691237140116</c:v>
                </c:pt>
                <c:pt idx="32">
                  <c:v>0.38570194695811327</c:v>
                </c:pt>
                <c:pt idx="33">
                  <c:v>0.40797934177296519</c:v>
                </c:pt>
                <c:pt idx="34">
                  <c:v>0.43006954745173887</c:v>
                </c:pt>
                <c:pt idx="35">
                  <c:v>0.45198282007146984</c:v>
                </c:pt>
                <c:pt idx="36">
                  <c:v>0.47352058184612017</c:v>
                </c:pt>
                <c:pt idx="37" formatCode="0.000">
                  <c:v>0.49454067914352684</c:v>
                </c:pt>
                <c:pt idx="38" formatCode="0.000">
                  <c:v>0.51516049056313662</c:v>
                </c:pt>
                <c:pt idx="39">
                  <c:v>0.53539617099929837</c:v>
                </c:pt>
                <c:pt idx="40">
                  <c:v>0.55497055468918033</c:v>
                </c:pt>
                <c:pt idx="41">
                  <c:v>0.57375474854194009</c:v>
                </c:pt>
                <c:pt idx="42">
                  <c:v>0.59198988047916945</c:v>
                </c:pt>
                <c:pt idx="43">
                  <c:v>0.60969413458837318</c:v>
                </c:pt>
                <c:pt idx="44">
                  <c:v>0.62682650229158876</c:v>
                </c:pt>
                <c:pt idx="45">
                  <c:v>0.64345154024549367</c:v>
                </c:pt>
                <c:pt idx="46">
                  <c:v>0.65945224737494934</c:v>
                </c:pt>
                <c:pt idx="47">
                  <c:v>0.67494836180632789</c:v>
                </c:pt>
                <c:pt idx="48">
                  <c:v>0.68991694893791489</c:v>
                </c:pt>
                <c:pt idx="49">
                  <c:v>0.70435800876971022</c:v>
                </c:pt>
                <c:pt idx="50">
                  <c:v>0.71821220706463096</c:v>
                </c:pt>
                <c:pt idx="51">
                  <c:v>0.73140038955942122</c:v>
                </c:pt>
                <c:pt idx="52">
                  <c:v>0.74416038083797731</c:v>
                </c:pt>
                <c:pt idx="53">
                  <c:v>0.7565089807320079</c:v>
                </c:pt>
                <c:pt idx="54">
                  <c:v>0.76838279661811837</c:v>
                </c:pt>
                <c:pt idx="55">
                  <c:v>0.77969686035870855</c:v>
                </c:pt>
                <c:pt idx="56">
                  <c:v>0.79051002012831495</c:v>
                </c:pt>
                <c:pt idx="57">
                  <c:v>0.80093103596103488</c:v>
                </c:pt>
                <c:pt idx="58">
                  <c:v>0.81092711357864178</c:v>
                </c:pt>
                <c:pt idx="59">
                  <c:v>0.82041786547180673</c:v>
                </c:pt>
                <c:pt idx="60">
                  <c:v>0.82939289556489659</c:v>
                </c:pt>
                <c:pt idx="61">
                  <c:v>0.83798670161171041</c:v>
                </c:pt>
                <c:pt idx="62">
                  <c:v>0.84616626911150883</c:v>
                </c:pt>
                <c:pt idx="63">
                  <c:v>0.85771563431520326</c:v>
                </c:pt>
                <c:pt idx="64">
                  <c:v>0.86852528782779859</c:v>
                </c:pt>
                <c:pt idx="65">
                  <c:v>0.87855577835910281</c:v>
                </c:pt>
                <c:pt idx="66">
                  <c:v>0.88794518542478773</c:v>
                </c:pt>
                <c:pt idx="67" formatCode="0.000">
                  <c:v>0.89673296031504546</c:v>
                </c:pt>
                <c:pt idx="68" formatCode="0.000">
                  <c:v>0.90492896585242377</c:v>
                </c:pt>
                <c:pt idx="69">
                  <c:v>0.91259237897221079</c:v>
                </c:pt>
                <c:pt idx="70">
                  <c:v>0.91966402273911851</c:v>
                </c:pt>
                <c:pt idx="71">
                  <c:v>0.92615375997569482</c:v>
                </c:pt>
                <c:pt idx="72">
                  <c:v>0.93213063043977584</c:v>
                </c:pt>
                <c:pt idx="73">
                  <c:v>0.94102360877054547</c:v>
                </c:pt>
                <c:pt idx="74">
                  <c:v>0.94878236250829628</c:v>
                </c:pt>
                <c:pt idx="75">
                  <c:v>0.95555483399124841</c:v>
                </c:pt>
                <c:pt idx="76">
                  <c:v>0.96140677536972152</c:v>
                </c:pt>
                <c:pt idx="77">
                  <c:v>0.96648612898193564</c:v>
                </c:pt>
                <c:pt idx="78">
                  <c:v>0.97092439912853046</c:v>
                </c:pt>
                <c:pt idx="79">
                  <c:v>0.97468870973434607</c:v>
                </c:pt>
                <c:pt idx="80">
                  <c:v>0.97782837491212238</c:v>
                </c:pt>
                <c:pt idx="81">
                  <c:v>0.98065571737587898</c:v>
                </c:pt>
                <c:pt idx="82">
                  <c:v>0.98312142301287597</c:v>
                </c:pt>
                <c:pt idx="83">
                  <c:v>0.98693504773143148</c:v>
                </c:pt>
                <c:pt idx="84">
                  <c:v>0.99012402702194768</c:v>
                </c:pt>
                <c:pt idx="85">
                  <c:v>0.99268836088442469</c:v>
                </c:pt>
                <c:pt idx="86">
                  <c:v>0.9945294210933826</c:v>
                </c:pt>
                <c:pt idx="87">
                  <c:v>0.99597596840042091</c:v>
                </c:pt>
                <c:pt idx="88">
                  <c:v>0.99706087888069961</c:v>
                </c:pt>
                <c:pt idx="89">
                  <c:v>0.99788278075969861</c:v>
                </c:pt>
                <c:pt idx="90">
                  <c:v>0.9986027668057017</c:v>
                </c:pt>
                <c:pt idx="91">
                  <c:v>0.99907946989552121</c:v>
                </c:pt>
                <c:pt idx="92">
                  <c:v>0.9994509695448287</c:v>
                </c:pt>
                <c:pt idx="93">
                  <c:v>0.9997830179039443</c:v>
                </c:pt>
                <c:pt idx="9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71C-4140-A026-5FD4ADEA50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101856"/>
        <c:axId val="371102248"/>
      </c:scatterChart>
      <c:valAx>
        <c:axId val="371101856"/>
        <c:scaling>
          <c:orientation val="minMax"/>
          <c:max val="3.4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cap="none" baseline="0"/>
                  <a:t>t</a:t>
                </a:r>
                <a:r>
                  <a:rPr lang="en-US" sz="1200"/>
                  <a:t>/HRT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102248"/>
        <c:crosses val="autoZero"/>
        <c:crossBetween val="midCat"/>
        <c:majorUnit val="0.1"/>
      </c:valAx>
      <c:valAx>
        <c:axId val="37110224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Tracer  Normalized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101856"/>
        <c:crosses val="autoZero"/>
        <c:crossBetween val="midCat"/>
        <c:majorUnit val="0.1"/>
      </c:valAx>
      <c:spPr>
        <a:noFill/>
        <a:ln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Modified Step-Dose Curve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17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StepDoseMethod1!$C$12:$C$43</c:f>
              <c:numCache>
                <c:formatCode>#,##0.0</c:formatCode>
                <c:ptCount val="32"/>
                <c:pt idx="0">
                  <c:v>0</c:v>
                </c:pt>
                <c:pt idx="1">
                  <c:v>4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15</c:v>
                </c:pt>
                <c:pt idx="6">
                  <c:v>17</c:v>
                </c:pt>
                <c:pt idx="7">
                  <c:v>19</c:v>
                </c:pt>
                <c:pt idx="8">
                  <c:v>21</c:v>
                </c:pt>
                <c:pt idx="9">
                  <c:v>23</c:v>
                </c:pt>
                <c:pt idx="10">
                  <c:v>25</c:v>
                </c:pt>
                <c:pt idx="11">
                  <c:v>27</c:v>
                </c:pt>
                <c:pt idx="12">
                  <c:v>29</c:v>
                </c:pt>
                <c:pt idx="13">
                  <c:v>31</c:v>
                </c:pt>
                <c:pt idx="14">
                  <c:v>33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  <c:pt idx="31">
                  <c:v>51</c:v>
                </c:pt>
              </c:numCache>
            </c:numRef>
          </c:xVal>
          <c:yVal>
            <c:numRef>
              <c:f>StepDoseMethod1!$K$12:$K$43</c:f>
              <c:numCache>
                <c:formatCode>0.00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3.2000000000000084E-3</c:v>
                </c:pt>
                <c:pt idx="4">
                  <c:v>2.2000000000000075E-3</c:v>
                </c:pt>
                <c:pt idx="5">
                  <c:v>1.1000000000000038E-3</c:v>
                </c:pt>
                <c:pt idx="6">
                  <c:v>2.6000000000000051E-3</c:v>
                </c:pt>
                <c:pt idx="7">
                  <c:v>1.3000000000000095E-3</c:v>
                </c:pt>
                <c:pt idx="8">
                  <c:v>1.3000000000000095E-3</c:v>
                </c:pt>
                <c:pt idx="9" formatCode="0.000">
                  <c:v>7.3000000000000009E-3</c:v>
                </c:pt>
                <c:pt idx="10" formatCode="0.000">
                  <c:v>1.7000000000000001E-2</c:v>
                </c:pt>
                <c:pt idx="11">
                  <c:v>2.4000000000000007E-2</c:v>
                </c:pt>
                <c:pt idx="12">
                  <c:v>3.4000000000000002E-2</c:v>
                </c:pt>
                <c:pt idx="13">
                  <c:v>4.5000000000000012E-2</c:v>
                </c:pt>
                <c:pt idx="14">
                  <c:v>6.8000000000000005E-2</c:v>
                </c:pt>
                <c:pt idx="15">
                  <c:v>8.6999999999999994E-2</c:v>
                </c:pt>
                <c:pt idx="16">
                  <c:v>9.6000000000000002E-2</c:v>
                </c:pt>
                <c:pt idx="17">
                  <c:v>0.124</c:v>
                </c:pt>
                <c:pt idx="18">
                  <c:v>0.13</c:v>
                </c:pt>
                <c:pt idx="19">
                  <c:v>0.14699999999999999</c:v>
                </c:pt>
                <c:pt idx="20">
                  <c:v>0.157</c:v>
                </c:pt>
                <c:pt idx="21">
                  <c:v>0.16600000000000001</c:v>
                </c:pt>
                <c:pt idx="22">
                  <c:v>0.18400000000000002</c:v>
                </c:pt>
                <c:pt idx="23">
                  <c:v>0.19299999999999998</c:v>
                </c:pt>
                <c:pt idx="24">
                  <c:v>0.216</c:v>
                </c:pt>
                <c:pt idx="25">
                  <c:v>0.24500000000000002</c:v>
                </c:pt>
                <c:pt idx="26">
                  <c:v>0.25900000000000001</c:v>
                </c:pt>
                <c:pt idx="27">
                  <c:v>0.28500000000000003</c:v>
                </c:pt>
                <c:pt idx="28">
                  <c:v>0.30000000000000004</c:v>
                </c:pt>
                <c:pt idx="29">
                  <c:v>0.32299999999999995</c:v>
                </c:pt>
                <c:pt idx="30">
                  <c:v>0.34099999999999997</c:v>
                </c:pt>
                <c:pt idx="31">
                  <c:v>0.36599999999999999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1F-4523-858B-CA20D105E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615712"/>
        <c:axId val="387615320"/>
      </c:scatterChart>
      <c:valAx>
        <c:axId val="387615712"/>
        <c:scaling>
          <c:orientation val="minMax"/>
          <c:max val="54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615320"/>
        <c:crosses val="autoZero"/>
        <c:crossBetween val="midCat"/>
        <c:majorUnit val="2"/>
      </c:valAx>
      <c:valAx>
        <c:axId val="38761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Tracer Concentration, F </a:t>
                </a:r>
                <a:r>
                  <a:rPr lang="en-US" sz="1200" cap="none" baseline="0" dirty="0"/>
                  <a:t>mg</a:t>
                </a:r>
                <a:r>
                  <a:rPr lang="en-US" sz="1200" dirty="0"/>
                  <a:t>/L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61571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Normalized F-Curve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17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StepDoseMethod1!$I$12:$I$43</c:f>
              <c:numCache>
                <c:formatCode>0.00</c:formatCode>
                <c:ptCount val="32"/>
                <c:pt idx="0">
                  <c:v>0</c:v>
                </c:pt>
                <c:pt idx="1">
                  <c:v>4.2519999999999995E-2</c:v>
                </c:pt>
                <c:pt idx="2">
                  <c:v>9.5670000000000005E-2</c:v>
                </c:pt>
                <c:pt idx="3">
                  <c:v>0.11692999999999999</c:v>
                </c:pt>
                <c:pt idx="4">
                  <c:v>0.13818999999999998</c:v>
                </c:pt>
                <c:pt idx="5">
                  <c:v>0.15944999999999998</c:v>
                </c:pt>
                <c:pt idx="6">
                  <c:v>0.18070999999999995</c:v>
                </c:pt>
                <c:pt idx="7">
                  <c:v>0.20196999999999996</c:v>
                </c:pt>
                <c:pt idx="8">
                  <c:v>0.22322999999999996</c:v>
                </c:pt>
                <c:pt idx="9">
                  <c:v>0.24448999999999996</c:v>
                </c:pt>
                <c:pt idx="10">
                  <c:v>0.26574999999999993</c:v>
                </c:pt>
                <c:pt idx="11">
                  <c:v>0.28700999999999993</c:v>
                </c:pt>
                <c:pt idx="12">
                  <c:v>0.30826999999999993</c:v>
                </c:pt>
                <c:pt idx="13">
                  <c:v>0.32952999999999993</c:v>
                </c:pt>
                <c:pt idx="14">
                  <c:v>0.35078999999999988</c:v>
                </c:pt>
                <c:pt idx="15">
                  <c:v>0.37204999999999988</c:v>
                </c:pt>
                <c:pt idx="16">
                  <c:v>0.38267999999999991</c:v>
                </c:pt>
                <c:pt idx="17">
                  <c:v>0.39330999999999994</c:v>
                </c:pt>
                <c:pt idx="18">
                  <c:v>0.40393999999999997</c:v>
                </c:pt>
                <c:pt idx="19">
                  <c:v>0.41456999999999999</c:v>
                </c:pt>
                <c:pt idx="20">
                  <c:v>0.42519999999999997</c:v>
                </c:pt>
                <c:pt idx="21">
                  <c:v>0.43583000000000005</c:v>
                </c:pt>
                <c:pt idx="22">
                  <c:v>0.44646000000000002</c:v>
                </c:pt>
                <c:pt idx="23">
                  <c:v>0.45709000000000005</c:v>
                </c:pt>
                <c:pt idx="24">
                  <c:v>0.46772000000000002</c:v>
                </c:pt>
                <c:pt idx="25">
                  <c:v>0.47835000000000011</c:v>
                </c:pt>
                <c:pt idx="26" formatCode="0.000">
                  <c:v>0.48898000000000014</c:v>
                </c:pt>
                <c:pt idx="27" formatCode="0.000">
                  <c:v>0.49961000000000011</c:v>
                </c:pt>
                <c:pt idx="28">
                  <c:v>0.51024000000000014</c:v>
                </c:pt>
                <c:pt idx="29">
                  <c:v>0.52087000000000017</c:v>
                </c:pt>
                <c:pt idx="30">
                  <c:v>0.53150000000000019</c:v>
                </c:pt>
                <c:pt idx="31">
                  <c:v>0.54213000000000022</c:v>
                </c:pt>
              </c:numCache>
            </c:numRef>
          </c:xVal>
          <c:yVal>
            <c:numRef>
              <c:f>StepDoseMethod1!$L$12:$L$43</c:f>
              <c:numCache>
                <c:formatCode>0.00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1.1764705882352971E-3</c:v>
                </c:pt>
                <c:pt idx="4">
                  <c:v>8.0882352941176743E-4</c:v>
                </c:pt>
                <c:pt idx="5">
                  <c:v>4.0441176470588371E-4</c:v>
                </c:pt>
                <c:pt idx="6">
                  <c:v>9.5588235294117826E-4</c:v>
                </c:pt>
                <c:pt idx="7">
                  <c:v>4.7794117647059168E-4</c:v>
                </c:pt>
                <c:pt idx="8">
                  <c:v>4.7794117647059168E-4</c:v>
                </c:pt>
                <c:pt idx="9">
                  <c:v>2.683823529411765E-3</c:v>
                </c:pt>
                <c:pt idx="10">
                  <c:v>6.2500000000000003E-3</c:v>
                </c:pt>
                <c:pt idx="11">
                  <c:v>8.8235294117647075E-3</c:v>
                </c:pt>
                <c:pt idx="12" formatCode="0.000">
                  <c:v>1.2500000000000001E-2</c:v>
                </c:pt>
                <c:pt idx="13" formatCode="0.000">
                  <c:v>1.6544117647058827E-2</c:v>
                </c:pt>
                <c:pt idx="14" formatCode="0.000">
                  <c:v>2.5000000000000001E-2</c:v>
                </c:pt>
                <c:pt idx="15">
                  <c:v>3.1985294117647056E-2</c:v>
                </c:pt>
                <c:pt idx="16">
                  <c:v>3.5294117647058823E-2</c:v>
                </c:pt>
                <c:pt idx="17" formatCode="0.000">
                  <c:v>4.5588235294117645E-2</c:v>
                </c:pt>
                <c:pt idx="18" formatCode="0.000">
                  <c:v>4.779411764705882E-2</c:v>
                </c:pt>
                <c:pt idx="19">
                  <c:v>5.4044117647058819E-2</c:v>
                </c:pt>
                <c:pt idx="20">
                  <c:v>5.7720588235294114E-2</c:v>
                </c:pt>
                <c:pt idx="21">
                  <c:v>6.1029411764705881E-2</c:v>
                </c:pt>
                <c:pt idx="22">
                  <c:v>6.7647058823529421E-2</c:v>
                </c:pt>
                <c:pt idx="23">
                  <c:v>7.095588235294116E-2</c:v>
                </c:pt>
                <c:pt idx="24">
                  <c:v>7.9411764705882348E-2</c:v>
                </c:pt>
                <c:pt idx="25" formatCode="0.000">
                  <c:v>9.0073529411764705E-2</c:v>
                </c:pt>
                <c:pt idx="26" formatCode="0.000">
                  <c:v>9.5220588235294112E-2</c:v>
                </c:pt>
                <c:pt idx="27" formatCode="0.000">
                  <c:v>0.10477941176470588</c:v>
                </c:pt>
                <c:pt idx="28" formatCode="0.000">
                  <c:v>0.11029411764705883</c:v>
                </c:pt>
                <c:pt idx="29">
                  <c:v>0.11874999999999998</c:v>
                </c:pt>
                <c:pt idx="30">
                  <c:v>0.1253676470588235</c:v>
                </c:pt>
                <c:pt idx="31">
                  <c:v>0.13455882352941176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C70-41A5-B592-0858E2579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614536"/>
        <c:axId val="387618064"/>
      </c:scatterChart>
      <c:valAx>
        <c:axId val="387614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t/HRT)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618064"/>
        <c:crosses val="autoZero"/>
        <c:crossBetween val="midCat"/>
        <c:majorUnit val="5.000000000000001E-2"/>
      </c:valAx>
      <c:valAx>
        <c:axId val="38761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 Tracer Normalized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61453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F71ED-C37B-49ED-8E91-B68CC80572A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7D9061-5961-4594-BB16-CBF15F168A07}">
      <dgm:prSet/>
      <dgm:spPr/>
      <dgm:t>
        <a:bodyPr/>
        <a:lstStyle/>
        <a:p>
          <a:r>
            <a:rPr lang="en-US"/>
            <a:t>Summary of Tracer Results</a:t>
          </a:r>
        </a:p>
      </dgm:t>
    </dgm:pt>
    <dgm:pt modelId="{3C5A9971-F003-4083-9174-D5D67DC62661}" type="parTrans" cxnId="{3506D216-6171-41CE-AABD-337443F3FF4D}">
      <dgm:prSet/>
      <dgm:spPr/>
      <dgm:t>
        <a:bodyPr/>
        <a:lstStyle/>
        <a:p>
          <a:endParaRPr lang="en-US"/>
        </a:p>
      </dgm:t>
    </dgm:pt>
    <dgm:pt modelId="{49DF2CC5-A22C-4B66-807E-EAE92041F0C5}" type="sibTrans" cxnId="{3506D216-6171-41CE-AABD-337443F3FF4D}">
      <dgm:prSet/>
      <dgm:spPr/>
      <dgm:t>
        <a:bodyPr/>
        <a:lstStyle/>
        <a:p>
          <a:endParaRPr lang="en-US"/>
        </a:p>
      </dgm:t>
    </dgm:pt>
    <dgm:pt modelId="{4A21A954-6C42-4655-BB8B-BA1DAB21822D}">
      <dgm:prSet/>
      <dgm:spPr/>
      <dgm:t>
        <a:bodyPr/>
        <a:lstStyle/>
        <a:p>
          <a:r>
            <a:rPr lang="en-US" dirty="0"/>
            <a:t>Reactor Design</a:t>
          </a:r>
        </a:p>
      </dgm:t>
    </dgm:pt>
    <dgm:pt modelId="{5AF496D3-E861-42AE-BB3D-92605F73638B}" type="parTrans" cxnId="{9E0F60FB-A363-4C41-A402-0966D32BBF80}">
      <dgm:prSet/>
      <dgm:spPr/>
      <dgm:t>
        <a:bodyPr/>
        <a:lstStyle/>
        <a:p>
          <a:endParaRPr lang="en-US"/>
        </a:p>
      </dgm:t>
    </dgm:pt>
    <dgm:pt modelId="{FDF39949-1884-4367-ABBC-A768A1266EE1}" type="sibTrans" cxnId="{9E0F60FB-A363-4C41-A402-0966D32BBF80}">
      <dgm:prSet/>
      <dgm:spPr/>
      <dgm:t>
        <a:bodyPr/>
        <a:lstStyle/>
        <a:p>
          <a:endParaRPr lang="en-US"/>
        </a:p>
      </dgm:t>
    </dgm:pt>
    <dgm:pt modelId="{DEB6DDDC-1BC4-4874-8D7A-2B9025C8B9C8}">
      <dgm:prSet/>
      <dgm:spPr/>
      <dgm:t>
        <a:bodyPr/>
        <a:lstStyle/>
        <a:p>
          <a:r>
            <a:rPr lang="en-US" dirty="0"/>
            <a:t>Tracer Sample Locations</a:t>
          </a:r>
        </a:p>
      </dgm:t>
    </dgm:pt>
    <dgm:pt modelId="{B086DD73-6DDB-462E-935A-010CDEC47951}" type="parTrans" cxnId="{0C928340-FFAD-4D35-8CFA-1BE1C81B861C}">
      <dgm:prSet/>
      <dgm:spPr/>
      <dgm:t>
        <a:bodyPr/>
        <a:lstStyle/>
        <a:p>
          <a:endParaRPr lang="en-US"/>
        </a:p>
      </dgm:t>
    </dgm:pt>
    <dgm:pt modelId="{EAE24CFB-5054-4BFC-9D74-AE800AAB647A}" type="sibTrans" cxnId="{0C928340-FFAD-4D35-8CFA-1BE1C81B861C}">
      <dgm:prSet/>
      <dgm:spPr/>
      <dgm:t>
        <a:bodyPr/>
        <a:lstStyle/>
        <a:p>
          <a:endParaRPr lang="en-US"/>
        </a:p>
      </dgm:t>
    </dgm:pt>
    <dgm:pt modelId="{8F8B09A8-F917-4857-9324-8FD9043C2140}">
      <dgm:prSet/>
      <dgm:spPr/>
      <dgm:t>
        <a:bodyPr/>
        <a:lstStyle/>
        <a:p>
          <a:r>
            <a:rPr lang="en-US" dirty="0"/>
            <a:t>Graph 1: Slug-Dose Curve</a:t>
          </a:r>
        </a:p>
      </dgm:t>
    </dgm:pt>
    <dgm:pt modelId="{2FA809F9-E428-4961-9503-434881A54B3E}" type="parTrans" cxnId="{47BDB291-F755-4398-A86C-5188BA5BFDB3}">
      <dgm:prSet/>
      <dgm:spPr/>
      <dgm:t>
        <a:bodyPr/>
        <a:lstStyle/>
        <a:p>
          <a:endParaRPr lang="en-US"/>
        </a:p>
      </dgm:t>
    </dgm:pt>
    <dgm:pt modelId="{697C854A-BB9C-4A28-85B0-F6F803D93965}" type="sibTrans" cxnId="{47BDB291-F755-4398-A86C-5188BA5BFDB3}">
      <dgm:prSet/>
      <dgm:spPr/>
      <dgm:t>
        <a:bodyPr/>
        <a:lstStyle/>
        <a:p>
          <a:endParaRPr lang="en-US"/>
        </a:p>
      </dgm:t>
    </dgm:pt>
    <dgm:pt modelId="{9825358B-1CD4-4584-9867-804A91B78184}">
      <dgm:prSet/>
      <dgm:spPr/>
      <dgm:t>
        <a:bodyPr/>
        <a:lstStyle/>
        <a:p>
          <a:r>
            <a:rPr lang="en-US" dirty="0"/>
            <a:t>Graph 2: Normalized Slug-Dose Curve to F-Curve</a:t>
          </a:r>
        </a:p>
      </dgm:t>
    </dgm:pt>
    <dgm:pt modelId="{3357B7BF-0035-4F7F-9CC6-AC27A7BC6C74}" type="parTrans" cxnId="{C95FFDC3-1B15-4467-9B12-097292E9A4F9}">
      <dgm:prSet/>
      <dgm:spPr/>
      <dgm:t>
        <a:bodyPr/>
        <a:lstStyle/>
        <a:p>
          <a:endParaRPr lang="en-US"/>
        </a:p>
      </dgm:t>
    </dgm:pt>
    <dgm:pt modelId="{EA1C5783-21B2-4280-803C-B76DEFFBE4F8}" type="sibTrans" cxnId="{C95FFDC3-1B15-4467-9B12-097292E9A4F9}">
      <dgm:prSet/>
      <dgm:spPr/>
      <dgm:t>
        <a:bodyPr/>
        <a:lstStyle/>
        <a:p>
          <a:endParaRPr lang="en-US"/>
        </a:p>
      </dgm:t>
    </dgm:pt>
    <dgm:pt modelId="{A7F5631E-9B03-488A-A9F4-77E4D0168934}">
      <dgm:prSet/>
      <dgm:spPr/>
      <dgm:t>
        <a:bodyPr/>
        <a:lstStyle/>
        <a:p>
          <a:r>
            <a:rPr lang="en-US" dirty="0"/>
            <a:t>Graph 3: Modified Step-Dose Curve</a:t>
          </a:r>
        </a:p>
      </dgm:t>
    </dgm:pt>
    <dgm:pt modelId="{158D1876-774C-41B6-AF24-A00E1A372F80}" type="parTrans" cxnId="{8EA123F4-E4DD-4AE3-ADBA-0DAB7E98F679}">
      <dgm:prSet/>
      <dgm:spPr/>
      <dgm:t>
        <a:bodyPr/>
        <a:lstStyle/>
        <a:p>
          <a:endParaRPr lang="en-US"/>
        </a:p>
      </dgm:t>
    </dgm:pt>
    <dgm:pt modelId="{FA788D23-F1CC-4423-BA7B-A11261983096}" type="sibTrans" cxnId="{8EA123F4-E4DD-4AE3-ADBA-0DAB7E98F679}">
      <dgm:prSet/>
      <dgm:spPr/>
      <dgm:t>
        <a:bodyPr/>
        <a:lstStyle/>
        <a:p>
          <a:endParaRPr lang="en-US"/>
        </a:p>
      </dgm:t>
    </dgm:pt>
    <dgm:pt modelId="{68057322-AD10-4D84-B95C-8B4897B74E55}">
      <dgm:prSet/>
      <dgm:spPr/>
      <dgm:t>
        <a:bodyPr/>
        <a:lstStyle/>
        <a:p>
          <a:r>
            <a:rPr lang="en-US" dirty="0"/>
            <a:t>Graph 4: Normalized Modified Step-Dose Curve to F-Curve</a:t>
          </a:r>
        </a:p>
      </dgm:t>
    </dgm:pt>
    <dgm:pt modelId="{2F82DDBB-71AA-410A-80BD-7FB1D8B9D798}" type="parTrans" cxnId="{22E7463B-A56F-414A-A21D-4BB13A7C176B}">
      <dgm:prSet/>
      <dgm:spPr/>
      <dgm:t>
        <a:bodyPr/>
        <a:lstStyle/>
        <a:p>
          <a:endParaRPr lang="en-US"/>
        </a:p>
      </dgm:t>
    </dgm:pt>
    <dgm:pt modelId="{B8F9558E-5F1E-484A-A7DB-4680CEB4297E}" type="sibTrans" cxnId="{22E7463B-A56F-414A-A21D-4BB13A7C176B}">
      <dgm:prSet/>
      <dgm:spPr/>
      <dgm:t>
        <a:bodyPr/>
        <a:lstStyle/>
        <a:p>
          <a:endParaRPr lang="en-US"/>
        </a:p>
      </dgm:t>
    </dgm:pt>
    <dgm:pt modelId="{7D21A512-CCD0-45F6-9E4C-1B93C856960B}">
      <dgm:prSet/>
      <dgm:spPr/>
      <dgm:t>
        <a:bodyPr/>
        <a:lstStyle/>
        <a:p>
          <a:r>
            <a:rPr lang="en-US"/>
            <a:t>Purpose of a Tracer Test</a:t>
          </a:r>
        </a:p>
      </dgm:t>
    </dgm:pt>
    <dgm:pt modelId="{C5083318-3C10-47A0-8D58-843207856933}" type="parTrans" cxnId="{12939F94-6B83-4DD8-A97E-3BF3D312C4C5}">
      <dgm:prSet/>
      <dgm:spPr/>
      <dgm:t>
        <a:bodyPr/>
        <a:lstStyle/>
        <a:p>
          <a:endParaRPr lang="en-US"/>
        </a:p>
      </dgm:t>
    </dgm:pt>
    <dgm:pt modelId="{80F840AF-9CC1-4599-8CCD-B75FBF661E15}" type="sibTrans" cxnId="{12939F94-6B83-4DD8-A97E-3BF3D312C4C5}">
      <dgm:prSet/>
      <dgm:spPr/>
      <dgm:t>
        <a:bodyPr/>
        <a:lstStyle/>
        <a:p>
          <a:endParaRPr lang="en-US"/>
        </a:p>
      </dgm:t>
    </dgm:pt>
    <dgm:pt modelId="{FC3EDCBD-9081-4363-A7BA-327994B473D2}">
      <dgm:prSet/>
      <dgm:spPr/>
      <dgm:t>
        <a:bodyPr/>
        <a:lstStyle/>
        <a:p>
          <a:r>
            <a:rPr lang="en-US" dirty="0"/>
            <a:t>Disinfection Exposure Time of Fluid in Vessel for Determining Ct</a:t>
          </a:r>
          <a:r>
            <a:rPr lang="en-US" baseline="-25000" dirty="0"/>
            <a:t>10</a:t>
          </a:r>
          <a:endParaRPr lang="en-US" dirty="0"/>
        </a:p>
      </dgm:t>
    </dgm:pt>
    <dgm:pt modelId="{F208F9B2-35B3-4184-9431-989C2421100F}" type="parTrans" cxnId="{BCB31963-6FA0-404B-80BF-806E99AB9200}">
      <dgm:prSet/>
      <dgm:spPr/>
      <dgm:t>
        <a:bodyPr/>
        <a:lstStyle/>
        <a:p>
          <a:endParaRPr lang="en-US"/>
        </a:p>
      </dgm:t>
    </dgm:pt>
    <dgm:pt modelId="{E3E6BF2E-1BBF-4750-9E3E-49752B01738C}" type="sibTrans" cxnId="{BCB31963-6FA0-404B-80BF-806E99AB9200}">
      <dgm:prSet/>
      <dgm:spPr/>
      <dgm:t>
        <a:bodyPr/>
        <a:lstStyle/>
        <a:p>
          <a:endParaRPr lang="en-US"/>
        </a:p>
      </dgm:t>
    </dgm:pt>
    <dgm:pt modelId="{D22D6488-3862-4EA9-B1F4-D4C030844C83}">
      <dgm:prSet/>
      <dgm:spPr/>
      <dgm:t>
        <a:bodyPr/>
        <a:lstStyle/>
        <a:p>
          <a:r>
            <a:rPr lang="en-US"/>
            <a:t>Ct</a:t>
          </a:r>
          <a:r>
            <a:rPr lang="en-US" baseline="-25000"/>
            <a:t>10</a:t>
          </a:r>
          <a:r>
            <a:rPr lang="en-US"/>
            <a:t> Value</a:t>
          </a:r>
        </a:p>
      </dgm:t>
    </dgm:pt>
    <dgm:pt modelId="{B242459A-6A1F-4E93-9D51-CB36E2CA6ACD}" type="parTrans" cxnId="{C975640B-5BED-4C82-AFE8-EF71CA96C0F5}">
      <dgm:prSet/>
      <dgm:spPr/>
      <dgm:t>
        <a:bodyPr/>
        <a:lstStyle/>
        <a:p>
          <a:endParaRPr lang="en-US"/>
        </a:p>
      </dgm:t>
    </dgm:pt>
    <dgm:pt modelId="{308511AC-4DDC-4780-BADD-AD2DA7CE76A7}" type="sibTrans" cxnId="{C975640B-5BED-4C82-AFE8-EF71CA96C0F5}">
      <dgm:prSet/>
      <dgm:spPr/>
      <dgm:t>
        <a:bodyPr/>
        <a:lstStyle/>
        <a:p>
          <a:endParaRPr lang="en-US"/>
        </a:p>
      </dgm:t>
    </dgm:pt>
    <dgm:pt modelId="{9AD4909F-68E8-4B49-8616-68D6D0762900}">
      <dgm:prSet/>
      <dgm:spPr/>
      <dgm:t>
        <a:bodyPr/>
        <a:lstStyle/>
        <a:p>
          <a:r>
            <a:rPr lang="en-US"/>
            <a:t>Baffling Factor (BF)</a:t>
          </a:r>
        </a:p>
      </dgm:t>
    </dgm:pt>
    <dgm:pt modelId="{24293C9D-A791-4ED7-86F1-4699EBA588F5}" type="parTrans" cxnId="{30125F7D-CB63-4A11-A96D-88B6FE08A038}">
      <dgm:prSet/>
      <dgm:spPr/>
      <dgm:t>
        <a:bodyPr/>
        <a:lstStyle/>
        <a:p>
          <a:endParaRPr lang="en-US"/>
        </a:p>
      </dgm:t>
    </dgm:pt>
    <dgm:pt modelId="{7162FC2E-F4DB-4AD4-B169-6854447D1054}" type="sibTrans" cxnId="{30125F7D-CB63-4A11-A96D-88B6FE08A038}">
      <dgm:prSet/>
      <dgm:spPr/>
      <dgm:t>
        <a:bodyPr/>
        <a:lstStyle/>
        <a:p>
          <a:endParaRPr lang="en-US"/>
        </a:p>
      </dgm:t>
    </dgm:pt>
    <dgm:pt modelId="{B9450B8D-4A1B-4E26-ACD3-B12F2307BBD6}">
      <dgm:prSet/>
      <dgm:spPr/>
      <dgm:t>
        <a:bodyPr/>
        <a:lstStyle/>
        <a:p>
          <a:r>
            <a:rPr lang="en-US"/>
            <a:t>Tracer Test Methods</a:t>
          </a:r>
        </a:p>
      </dgm:t>
    </dgm:pt>
    <dgm:pt modelId="{89D77504-338E-4397-BFDD-3F53FB1211BA}" type="parTrans" cxnId="{D6293772-53E7-47A4-BDBA-6717498C1EBF}">
      <dgm:prSet/>
      <dgm:spPr/>
      <dgm:t>
        <a:bodyPr/>
        <a:lstStyle/>
        <a:p>
          <a:endParaRPr lang="en-US"/>
        </a:p>
      </dgm:t>
    </dgm:pt>
    <dgm:pt modelId="{CF5742C1-44DC-427C-8BC8-250557C9D33D}" type="sibTrans" cxnId="{D6293772-53E7-47A4-BDBA-6717498C1EBF}">
      <dgm:prSet/>
      <dgm:spPr/>
      <dgm:t>
        <a:bodyPr/>
        <a:lstStyle/>
        <a:p>
          <a:endParaRPr lang="en-US"/>
        </a:p>
      </dgm:t>
    </dgm:pt>
    <dgm:pt modelId="{3BF11836-DE84-4ADC-BD8A-82B8CA9B33DE}">
      <dgm:prSet/>
      <dgm:spPr/>
      <dgm:t>
        <a:bodyPr/>
        <a:lstStyle/>
        <a:p>
          <a:r>
            <a:rPr lang="en-US"/>
            <a:t>Method of Analysis and Equipment</a:t>
          </a:r>
        </a:p>
      </dgm:t>
    </dgm:pt>
    <dgm:pt modelId="{546709F8-4960-432D-B838-9BF589749F3F}" type="parTrans" cxnId="{893A4150-B868-4366-B4B7-373A3E6DE26B}">
      <dgm:prSet/>
      <dgm:spPr/>
      <dgm:t>
        <a:bodyPr/>
        <a:lstStyle/>
        <a:p>
          <a:endParaRPr lang="en-US"/>
        </a:p>
      </dgm:t>
    </dgm:pt>
    <dgm:pt modelId="{591C3403-71F0-40D1-BD59-2C575AFF38FB}" type="sibTrans" cxnId="{893A4150-B868-4366-B4B7-373A3E6DE26B}">
      <dgm:prSet/>
      <dgm:spPr/>
      <dgm:t>
        <a:bodyPr/>
        <a:lstStyle/>
        <a:p>
          <a:endParaRPr lang="en-US"/>
        </a:p>
      </dgm:t>
    </dgm:pt>
    <dgm:pt modelId="{74DA1B98-EFD2-4A8B-B8BE-324AEFFC7EAA}" type="pres">
      <dgm:prSet presAssocID="{904F71ED-C37B-49ED-8E91-B68CC80572A4}" presName="vert0" presStyleCnt="0">
        <dgm:presLayoutVars>
          <dgm:dir/>
          <dgm:animOne val="branch"/>
          <dgm:animLvl val="lvl"/>
        </dgm:presLayoutVars>
      </dgm:prSet>
      <dgm:spPr/>
    </dgm:pt>
    <dgm:pt modelId="{6A1A3760-A504-4FBC-939A-01FE47D22D3B}" type="pres">
      <dgm:prSet presAssocID="{797D9061-5961-4594-BB16-CBF15F168A07}" presName="thickLine" presStyleLbl="alignNode1" presStyleIdx="0" presStyleCnt="13"/>
      <dgm:spPr/>
    </dgm:pt>
    <dgm:pt modelId="{7F1E4473-E453-4F74-AC3C-1273F6E3B4C0}" type="pres">
      <dgm:prSet presAssocID="{797D9061-5961-4594-BB16-CBF15F168A07}" presName="horz1" presStyleCnt="0"/>
      <dgm:spPr/>
    </dgm:pt>
    <dgm:pt modelId="{A3068455-A45E-4E01-BC33-841E28FDC2F5}" type="pres">
      <dgm:prSet presAssocID="{797D9061-5961-4594-BB16-CBF15F168A07}" presName="tx1" presStyleLbl="revTx" presStyleIdx="0" presStyleCnt="13"/>
      <dgm:spPr/>
    </dgm:pt>
    <dgm:pt modelId="{370ED04F-A29D-4E8C-B4DD-38456146553A}" type="pres">
      <dgm:prSet presAssocID="{797D9061-5961-4594-BB16-CBF15F168A07}" presName="vert1" presStyleCnt="0"/>
      <dgm:spPr/>
    </dgm:pt>
    <dgm:pt modelId="{6A5287F7-DEBF-4FEE-A79E-77250C56882C}" type="pres">
      <dgm:prSet presAssocID="{4A21A954-6C42-4655-BB8B-BA1DAB21822D}" presName="thickLine" presStyleLbl="alignNode1" presStyleIdx="1" presStyleCnt="13"/>
      <dgm:spPr/>
    </dgm:pt>
    <dgm:pt modelId="{C59B9729-A9E7-4D46-ACFC-63197FE2DB2D}" type="pres">
      <dgm:prSet presAssocID="{4A21A954-6C42-4655-BB8B-BA1DAB21822D}" presName="horz1" presStyleCnt="0"/>
      <dgm:spPr/>
    </dgm:pt>
    <dgm:pt modelId="{55BA3666-2969-4F36-BEDB-6F4F5A0D3BE1}" type="pres">
      <dgm:prSet presAssocID="{4A21A954-6C42-4655-BB8B-BA1DAB21822D}" presName="tx1" presStyleLbl="revTx" presStyleIdx="1" presStyleCnt="13"/>
      <dgm:spPr/>
    </dgm:pt>
    <dgm:pt modelId="{37D1B819-AEB5-4AD1-93F8-A9E1138A8A56}" type="pres">
      <dgm:prSet presAssocID="{4A21A954-6C42-4655-BB8B-BA1DAB21822D}" presName="vert1" presStyleCnt="0"/>
      <dgm:spPr/>
    </dgm:pt>
    <dgm:pt modelId="{39865657-27BC-4532-8ED8-633A7F0B131E}" type="pres">
      <dgm:prSet presAssocID="{DEB6DDDC-1BC4-4874-8D7A-2B9025C8B9C8}" presName="thickLine" presStyleLbl="alignNode1" presStyleIdx="2" presStyleCnt="13"/>
      <dgm:spPr/>
    </dgm:pt>
    <dgm:pt modelId="{CF1A463A-C8AE-4997-A13D-53F8672D36BC}" type="pres">
      <dgm:prSet presAssocID="{DEB6DDDC-1BC4-4874-8D7A-2B9025C8B9C8}" presName="horz1" presStyleCnt="0"/>
      <dgm:spPr/>
    </dgm:pt>
    <dgm:pt modelId="{2E8893BF-742F-437A-8539-6614FF02CB94}" type="pres">
      <dgm:prSet presAssocID="{DEB6DDDC-1BC4-4874-8D7A-2B9025C8B9C8}" presName="tx1" presStyleLbl="revTx" presStyleIdx="2" presStyleCnt="13"/>
      <dgm:spPr/>
    </dgm:pt>
    <dgm:pt modelId="{29F9DE11-DF78-4D28-A1ED-A76854E843AA}" type="pres">
      <dgm:prSet presAssocID="{DEB6DDDC-1BC4-4874-8D7A-2B9025C8B9C8}" presName="vert1" presStyleCnt="0"/>
      <dgm:spPr/>
    </dgm:pt>
    <dgm:pt modelId="{6AA53CAD-B901-44F1-9FF9-39D5D353C0A5}" type="pres">
      <dgm:prSet presAssocID="{8F8B09A8-F917-4857-9324-8FD9043C2140}" presName="thickLine" presStyleLbl="alignNode1" presStyleIdx="3" presStyleCnt="13"/>
      <dgm:spPr/>
    </dgm:pt>
    <dgm:pt modelId="{34426B10-1351-481A-BE20-1F113CCED634}" type="pres">
      <dgm:prSet presAssocID="{8F8B09A8-F917-4857-9324-8FD9043C2140}" presName="horz1" presStyleCnt="0"/>
      <dgm:spPr/>
    </dgm:pt>
    <dgm:pt modelId="{CD10230A-3C32-498B-BFDF-BC8ED50C6510}" type="pres">
      <dgm:prSet presAssocID="{8F8B09A8-F917-4857-9324-8FD9043C2140}" presName="tx1" presStyleLbl="revTx" presStyleIdx="3" presStyleCnt="13"/>
      <dgm:spPr/>
    </dgm:pt>
    <dgm:pt modelId="{1FC8DAAB-814A-40AE-AE75-E3E39E6C1A21}" type="pres">
      <dgm:prSet presAssocID="{8F8B09A8-F917-4857-9324-8FD9043C2140}" presName="vert1" presStyleCnt="0"/>
      <dgm:spPr/>
    </dgm:pt>
    <dgm:pt modelId="{7DF13E93-A099-4EE6-8C3B-45A6F3C148CE}" type="pres">
      <dgm:prSet presAssocID="{9825358B-1CD4-4584-9867-804A91B78184}" presName="thickLine" presStyleLbl="alignNode1" presStyleIdx="4" presStyleCnt="13"/>
      <dgm:spPr/>
    </dgm:pt>
    <dgm:pt modelId="{C701F10D-6CAA-48F4-AF7F-429DA166708E}" type="pres">
      <dgm:prSet presAssocID="{9825358B-1CD4-4584-9867-804A91B78184}" presName="horz1" presStyleCnt="0"/>
      <dgm:spPr/>
    </dgm:pt>
    <dgm:pt modelId="{FD7B1DD0-19E1-4180-B7EE-15432465DC6B}" type="pres">
      <dgm:prSet presAssocID="{9825358B-1CD4-4584-9867-804A91B78184}" presName="tx1" presStyleLbl="revTx" presStyleIdx="4" presStyleCnt="13"/>
      <dgm:spPr/>
    </dgm:pt>
    <dgm:pt modelId="{DDE1683E-828A-45B0-9807-CFFF32C4BE3F}" type="pres">
      <dgm:prSet presAssocID="{9825358B-1CD4-4584-9867-804A91B78184}" presName="vert1" presStyleCnt="0"/>
      <dgm:spPr/>
    </dgm:pt>
    <dgm:pt modelId="{38A60F6E-7CED-4F4A-8FFB-62C07EB8B7D7}" type="pres">
      <dgm:prSet presAssocID="{A7F5631E-9B03-488A-A9F4-77E4D0168934}" presName="thickLine" presStyleLbl="alignNode1" presStyleIdx="5" presStyleCnt="13"/>
      <dgm:spPr/>
    </dgm:pt>
    <dgm:pt modelId="{C1508343-3F9D-42CB-BE5D-DBDE202ADB79}" type="pres">
      <dgm:prSet presAssocID="{A7F5631E-9B03-488A-A9F4-77E4D0168934}" presName="horz1" presStyleCnt="0"/>
      <dgm:spPr/>
    </dgm:pt>
    <dgm:pt modelId="{BAFC3709-2C12-4562-AC10-1FCA134C8300}" type="pres">
      <dgm:prSet presAssocID="{A7F5631E-9B03-488A-A9F4-77E4D0168934}" presName="tx1" presStyleLbl="revTx" presStyleIdx="5" presStyleCnt="13"/>
      <dgm:spPr/>
    </dgm:pt>
    <dgm:pt modelId="{550A5D44-8A76-431E-9A35-53F849F0097E}" type="pres">
      <dgm:prSet presAssocID="{A7F5631E-9B03-488A-A9F4-77E4D0168934}" presName="vert1" presStyleCnt="0"/>
      <dgm:spPr/>
    </dgm:pt>
    <dgm:pt modelId="{27CBF0E9-F719-4FE0-8526-48796EDAEE0E}" type="pres">
      <dgm:prSet presAssocID="{68057322-AD10-4D84-B95C-8B4897B74E55}" presName="thickLine" presStyleLbl="alignNode1" presStyleIdx="6" presStyleCnt="13"/>
      <dgm:spPr/>
    </dgm:pt>
    <dgm:pt modelId="{AC450788-B77E-4E0E-A38F-F65892479CD3}" type="pres">
      <dgm:prSet presAssocID="{68057322-AD10-4D84-B95C-8B4897B74E55}" presName="horz1" presStyleCnt="0"/>
      <dgm:spPr/>
    </dgm:pt>
    <dgm:pt modelId="{7C49CE2D-10F9-43DD-AFB0-699FED9B2453}" type="pres">
      <dgm:prSet presAssocID="{68057322-AD10-4D84-B95C-8B4897B74E55}" presName="tx1" presStyleLbl="revTx" presStyleIdx="6" presStyleCnt="13"/>
      <dgm:spPr/>
    </dgm:pt>
    <dgm:pt modelId="{D1354189-7AB4-4D16-8C43-6D19B5330E15}" type="pres">
      <dgm:prSet presAssocID="{68057322-AD10-4D84-B95C-8B4897B74E55}" presName="vert1" presStyleCnt="0"/>
      <dgm:spPr/>
    </dgm:pt>
    <dgm:pt modelId="{0E84A91B-A7BB-43F4-ACC5-CE3BC586C81E}" type="pres">
      <dgm:prSet presAssocID="{7D21A512-CCD0-45F6-9E4C-1B93C856960B}" presName="thickLine" presStyleLbl="alignNode1" presStyleIdx="7" presStyleCnt="13"/>
      <dgm:spPr/>
    </dgm:pt>
    <dgm:pt modelId="{441CB831-0A78-45B3-A3CE-0E2420DA5A3C}" type="pres">
      <dgm:prSet presAssocID="{7D21A512-CCD0-45F6-9E4C-1B93C856960B}" presName="horz1" presStyleCnt="0"/>
      <dgm:spPr/>
    </dgm:pt>
    <dgm:pt modelId="{0883FE67-3E7C-4246-A63B-3939AC77826E}" type="pres">
      <dgm:prSet presAssocID="{7D21A512-CCD0-45F6-9E4C-1B93C856960B}" presName="tx1" presStyleLbl="revTx" presStyleIdx="7" presStyleCnt="13"/>
      <dgm:spPr/>
    </dgm:pt>
    <dgm:pt modelId="{5B89D8E9-53DA-4AED-8800-02F295F77F97}" type="pres">
      <dgm:prSet presAssocID="{7D21A512-CCD0-45F6-9E4C-1B93C856960B}" presName="vert1" presStyleCnt="0"/>
      <dgm:spPr/>
    </dgm:pt>
    <dgm:pt modelId="{8EA42D1E-ABBB-465C-A684-B146EC8DF3B3}" type="pres">
      <dgm:prSet presAssocID="{FC3EDCBD-9081-4363-A7BA-327994B473D2}" presName="thickLine" presStyleLbl="alignNode1" presStyleIdx="8" presStyleCnt="13"/>
      <dgm:spPr/>
    </dgm:pt>
    <dgm:pt modelId="{BEA484C4-FE4B-4450-8C10-9155C8F88A67}" type="pres">
      <dgm:prSet presAssocID="{FC3EDCBD-9081-4363-A7BA-327994B473D2}" presName="horz1" presStyleCnt="0"/>
      <dgm:spPr/>
    </dgm:pt>
    <dgm:pt modelId="{06C84445-7808-49FB-AB96-C836AD295E94}" type="pres">
      <dgm:prSet presAssocID="{FC3EDCBD-9081-4363-A7BA-327994B473D2}" presName="tx1" presStyleLbl="revTx" presStyleIdx="8" presStyleCnt="13"/>
      <dgm:spPr/>
    </dgm:pt>
    <dgm:pt modelId="{1C2ADB52-A7F3-497E-94E7-8B1F50AABA34}" type="pres">
      <dgm:prSet presAssocID="{FC3EDCBD-9081-4363-A7BA-327994B473D2}" presName="vert1" presStyleCnt="0"/>
      <dgm:spPr/>
    </dgm:pt>
    <dgm:pt modelId="{3847D7CE-E7BA-405B-947B-AE274716FD17}" type="pres">
      <dgm:prSet presAssocID="{D22D6488-3862-4EA9-B1F4-D4C030844C83}" presName="thickLine" presStyleLbl="alignNode1" presStyleIdx="9" presStyleCnt="13"/>
      <dgm:spPr/>
    </dgm:pt>
    <dgm:pt modelId="{175214C4-49B6-4CFD-9BB5-B144F059E7C7}" type="pres">
      <dgm:prSet presAssocID="{D22D6488-3862-4EA9-B1F4-D4C030844C83}" presName="horz1" presStyleCnt="0"/>
      <dgm:spPr/>
    </dgm:pt>
    <dgm:pt modelId="{C1FFA6AD-C164-435F-9D87-670F8BC20B98}" type="pres">
      <dgm:prSet presAssocID="{D22D6488-3862-4EA9-B1F4-D4C030844C83}" presName="tx1" presStyleLbl="revTx" presStyleIdx="9" presStyleCnt="13"/>
      <dgm:spPr/>
    </dgm:pt>
    <dgm:pt modelId="{BEA8A041-75BB-4BC0-8D7A-EEC6941B1CFA}" type="pres">
      <dgm:prSet presAssocID="{D22D6488-3862-4EA9-B1F4-D4C030844C83}" presName="vert1" presStyleCnt="0"/>
      <dgm:spPr/>
    </dgm:pt>
    <dgm:pt modelId="{B4AB3FC5-A087-4A3E-BCCB-8970432F1C4A}" type="pres">
      <dgm:prSet presAssocID="{9AD4909F-68E8-4B49-8616-68D6D0762900}" presName="thickLine" presStyleLbl="alignNode1" presStyleIdx="10" presStyleCnt="13"/>
      <dgm:spPr/>
    </dgm:pt>
    <dgm:pt modelId="{A6F4BAE4-3B89-4D88-8AAE-0A252A457A26}" type="pres">
      <dgm:prSet presAssocID="{9AD4909F-68E8-4B49-8616-68D6D0762900}" presName="horz1" presStyleCnt="0"/>
      <dgm:spPr/>
    </dgm:pt>
    <dgm:pt modelId="{4B45E352-E4DC-42A1-AB8A-43CBB56D5516}" type="pres">
      <dgm:prSet presAssocID="{9AD4909F-68E8-4B49-8616-68D6D0762900}" presName="tx1" presStyleLbl="revTx" presStyleIdx="10" presStyleCnt="13"/>
      <dgm:spPr/>
    </dgm:pt>
    <dgm:pt modelId="{6026E424-6CBB-4745-9043-FA250A5F04FD}" type="pres">
      <dgm:prSet presAssocID="{9AD4909F-68E8-4B49-8616-68D6D0762900}" presName="vert1" presStyleCnt="0"/>
      <dgm:spPr/>
    </dgm:pt>
    <dgm:pt modelId="{5ADA6515-2B6B-4A6D-9BCE-010F222ED4AC}" type="pres">
      <dgm:prSet presAssocID="{B9450B8D-4A1B-4E26-ACD3-B12F2307BBD6}" presName="thickLine" presStyleLbl="alignNode1" presStyleIdx="11" presStyleCnt="13"/>
      <dgm:spPr/>
    </dgm:pt>
    <dgm:pt modelId="{6A497AE1-09FE-47DE-9318-21DD464CCF18}" type="pres">
      <dgm:prSet presAssocID="{B9450B8D-4A1B-4E26-ACD3-B12F2307BBD6}" presName="horz1" presStyleCnt="0"/>
      <dgm:spPr/>
    </dgm:pt>
    <dgm:pt modelId="{B6F42266-20B7-41A1-BB8F-36BC167B85EE}" type="pres">
      <dgm:prSet presAssocID="{B9450B8D-4A1B-4E26-ACD3-B12F2307BBD6}" presName="tx1" presStyleLbl="revTx" presStyleIdx="11" presStyleCnt="13"/>
      <dgm:spPr/>
    </dgm:pt>
    <dgm:pt modelId="{B1AC971B-F9DE-49FB-BFB9-B2A363E6D6A3}" type="pres">
      <dgm:prSet presAssocID="{B9450B8D-4A1B-4E26-ACD3-B12F2307BBD6}" presName="vert1" presStyleCnt="0"/>
      <dgm:spPr/>
    </dgm:pt>
    <dgm:pt modelId="{91EEDC03-0DB6-4ACF-AA8B-8612EBB5A71B}" type="pres">
      <dgm:prSet presAssocID="{3BF11836-DE84-4ADC-BD8A-82B8CA9B33DE}" presName="thickLine" presStyleLbl="alignNode1" presStyleIdx="12" presStyleCnt="13"/>
      <dgm:spPr/>
    </dgm:pt>
    <dgm:pt modelId="{84E14043-4EA3-46FF-8992-04E4FEAB8011}" type="pres">
      <dgm:prSet presAssocID="{3BF11836-DE84-4ADC-BD8A-82B8CA9B33DE}" presName="horz1" presStyleCnt="0"/>
      <dgm:spPr/>
    </dgm:pt>
    <dgm:pt modelId="{812ED2DA-44EB-45F8-B64E-D7F408D667D6}" type="pres">
      <dgm:prSet presAssocID="{3BF11836-DE84-4ADC-BD8A-82B8CA9B33DE}" presName="tx1" presStyleLbl="revTx" presStyleIdx="12" presStyleCnt="13"/>
      <dgm:spPr/>
    </dgm:pt>
    <dgm:pt modelId="{8927E04C-9563-4E32-A79B-1BBC2F018CD7}" type="pres">
      <dgm:prSet presAssocID="{3BF11836-DE84-4ADC-BD8A-82B8CA9B33DE}" presName="vert1" presStyleCnt="0"/>
      <dgm:spPr/>
    </dgm:pt>
  </dgm:ptLst>
  <dgm:cxnLst>
    <dgm:cxn modelId="{1888C601-FBCC-4B65-A94B-A0040EEC6B83}" type="presOf" srcId="{FC3EDCBD-9081-4363-A7BA-327994B473D2}" destId="{06C84445-7808-49FB-AB96-C836AD295E94}" srcOrd="0" destOrd="0" presId="urn:microsoft.com/office/officeart/2008/layout/LinedList"/>
    <dgm:cxn modelId="{80355E0A-AD4E-4100-8705-F4293642AC80}" type="presOf" srcId="{8F8B09A8-F917-4857-9324-8FD9043C2140}" destId="{CD10230A-3C32-498B-BFDF-BC8ED50C6510}" srcOrd="0" destOrd="0" presId="urn:microsoft.com/office/officeart/2008/layout/LinedList"/>
    <dgm:cxn modelId="{C975640B-5BED-4C82-AFE8-EF71CA96C0F5}" srcId="{904F71ED-C37B-49ED-8E91-B68CC80572A4}" destId="{D22D6488-3862-4EA9-B1F4-D4C030844C83}" srcOrd="9" destOrd="0" parTransId="{B242459A-6A1F-4E93-9D51-CB36E2CA6ACD}" sibTransId="{308511AC-4DDC-4780-BADD-AD2DA7CE76A7}"/>
    <dgm:cxn modelId="{3506D216-6171-41CE-AABD-337443F3FF4D}" srcId="{904F71ED-C37B-49ED-8E91-B68CC80572A4}" destId="{797D9061-5961-4594-BB16-CBF15F168A07}" srcOrd="0" destOrd="0" parTransId="{3C5A9971-F003-4083-9174-D5D67DC62661}" sibTransId="{49DF2CC5-A22C-4B66-807E-EAE92041F0C5}"/>
    <dgm:cxn modelId="{DC40561B-77D6-4EDE-A600-563D50729871}" type="presOf" srcId="{68057322-AD10-4D84-B95C-8B4897B74E55}" destId="{7C49CE2D-10F9-43DD-AFB0-699FED9B2453}" srcOrd="0" destOrd="0" presId="urn:microsoft.com/office/officeart/2008/layout/LinedList"/>
    <dgm:cxn modelId="{22E7463B-A56F-414A-A21D-4BB13A7C176B}" srcId="{904F71ED-C37B-49ED-8E91-B68CC80572A4}" destId="{68057322-AD10-4D84-B95C-8B4897B74E55}" srcOrd="6" destOrd="0" parTransId="{2F82DDBB-71AA-410A-80BD-7FB1D8B9D798}" sibTransId="{B8F9558E-5F1E-484A-A7DB-4680CEB4297E}"/>
    <dgm:cxn modelId="{0C928340-FFAD-4D35-8CFA-1BE1C81B861C}" srcId="{904F71ED-C37B-49ED-8E91-B68CC80572A4}" destId="{DEB6DDDC-1BC4-4874-8D7A-2B9025C8B9C8}" srcOrd="2" destOrd="0" parTransId="{B086DD73-6DDB-462E-935A-010CDEC47951}" sibTransId="{EAE24CFB-5054-4BFC-9D74-AE800AAB647A}"/>
    <dgm:cxn modelId="{BCB31963-6FA0-404B-80BF-806E99AB9200}" srcId="{904F71ED-C37B-49ED-8E91-B68CC80572A4}" destId="{FC3EDCBD-9081-4363-A7BA-327994B473D2}" srcOrd="8" destOrd="0" parTransId="{F208F9B2-35B3-4184-9431-989C2421100F}" sibTransId="{E3E6BF2E-1BBF-4750-9E3E-49752B01738C}"/>
    <dgm:cxn modelId="{893A4150-B868-4366-B4B7-373A3E6DE26B}" srcId="{904F71ED-C37B-49ED-8E91-B68CC80572A4}" destId="{3BF11836-DE84-4ADC-BD8A-82B8CA9B33DE}" srcOrd="12" destOrd="0" parTransId="{546709F8-4960-432D-B838-9BF589749F3F}" sibTransId="{591C3403-71F0-40D1-BD59-2C575AFF38FB}"/>
    <dgm:cxn modelId="{D6293772-53E7-47A4-BDBA-6717498C1EBF}" srcId="{904F71ED-C37B-49ED-8E91-B68CC80572A4}" destId="{B9450B8D-4A1B-4E26-ACD3-B12F2307BBD6}" srcOrd="11" destOrd="0" parTransId="{89D77504-338E-4397-BFDD-3F53FB1211BA}" sibTransId="{CF5742C1-44DC-427C-8BC8-250557C9D33D}"/>
    <dgm:cxn modelId="{6D8D5378-585A-47CF-8F0A-EC990AEC987F}" type="presOf" srcId="{904F71ED-C37B-49ED-8E91-B68CC80572A4}" destId="{74DA1B98-EFD2-4A8B-B8BE-324AEFFC7EAA}" srcOrd="0" destOrd="0" presId="urn:microsoft.com/office/officeart/2008/layout/LinedList"/>
    <dgm:cxn modelId="{30125F7D-CB63-4A11-A96D-88B6FE08A038}" srcId="{904F71ED-C37B-49ED-8E91-B68CC80572A4}" destId="{9AD4909F-68E8-4B49-8616-68D6D0762900}" srcOrd="10" destOrd="0" parTransId="{24293C9D-A791-4ED7-86F1-4699EBA588F5}" sibTransId="{7162FC2E-F4DB-4AD4-B169-6854447D1054}"/>
    <dgm:cxn modelId="{47BDB291-F755-4398-A86C-5188BA5BFDB3}" srcId="{904F71ED-C37B-49ED-8E91-B68CC80572A4}" destId="{8F8B09A8-F917-4857-9324-8FD9043C2140}" srcOrd="3" destOrd="0" parTransId="{2FA809F9-E428-4961-9503-434881A54B3E}" sibTransId="{697C854A-BB9C-4A28-85B0-F6F803D93965}"/>
    <dgm:cxn modelId="{12939F94-6B83-4DD8-A97E-3BF3D312C4C5}" srcId="{904F71ED-C37B-49ED-8E91-B68CC80572A4}" destId="{7D21A512-CCD0-45F6-9E4C-1B93C856960B}" srcOrd="7" destOrd="0" parTransId="{C5083318-3C10-47A0-8D58-843207856933}" sibTransId="{80F840AF-9CC1-4599-8CCD-B75FBF661E15}"/>
    <dgm:cxn modelId="{3B966695-9C10-4192-A2E7-2812BD6997BF}" type="presOf" srcId="{B9450B8D-4A1B-4E26-ACD3-B12F2307BBD6}" destId="{B6F42266-20B7-41A1-BB8F-36BC167B85EE}" srcOrd="0" destOrd="0" presId="urn:microsoft.com/office/officeart/2008/layout/LinedList"/>
    <dgm:cxn modelId="{2B37249B-6F0C-47AA-8C7B-CE4EE24C37B1}" type="presOf" srcId="{797D9061-5961-4594-BB16-CBF15F168A07}" destId="{A3068455-A45E-4E01-BC33-841E28FDC2F5}" srcOrd="0" destOrd="0" presId="urn:microsoft.com/office/officeart/2008/layout/LinedList"/>
    <dgm:cxn modelId="{D7B18AA0-DBC0-4063-973E-600E72BA5912}" type="presOf" srcId="{9AD4909F-68E8-4B49-8616-68D6D0762900}" destId="{4B45E352-E4DC-42A1-AB8A-43CBB56D5516}" srcOrd="0" destOrd="0" presId="urn:microsoft.com/office/officeart/2008/layout/LinedList"/>
    <dgm:cxn modelId="{2C781FA7-A65B-4667-91F3-5D56D6B4F557}" type="presOf" srcId="{D22D6488-3862-4EA9-B1F4-D4C030844C83}" destId="{C1FFA6AD-C164-435F-9D87-670F8BC20B98}" srcOrd="0" destOrd="0" presId="urn:microsoft.com/office/officeart/2008/layout/LinedList"/>
    <dgm:cxn modelId="{C998C0B1-BE53-4C5D-8D47-5CD6816C7E7F}" type="presOf" srcId="{4A21A954-6C42-4655-BB8B-BA1DAB21822D}" destId="{55BA3666-2969-4F36-BEDB-6F4F5A0D3BE1}" srcOrd="0" destOrd="0" presId="urn:microsoft.com/office/officeart/2008/layout/LinedList"/>
    <dgm:cxn modelId="{C95FFDC3-1B15-4467-9B12-097292E9A4F9}" srcId="{904F71ED-C37B-49ED-8E91-B68CC80572A4}" destId="{9825358B-1CD4-4584-9867-804A91B78184}" srcOrd="4" destOrd="0" parTransId="{3357B7BF-0035-4F7F-9CC6-AC27A7BC6C74}" sibTransId="{EA1C5783-21B2-4280-803C-B76DEFFBE4F8}"/>
    <dgm:cxn modelId="{479241D8-FA4C-461C-BD79-AB5810E86B17}" type="presOf" srcId="{A7F5631E-9B03-488A-A9F4-77E4D0168934}" destId="{BAFC3709-2C12-4562-AC10-1FCA134C8300}" srcOrd="0" destOrd="0" presId="urn:microsoft.com/office/officeart/2008/layout/LinedList"/>
    <dgm:cxn modelId="{8AEDC2E4-0791-4DA0-A1B5-95FC50FB8C51}" type="presOf" srcId="{9825358B-1CD4-4584-9867-804A91B78184}" destId="{FD7B1DD0-19E1-4180-B7EE-15432465DC6B}" srcOrd="0" destOrd="0" presId="urn:microsoft.com/office/officeart/2008/layout/LinedList"/>
    <dgm:cxn modelId="{467AFBE8-4D0B-4E88-9EA6-9775E61F0D5D}" type="presOf" srcId="{7D21A512-CCD0-45F6-9E4C-1B93C856960B}" destId="{0883FE67-3E7C-4246-A63B-3939AC77826E}" srcOrd="0" destOrd="0" presId="urn:microsoft.com/office/officeart/2008/layout/LinedList"/>
    <dgm:cxn modelId="{61BDA9EE-4BC9-4F25-9760-A77653AFE61D}" type="presOf" srcId="{DEB6DDDC-1BC4-4874-8D7A-2B9025C8B9C8}" destId="{2E8893BF-742F-437A-8539-6614FF02CB94}" srcOrd="0" destOrd="0" presId="urn:microsoft.com/office/officeart/2008/layout/LinedList"/>
    <dgm:cxn modelId="{8EA123F4-E4DD-4AE3-ADBA-0DAB7E98F679}" srcId="{904F71ED-C37B-49ED-8E91-B68CC80572A4}" destId="{A7F5631E-9B03-488A-A9F4-77E4D0168934}" srcOrd="5" destOrd="0" parTransId="{158D1876-774C-41B6-AF24-A00E1A372F80}" sibTransId="{FA788D23-F1CC-4423-BA7B-A11261983096}"/>
    <dgm:cxn modelId="{E2C92FFB-C468-43EA-AB56-A283BC4541EF}" type="presOf" srcId="{3BF11836-DE84-4ADC-BD8A-82B8CA9B33DE}" destId="{812ED2DA-44EB-45F8-B64E-D7F408D667D6}" srcOrd="0" destOrd="0" presId="urn:microsoft.com/office/officeart/2008/layout/LinedList"/>
    <dgm:cxn modelId="{9E0F60FB-A363-4C41-A402-0966D32BBF80}" srcId="{904F71ED-C37B-49ED-8E91-B68CC80572A4}" destId="{4A21A954-6C42-4655-BB8B-BA1DAB21822D}" srcOrd="1" destOrd="0" parTransId="{5AF496D3-E861-42AE-BB3D-92605F73638B}" sibTransId="{FDF39949-1884-4367-ABBC-A768A1266EE1}"/>
    <dgm:cxn modelId="{3F6F780E-47E1-41BB-BCDC-DBD548A26AD7}" type="presParOf" srcId="{74DA1B98-EFD2-4A8B-B8BE-324AEFFC7EAA}" destId="{6A1A3760-A504-4FBC-939A-01FE47D22D3B}" srcOrd="0" destOrd="0" presId="urn:microsoft.com/office/officeart/2008/layout/LinedList"/>
    <dgm:cxn modelId="{0DBD4D82-FAB3-4D0F-A17B-8275A5CEA139}" type="presParOf" srcId="{74DA1B98-EFD2-4A8B-B8BE-324AEFFC7EAA}" destId="{7F1E4473-E453-4F74-AC3C-1273F6E3B4C0}" srcOrd="1" destOrd="0" presId="urn:microsoft.com/office/officeart/2008/layout/LinedList"/>
    <dgm:cxn modelId="{ADBA3943-23E9-404B-A901-28B8D8DB8280}" type="presParOf" srcId="{7F1E4473-E453-4F74-AC3C-1273F6E3B4C0}" destId="{A3068455-A45E-4E01-BC33-841E28FDC2F5}" srcOrd="0" destOrd="0" presId="urn:microsoft.com/office/officeart/2008/layout/LinedList"/>
    <dgm:cxn modelId="{ABDFABAF-4483-4609-A7B1-02BB51FCCE4C}" type="presParOf" srcId="{7F1E4473-E453-4F74-AC3C-1273F6E3B4C0}" destId="{370ED04F-A29D-4E8C-B4DD-38456146553A}" srcOrd="1" destOrd="0" presId="urn:microsoft.com/office/officeart/2008/layout/LinedList"/>
    <dgm:cxn modelId="{0E6BBB88-1B6F-4F9E-900C-A8B2474159E7}" type="presParOf" srcId="{74DA1B98-EFD2-4A8B-B8BE-324AEFFC7EAA}" destId="{6A5287F7-DEBF-4FEE-A79E-77250C56882C}" srcOrd="2" destOrd="0" presId="urn:microsoft.com/office/officeart/2008/layout/LinedList"/>
    <dgm:cxn modelId="{78BB270E-2E62-4F93-93AD-BE476344B4B1}" type="presParOf" srcId="{74DA1B98-EFD2-4A8B-B8BE-324AEFFC7EAA}" destId="{C59B9729-A9E7-4D46-ACFC-63197FE2DB2D}" srcOrd="3" destOrd="0" presId="urn:microsoft.com/office/officeart/2008/layout/LinedList"/>
    <dgm:cxn modelId="{68E16A95-FD33-4337-8CB2-8D1E9CA1B93C}" type="presParOf" srcId="{C59B9729-A9E7-4D46-ACFC-63197FE2DB2D}" destId="{55BA3666-2969-4F36-BEDB-6F4F5A0D3BE1}" srcOrd="0" destOrd="0" presId="urn:microsoft.com/office/officeart/2008/layout/LinedList"/>
    <dgm:cxn modelId="{5F9F7DD2-4E2B-4867-A585-2F626536BDC2}" type="presParOf" srcId="{C59B9729-A9E7-4D46-ACFC-63197FE2DB2D}" destId="{37D1B819-AEB5-4AD1-93F8-A9E1138A8A56}" srcOrd="1" destOrd="0" presId="urn:microsoft.com/office/officeart/2008/layout/LinedList"/>
    <dgm:cxn modelId="{A2430CBC-3947-42AB-B96F-C61E86128958}" type="presParOf" srcId="{74DA1B98-EFD2-4A8B-B8BE-324AEFFC7EAA}" destId="{39865657-27BC-4532-8ED8-633A7F0B131E}" srcOrd="4" destOrd="0" presId="urn:microsoft.com/office/officeart/2008/layout/LinedList"/>
    <dgm:cxn modelId="{BE843D4F-DC78-4854-AAFC-E092096BC516}" type="presParOf" srcId="{74DA1B98-EFD2-4A8B-B8BE-324AEFFC7EAA}" destId="{CF1A463A-C8AE-4997-A13D-53F8672D36BC}" srcOrd="5" destOrd="0" presId="urn:microsoft.com/office/officeart/2008/layout/LinedList"/>
    <dgm:cxn modelId="{4924B029-BFA8-43FA-B13C-897AB89E53FE}" type="presParOf" srcId="{CF1A463A-C8AE-4997-A13D-53F8672D36BC}" destId="{2E8893BF-742F-437A-8539-6614FF02CB94}" srcOrd="0" destOrd="0" presId="urn:microsoft.com/office/officeart/2008/layout/LinedList"/>
    <dgm:cxn modelId="{163F4EC4-56C1-4FC2-B7CC-F20251EEDBCD}" type="presParOf" srcId="{CF1A463A-C8AE-4997-A13D-53F8672D36BC}" destId="{29F9DE11-DF78-4D28-A1ED-A76854E843AA}" srcOrd="1" destOrd="0" presId="urn:microsoft.com/office/officeart/2008/layout/LinedList"/>
    <dgm:cxn modelId="{4AB68907-4471-4CE9-9695-057AAC7675E8}" type="presParOf" srcId="{74DA1B98-EFD2-4A8B-B8BE-324AEFFC7EAA}" destId="{6AA53CAD-B901-44F1-9FF9-39D5D353C0A5}" srcOrd="6" destOrd="0" presId="urn:microsoft.com/office/officeart/2008/layout/LinedList"/>
    <dgm:cxn modelId="{8C862DEB-3456-47F9-88DD-27BC619478B3}" type="presParOf" srcId="{74DA1B98-EFD2-4A8B-B8BE-324AEFFC7EAA}" destId="{34426B10-1351-481A-BE20-1F113CCED634}" srcOrd="7" destOrd="0" presId="urn:microsoft.com/office/officeart/2008/layout/LinedList"/>
    <dgm:cxn modelId="{04796742-21D5-4C36-A1A5-65AFB74E2344}" type="presParOf" srcId="{34426B10-1351-481A-BE20-1F113CCED634}" destId="{CD10230A-3C32-498B-BFDF-BC8ED50C6510}" srcOrd="0" destOrd="0" presId="urn:microsoft.com/office/officeart/2008/layout/LinedList"/>
    <dgm:cxn modelId="{03D9E2D2-A669-4170-B46F-0E0D1281768A}" type="presParOf" srcId="{34426B10-1351-481A-BE20-1F113CCED634}" destId="{1FC8DAAB-814A-40AE-AE75-E3E39E6C1A21}" srcOrd="1" destOrd="0" presId="urn:microsoft.com/office/officeart/2008/layout/LinedList"/>
    <dgm:cxn modelId="{F70C5739-BE5E-449C-BD01-DB9BE8E77B09}" type="presParOf" srcId="{74DA1B98-EFD2-4A8B-B8BE-324AEFFC7EAA}" destId="{7DF13E93-A099-4EE6-8C3B-45A6F3C148CE}" srcOrd="8" destOrd="0" presId="urn:microsoft.com/office/officeart/2008/layout/LinedList"/>
    <dgm:cxn modelId="{847008A1-FB4D-4658-BB08-5261EF7ACCFF}" type="presParOf" srcId="{74DA1B98-EFD2-4A8B-B8BE-324AEFFC7EAA}" destId="{C701F10D-6CAA-48F4-AF7F-429DA166708E}" srcOrd="9" destOrd="0" presId="urn:microsoft.com/office/officeart/2008/layout/LinedList"/>
    <dgm:cxn modelId="{F6E601A3-FBCC-4B89-A8FC-8E52A24CEBE4}" type="presParOf" srcId="{C701F10D-6CAA-48F4-AF7F-429DA166708E}" destId="{FD7B1DD0-19E1-4180-B7EE-15432465DC6B}" srcOrd="0" destOrd="0" presId="urn:microsoft.com/office/officeart/2008/layout/LinedList"/>
    <dgm:cxn modelId="{DB7F7799-F324-4F93-9DF4-6251B0B38B2C}" type="presParOf" srcId="{C701F10D-6CAA-48F4-AF7F-429DA166708E}" destId="{DDE1683E-828A-45B0-9807-CFFF32C4BE3F}" srcOrd="1" destOrd="0" presId="urn:microsoft.com/office/officeart/2008/layout/LinedList"/>
    <dgm:cxn modelId="{D83BF3C3-8D7C-4677-A3F2-8EE6B05B8883}" type="presParOf" srcId="{74DA1B98-EFD2-4A8B-B8BE-324AEFFC7EAA}" destId="{38A60F6E-7CED-4F4A-8FFB-62C07EB8B7D7}" srcOrd="10" destOrd="0" presId="urn:microsoft.com/office/officeart/2008/layout/LinedList"/>
    <dgm:cxn modelId="{6DEDB622-9951-4A7B-B6E4-5006BB19A5D5}" type="presParOf" srcId="{74DA1B98-EFD2-4A8B-B8BE-324AEFFC7EAA}" destId="{C1508343-3F9D-42CB-BE5D-DBDE202ADB79}" srcOrd="11" destOrd="0" presId="urn:microsoft.com/office/officeart/2008/layout/LinedList"/>
    <dgm:cxn modelId="{92E4CCC5-C24D-4156-9005-62C385CF733D}" type="presParOf" srcId="{C1508343-3F9D-42CB-BE5D-DBDE202ADB79}" destId="{BAFC3709-2C12-4562-AC10-1FCA134C8300}" srcOrd="0" destOrd="0" presId="urn:microsoft.com/office/officeart/2008/layout/LinedList"/>
    <dgm:cxn modelId="{0B5B3D61-A38A-49FB-B491-358E65D5E696}" type="presParOf" srcId="{C1508343-3F9D-42CB-BE5D-DBDE202ADB79}" destId="{550A5D44-8A76-431E-9A35-53F849F0097E}" srcOrd="1" destOrd="0" presId="urn:microsoft.com/office/officeart/2008/layout/LinedList"/>
    <dgm:cxn modelId="{2F975684-A759-4701-BDEC-D27A337DD3A1}" type="presParOf" srcId="{74DA1B98-EFD2-4A8B-B8BE-324AEFFC7EAA}" destId="{27CBF0E9-F719-4FE0-8526-48796EDAEE0E}" srcOrd="12" destOrd="0" presId="urn:microsoft.com/office/officeart/2008/layout/LinedList"/>
    <dgm:cxn modelId="{5253FFFE-53C4-43FB-9B75-88DC5A7DD9B9}" type="presParOf" srcId="{74DA1B98-EFD2-4A8B-B8BE-324AEFFC7EAA}" destId="{AC450788-B77E-4E0E-A38F-F65892479CD3}" srcOrd="13" destOrd="0" presId="urn:microsoft.com/office/officeart/2008/layout/LinedList"/>
    <dgm:cxn modelId="{957CA367-FFA6-4BCE-AF60-02ECE53E217E}" type="presParOf" srcId="{AC450788-B77E-4E0E-A38F-F65892479CD3}" destId="{7C49CE2D-10F9-43DD-AFB0-699FED9B2453}" srcOrd="0" destOrd="0" presId="urn:microsoft.com/office/officeart/2008/layout/LinedList"/>
    <dgm:cxn modelId="{6019070A-4091-4D10-9808-198903675846}" type="presParOf" srcId="{AC450788-B77E-4E0E-A38F-F65892479CD3}" destId="{D1354189-7AB4-4D16-8C43-6D19B5330E15}" srcOrd="1" destOrd="0" presId="urn:microsoft.com/office/officeart/2008/layout/LinedList"/>
    <dgm:cxn modelId="{97A19050-4F54-4F4A-AD7D-79FC54ABF1D5}" type="presParOf" srcId="{74DA1B98-EFD2-4A8B-B8BE-324AEFFC7EAA}" destId="{0E84A91B-A7BB-43F4-ACC5-CE3BC586C81E}" srcOrd="14" destOrd="0" presId="urn:microsoft.com/office/officeart/2008/layout/LinedList"/>
    <dgm:cxn modelId="{225E7CA9-2A28-4CCA-8423-C5B55BC97DF8}" type="presParOf" srcId="{74DA1B98-EFD2-4A8B-B8BE-324AEFFC7EAA}" destId="{441CB831-0A78-45B3-A3CE-0E2420DA5A3C}" srcOrd="15" destOrd="0" presId="urn:microsoft.com/office/officeart/2008/layout/LinedList"/>
    <dgm:cxn modelId="{E424AC7D-1AB6-4350-9A08-5D3FD078BD61}" type="presParOf" srcId="{441CB831-0A78-45B3-A3CE-0E2420DA5A3C}" destId="{0883FE67-3E7C-4246-A63B-3939AC77826E}" srcOrd="0" destOrd="0" presId="urn:microsoft.com/office/officeart/2008/layout/LinedList"/>
    <dgm:cxn modelId="{13951E8B-4E99-4BEA-9556-7C8CE046AEDE}" type="presParOf" srcId="{441CB831-0A78-45B3-A3CE-0E2420DA5A3C}" destId="{5B89D8E9-53DA-4AED-8800-02F295F77F97}" srcOrd="1" destOrd="0" presId="urn:microsoft.com/office/officeart/2008/layout/LinedList"/>
    <dgm:cxn modelId="{47C45AD9-94B6-482E-AF15-A809C924EDDD}" type="presParOf" srcId="{74DA1B98-EFD2-4A8B-B8BE-324AEFFC7EAA}" destId="{8EA42D1E-ABBB-465C-A684-B146EC8DF3B3}" srcOrd="16" destOrd="0" presId="urn:microsoft.com/office/officeart/2008/layout/LinedList"/>
    <dgm:cxn modelId="{858BFBD5-53D0-4840-8F83-6FF2B4D58D28}" type="presParOf" srcId="{74DA1B98-EFD2-4A8B-B8BE-324AEFFC7EAA}" destId="{BEA484C4-FE4B-4450-8C10-9155C8F88A67}" srcOrd="17" destOrd="0" presId="urn:microsoft.com/office/officeart/2008/layout/LinedList"/>
    <dgm:cxn modelId="{C680797A-BF8A-4259-B1F6-ABE9E5774DCF}" type="presParOf" srcId="{BEA484C4-FE4B-4450-8C10-9155C8F88A67}" destId="{06C84445-7808-49FB-AB96-C836AD295E94}" srcOrd="0" destOrd="0" presId="urn:microsoft.com/office/officeart/2008/layout/LinedList"/>
    <dgm:cxn modelId="{040A005C-F5A3-43DF-9EBF-BCC3A9D853E9}" type="presParOf" srcId="{BEA484C4-FE4B-4450-8C10-9155C8F88A67}" destId="{1C2ADB52-A7F3-497E-94E7-8B1F50AABA34}" srcOrd="1" destOrd="0" presId="urn:microsoft.com/office/officeart/2008/layout/LinedList"/>
    <dgm:cxn modelId="{AF1FF97B-05E4-4F47-A5EF-892E0DBFCAF9}" type="presParOf" srcId="{74DA1B98-EFD2-4A8B-B8BE-324AEFFC7EAA}" destId="{3847D7CE-E7BA-405B-947B-AE274716FD17}" srcOrd="18" destOrd="0" presId="urn:microsoft.com/office/officeart/2008/layout/LinedList"/>
    <dgm:cxn modelId="{5325982F-7C78-4872-83F7-42D49F037C88}" type="presParOf" srcId="{74DA1B98-EFD2-4A8B-B8BE-324AEFFC7EAA}" destId="{175214C4-49B6-4CFD-9BB5-B144F059E7C7}" srcOrd="19" destOrd="0" presId="urn:microsoft.com/office/officeart/2008/layout/LinedList"/>
    <dgm:cxn modelId="{91C5FE46-7B49-4EA8-BA5F-394FBA178539}" type="presParOf" srcId="{175214C4-49B6-4CFD-9BB5-B144F059E7C7}" destId="{C1FFA6AD-C164-435F-9D87-670F8BC20B98}" srcOrd="0" destOrd="0" presId="urn:microsoft.com/office/officeart/2008/layout/LinedList"/>
    <dgm:cxn modelId="{DCC569CC-7327-4F20-A65C-EFC191D2501D}" type="presParOf" srcId="{175214C4-49B6-4CFD-9BB5-B144F059E7C7}" destId="{BEA8A041-75BB-4BC0-8D7A-EEC6941B1CFA}" srcOrd="1" destOrd="0" presId="urn:microsoft.com/office/officeart/2008/layout/LinedList"/>
    <dgm:cxn modelId="{45C4CBDC-827D-4082-84FC-953A8D89123B}" type="presParOf" srcId="{74DA1B98-EFD2-4A8B-B8BE-324AEFFC7EAA}" destId="{B4AB3FC5-A087-4A3E-BCCB-8970432F1C4A}" srcOrd="20" destOrd="0" presId="urn:microsoft.com/office/officeart/2008/layout/LinedList"/>
    <dgm:cxn modelId="{AE86EACF-803F-4E6D-B69D-C63396AD72DF}" type="presParOf" srcId="{74DA1B98-EFD2-4A8B-B8BE-324AEFFC7EAA}" destId="{A6F4BAE4-3B89-4D88-8AAE-0A252A457A26}" srcOrd="21" destOrd="0" presId="urn:microsoft.com/office/officeart/2008/layout/LinedList"/>
    <dgm:cxn modelId="{BB7883CD-42D5-4D43-AD84-10767B605CB8}" type="presParOf" srcId="{A6F4BAE4-3B89-4D88-8AAE-0A252A457A26}" destId="{4B45E352-E4DC-42A1-AB8A-43CBB56D5516}" srcOrd="0" destOrd="0" presId="urn:microsoft.com/office/officeart/2008/layout/LinedList"/>
    <dgm:cxn modelId="{E94BDE70-3184-4721-AB7E-655F56D50D2C}" type="presParOf" srcId="{A6F4BAE4-3B89-4D88-8AAE-0A252A457A26}" destId="{6026E424-6CBB-4745-9043-FA250A5F04FD}" srcOrd="1" destOrd="0" presId="urn:microsoft.com/office/officeart/2008/layout/LinedList"/>
    <dgm:cxn modelId="{5B30226B-7E18-4DC8-A977-1ADAE36ED010}" type="presParOf" srcId="{74DA1B98-EFD2-4A8B-B8BE-324AEFFC7EAA}" destId="{5ADA6515-2B6B-4A6D-9BCE-010F222ED4AC}" srcOrd="22" destOrd="0" presId="urn:microsoft.com/office/officeart/2008/layout/LinedList"/>
    <dgm:cxn modelId="{011DE8CB-990D-4999-B2F2-950E3EE35ACE}" type="presParOf" srcId="{74DA1B98-EFD2-4A8B-B8BE-324AEFFC7EAA}" destId="{6A497AE1-09FE-47DE-9318-21DD464CCF18}" srcOrd="23" destOrd="0" presId="urn:microsoft.com/office/officeart/2008/layout/LinedList"/>
    <dgm:cxn modelId="{F76FBDEA-0B91-4567-9E86-BBC496CFD5A1}" type="presParOf" srcId="{6A497AE1-09FE-47DE-9318-21DD464CCF18}" destId="{B6F42266-20B7-41A1-BB8F-36BC167B85EE}" srcOrd="0" destOrd="0" presId="urn:microsoft.com/office/officeart/2008/layout/LinedList"/>
    <dgm:cxn modelId="{EB671EE2-2607-48B5-BEED-6C2B455AFF99}" type="presParOf" srcId="{6A497AE1-09FE-47DE-9318-21DD464CCF18}" destId="{B1AC971B-F9DE-49FB-BFB9-B2A363E6D6A3}" srcOrd="1" destOrd="0" presId="urn:microsoft.com/office/officeart/2008/layout/LinedList"/>
    <dgm:cxn modelId="{B8840CD2-4671-4ABE-AEC7-7524F2DE66C9}" type="presParOf" srcId="{74DA1B98-EFD2-4A8B-B8BE-324AEFFC7EAA}" destId="{91EEDC03-0DB6-4ACF-AA8B-8612EBB5A71B}" srcOrd="24" destOrd="0" presId="urn:microsoft.com/office/officeart/2008/layout/LinedList"/>
    <dgm:cxn modelId="{51FC10E9-FBD1-4859-84BC-993DB2E2D276}" type="presParOf" srcId="{74DA1B98-EFD2-4A8B-B8BE-324AEFFC7EAA}" destId="{84E14043-4EA3-46FF-8992-04E4FEAB8011}" srcOrd="25" destOrd="0" presId="urn:microsoft.com/office/officeart/2008/layout/LinedList"/>
    <dgm:cxn modelId="{60A3EED0-8AAC-4441-8678-1A75D4993FCC}" type="presParOf" srcId="{84E14043-4EA3-46FF-8992-04E4FEAB8011}" destId="{812ED2DA-44EB-45F8-B64E-D7F408D667D6}" srcOrd="0" destOrd="0" presId="urn:microsoft.com/office/officeart/2008/layout/LinedList"/>
    <dgm:cxn modelId="{A4739352-E724-4F79-B223-2E3BD1371848}" type="presParOf" srcId="{84E14043-4EA3-46FF-8992-04E4FEAB8011}" destId="{8927E04C-9563-4E32-A79B-1BBC2F018C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8DD4E-77BB-4AA1-8455-D6B40B94BB4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A37B14D-DFAF-4B16-8C20-01E6BBAB2651}">
      <dgm:prSet/>
      <dgm:spPr/>
      <dgm:t>
        <a:bodyPr/>
        <a:lstStyle/>
        <a:p>
          <a:r>
            <a:rPr lang="en-US"/>
            <a:t>“</a:t>
          </a:r>
          <a:r>
            <a:rPr lang="en-US" b="1"/>
            <a:t>C</a:t>
          </a:r>
          <a:r>
            <a:rPr lang="en-US"/>
            <a:t>” is the disinfectant residual (mg/L) at the point of inactivation compliance.</a:t>
          </a:r>
        </a:p>
      </dgm:t>
    </dgm:pt>
    <dgm:pt modelId="{6DF80733-0A22-4ABA-8FFA-A3E5166C589C}" type="parTrans" cxnId="{80234BD2-4FF1-4D51-9851-CA58DE7FD96E}">
      <dgm:prSet/>
      <dgm:spPr/>
      <dgm:t>
        <a:bodyPr/>
        <a:lstStyle/>
        <a:p>
          <a:endParaRPr lang="en-US"/>
        </a:p>
      </dgm:t>
    </dgm:pt>
    <dgm:pt modelId="{AD676932-A6CC-439D-9765-04FC08D057A4}" type="sibTrans" cxnId="{80234BD2-4FF1-4D51-9851-CA58DE7FD96E}">
      <dgm:prSet/>
      <dgm:spPr/>
      <dgm:t>
        <a:bodyPr/>
        <a:lstStyle/>
        <a:p>
          <a:endParaRPr lang="en-US"/>
        </a:p>
      </dgm:t>
    </dgm:pt>
    <dgm:pt modelId="{231C3F6D-1976-422D-88C4-AA39EE419DDC}">
      <dgm:prSet/>
      <dgm:spPr/>
      <dgm:t>
        <a:bodyPr/>
        <a:lstStyle/>
        <a:p>
          <a:r>
            <a:rPr lang="en-US"/>
            <a:t>The disinfection exposure time of water used for Ct</a:t>
          </a:r>
          <a:r>
            <a:rPr lang="en-US" baseline="-25000"/>
            <a:t>10</a:t>
          </a:r>
          <a:r>
            <a:rPr lang="en-US"/>
            <a:t> calculation is the time (t</a:t>
          </a:r>
          <a:r>
            <a:rPr lang="en-US" baseline="-25000"/>
            <a:t>10</a:t>
          </a:r>
          <a:r>
            <a:rPr lang="en-US"/>
            <a:t>) it takes for 10 percent of the water entering the reactor to exit the reactor.</a:t>
          </a:r>
        </a:p>
      </dgm:t>
    </dgm:pt>
    <dgm:pt modelId="{9DC5EA18-2514-486B-A96D-5A5650CDF949}" type="parTrans" cxnId="{F62DC8AE-D4D9-47F7-9F0B-D5676F655432}">
      <dgm:prSet/>
      <dgm:spPr/>
      <dgm:t>
        <a:bodyPr/>
        <a:lstStyle/>
        <a:p>
          <a:endParaRPr lang="en-US"/>
        </a:p>
      </dgm:t>
    </dgm:pt>
    <dgm:pt modelId="{6F9CDEB2-E4F0-43E6-A454-5E08590B4F86}" type="sibTrans" cxnId="{F62DC8AE-D4D9-47F7-9F0B-D5676F655432}">
      <dgm:prSet/>
      <dgm:spPr/>
      <dgm:t>
        <a:bodyPr/>
        <a:lstStyle/>
        <a:p>
          <a:endParaRPr lang="en-US"/>
        </a:p>
      </dgm:t>
    </dgm:pt>
    <dgm:pt modelId="{14704500-C605-4CD9-AE83-BE4D784B09CD}">
      <dgm:prSet/>
      <dgm:spPr/>
      <dgm:t>
        <a:bodyPr/>
        <a:lstStyle/>
        <a:p>
          <a:r>
            <a:rPr lang="en-US"/>
            <a:t>To determine this, a marker (nonreactive tracer) is introduced into the water and is monitored leaving the reactor.  </a:t>
          </a:r>
        </a:p>
      </dgm:t>
    </dgm:pt>
    <dgm:pt modelId="{B8A340AB-3C15-40E6-9D61-EFC2F6C5DC13}" type="parTrans" cxnId="{EC4A33A7-3B5E-4483-A56A-298B1D410F61}">
      <dgm:prSet/>
      <dgm:spPr/>
      <dgm:t>
        <a:bodyPr/>
        <a:lstStyle/>
        <a:p>
          <a:endParaRPr lang="en-US"/>
        </a:p>
      </dgm:t>
    </dgm:pt>
    <dgm:pt modelId="{69767E7B-730C-474A-A478-7071D1069534}" type="sibTrans" cxnId="{EC4A33A7-3B5E-4483-A56A-298B1D410F61}">
      <dgm:prSet/>
      <dgm:spPr/>
      <dgm:t>
        <a:bodyPr/>
        <a:lstStyle/>
        <a:p>
          <a:endParaRPr lang="en-US"/>
        </a:p>
      </dgm:t>
    </dgm:pt>
    <dgm:pt modelId="{8AC5A718-6679-4E3E-A780-BAA2EBB9EB10}">
      <dgm:prSet/>
      <dgm:spPr/>
      <dgm:t>
        <a:bodyPr/>
        <a:lstStyle/>
        <a:p>
          <a:r>
            <a:rPr lang="en-US"/>
            <a:t>Example: 1.0 Kg of tracer is slug-dose; t</a:t>
          </a:r>
          <a:r>
            <a:rPr lang="en-US" baseline="-25000"/>
            <a:t>10</a:t>
          </a:r>
          <a:r>
            <a:rPr lang="en-US"/>
            <a:t> is that time when 0.1 Kg of tracer material (10%) has exit the reactor.  </a:t>
          </a:r>
        </a:p>
      </dgm:t>
    </dgm:pt>
    <dgm:pt modelId="{13C90148-B5B9-4C0B-BC62-64C5E7769839}" type="parTrans" cxnId="{AEEE5185-98C3-4844-99B4-43BE675C48C5}">
      <dgm:prSet/>
      <dgm:spPr/>
      <dgm:t>
        <a:bodyPr/>
        <a:lstStyle/>
        <a:p>
          <a:endParaRPr lang="en-US"/>
        </a:p>
      </dgm:t>
    </dgm:pt>
    <dgm:pt modelId="{CA4D3E52-078E-420E-87EA-87C6C019F3E4}" type="sibTrans" cxnId="{AEEE5185-98C3-4844-99B4-43BE675C48C5}">
      <dgm:prSet/>
      <dgm:spPr/>
      <dgm:t>
        <a:bodyPr/>
        <a:lstStyle/>
        <a:p>
          <a:endParaRPr lang="en-US"/>
        </a:p>
      </dgm:t>
    </dgm:pt>
    <dgm:pt modelId="{AB35A0A5-1379-42B2-8D4E-56B28AE1E3B0}" type="pres">
      <dgm:prSet presAssocID="{22D8DD4E-77BB-4AA1-8455-D6B40B94BB4E}" presName="vert0" presStyleCnt="0">
        <dgm:presLayoutVars>
          <dgm:dir/>
          <dgm:animOne val="branch"/>
          <dgm:animLvl val="lvl"/>
        </dgm:presLayoutVars>
      </dgm:prSet>
      <dgm:spPr/>
    </dgm:pt>
    <dgm:pt modelId="{71A33742-75D9-45D3-83CD-D1ABBE4621F7}" type="pres">
      <dgm:prSet presAssocID="{FA37B14D-DFAF-4B16-8C20-01E6BBAB2651}" presName="thickLine" presStyleLbl="alignNode1" presStyleIdx="0" presStyleCnt="4"/>
      <dgm:spPr/>
    </dgm:pt>
    <dgm:pt modelId="{F9029A12-8122-4165-878D-9A16E2ADFCBD}" type="pres">
      <dgm:prSet presAssocID="{FA37B14D-DFAF-4B16-8C20-01E6BBAB2651}" presName="horz1" presStyleCnt="0"/>
      <dgm:spPr/>
    </dgm:pt>
    <dgm:pt modelId="{045E2E27-A275-4EFD-AB07-40A13556FACA}" type="pres">
      <dgm:prSet presAssocID="{FA37B14D-DFAF-4B16-8C20-01E6BBAB2651}" presName="tx1" presStyleLbl="revTx" presStyleIdx="0" presStyleCnt="4"/>
      <dgm:spPr/>
    </dgm:pt>
    <dgm:pt modelId="{C7308465-EAE5-4D48-8E5A-1BEE7222BCFD}" type="pres">
      <dgm:prSet presAssocID="{FA37B14D-DFAF-4B16-8C20-01E6BBAB2651}" presName="vert1" presStyleCnt="0"/>
      <dgm:spPr/>
    </dgm:pt>
    <dgm:pt modelId="{78E583E8-D933-4D73-9BB5-DE306869CB31}" type="pres">
      <dgm:prSet presAssocID="{231C3F6D-1976-422D-88C4-AA39EE419DDC}" presName="thickLine" presStyleLbl="alignNode1" presStyleIdx="1" presStyleCnt="4"/>
      <dgm:spPr/>
    </dgm:pt>
    <dgm:pt modelId="{7C62E125-1B2F-454E-9827-8F04E0D2A498}" type="pres">
      <dgm:prSet presAssocID="{231C3F6D-1976-422D-88C4-AA39EE419DDC}" presName="horz1" presStyleCnt="0"/>
      <dgm:spPr/>
    </dgm:pt>
    <dgm:pt modelId="{4F316F5B-50D7-48DF-A6C2-E16E9C0D9711}" type="pres">
      <dgm:prSet presAssocID="{231C3F6D-1976-422D-88C4-AA39EE419DDC}" presName="tx1" presStyleLbl="revTx" presStyleIdx="1" presStyleCnt="4"/>
      <dgm:spPr/>
    </dgm:pt>
    <dgm:pt modelId="{BF88F94C-ADC4-4300-A260-59755B2A52E3}" type="pres">
      <dgm:prSet presAssocID="{231C3F6D-1976-422D-88C4-AA39EE419DDC}" presName="vert1" presStyleCnt="0"/>
      <dgm:spPr/>
    </dgm:pt>
    <dgm:pt modelId="{D60EE24A-563B-4E71-9FD6-492776E2DA7F}" type="pres">
      <dgm:prSet presAssocID="{14704500-C605-4CD9-AE83-BE4D784B09CD}" presName="thickLine" presStyleLbl="alignNode1" presStyleIdx="2" presStyleCnt="4"/>
      <dgm:spPr/>
    </dgm:pt>
    <dgm:pt modelId="{5A67927D-CDF2-4C72-A769-7A9C1D3606A9}" type="pres">
      <dgm:prSet presAssocID="{14704500-C605-4CD9-AE83-BE4D784B09CD}" presName="horz1" presStyleCnt="0"/>
      <dgm:spPr/>
    </dgm:pt>
    <dgm:pt modelId="{88642D78-32EE-47BD-BA43-5D8CBFCA4591}" type="pres">
      <dgm:prSet presAssocID="{14704500-C605-4CD9-AE83-BE4D784B09CD}" presName="tx1" presStyleLbl="revTx" presStyleIdx="2" presStyleCnt="4"/>
      <dgm:spPr/>
    </dgm:pt>
    <dgm:pt modelId="{E6E6D517-563B-4395-A276-E6379C6EA566}" type="pres">
      <dgm:prSet presAssocID="{14704500-C605-4CD9-AE83-BE4D784B09CD}" presName="vert1" presStyleCnt="0"/>
      <dgm:spPr/>
    </dgm:pt>
    <dgm:pt modelId="{408B5637-73B3-4FFA-AEED-05B6113FC80D}" type="pres">
      <dgm:prSet presAssocID="{8AC5A718-6679-4E3E-A780-BAA2EBB9EB10}" presName="thickLine" presStyleLbl="alignNode1" presStyleIdx="3" presStyleCnt="4"/>
      <dgm:spPr/>
    </dgm:pt>
    <dgm:pt modelId="{FA3AB0E5-83F1-4C42-81EC-64E371F29E23}" type="pres">
      <dgm:prSet presAssocID="{8AC5A718-6679-4E3E-A780-BAA2EBB9EB10}" presName="horz1" presStyleCnt="0"/>
      <dgm:spPr/>
    </dgm:pt>
    <dgm:pt modelId="{FF09CE69-F7BF-4B54-B2F5-A8DB5F785ED2}" type="pres">
      <dgm:prSet presAssocID="{8AC5A718-6679-4E3E-A780-BAA2EBB9EB10}" presName="tx1" presStyleLbl="revTx" presStyleIdx="3" presStyleCnt="4"/>
      <dgm:spPr/>
    </dgm:pt>
    <dgm:pt modelId="{310B77B2-1102-46DF-8DF8-C235B919E6C8}" type="pres">
      <dgm:prSet presAssocID="{8AC5A718-6679-4E3E-A780-BAA2EBB9EB10}" presName="vert1" presStyleCnt="0"/>
      <dgm:spPr/>
    </dgm:pt>
  </dgm:ptLst>
  <dgm:cxnLst>
    <dgm:cxn modelId="{589F370E-A6F0-43CE-A45E-93CBBD018A7B}" type="presOf" srcId="{22D8DD4E-77BB-4AA1-8455-D6B40B94BB4E}" destId="{AB35A0A5-1379-42B2-8D4E-56B28AE1E3B0}" srcOrd="0" destOrd="0" presId="urn:microsoft.com/office/officeart/2008/layout/LinedList"/>
    <dgm:cxn modelId="{CECEE232-C194-47E8-9827-9C45096538DB}" type="presOf" srcId="{231C3F6D-1976-422D-88C4-AA39EE419DDC}" destId="{4F316F5B-50D7-48DF-A6C2-E16E9C0D9711}" srcOrd="0" destOrd="0" presId="urn:microsoft.com/office/officeart/2008/layout/LinedList"/>
    <dgm:cxn modelId="{6AEBA750-4899-4F41-84D0-00C6D9AE9165}" type="presOf" srcId="{14704500-C605-4CD9-AE83-BE4D784B09CD}" destId="{88642D78-32EE-47BD-BA43-5D8CBFCA4591}" srcOrd="0" destOrd="0" presId="urn:microsoft.com/office/officeart/2008/layout/LinedList"/>
    <dgm:cxn modelId="{AEEE5185-98C3-4844-99B4-43BE675C48C5}" srcId="{22D8DD4E-77BB-4AA1-8455-D6B40B94BB4E}" destId="{8AC5A718-6679-4E3E-A780-BAA2EBB9EB10}" srcOrd="3" destOrd="0" parTransId="{13C90148-B5B9-4C0B-BC62-64C5E7769839}" sibTransId="{CA4D3E52-078E-420E-87EA-87C6C019F3E4}"/>
    <dgm:cxn modelId="{EC4A33A7-3B5E-4483-A56A-298B1D410F61}" srcId="{22D8DD4E-77BB-4AA1-8455-D6B40B94BB4E}" destId="{14704500-C605-4CD9-AE83-BE4D784B09CD}" srcOrd="2" destOrd="0" parTransId="{B8A340AB-3C15-40E6-9D61-EFC2F6C5DC13}" sibTransId="{69767E7B-730C-474A-A478-7071D1069534}"/>
    <dgm:cxn modelId="{DB4A7BAC-4D25-4DF3-A1E6-F90BC56EE9AF}" type="presOf" srcId="{8AC5A718-6679-4E3E-A780-BAA2EBB9EB10}" destId="{FF09CE69-F7BF-4B54-B2F5-A8DB5F785ED2}" srcOrd="0" destOrd="0" presId="urn:microsoft.com/office/officeart/2008/layout/LinedList"/>
    <dgm:cxn modelId="{F62DC8AE-D4D9-47F7-9F0B-D5676F655432}" srcId="{22D8DD4E-77BB-4AA1-8455-D6B40B94BB4E}" destId="{231C3F6D-1976-422D-88C4-AA39EE419DDC}" srcOrd="1" destOrd="0" parTransId="{9DC5EA18-2514-486B-A96D-5A5650CDF949}" sibTransId="{6F9CDEB2-E4F0-43E6-A454-5E08590B4F86}"/>
    <dgm:cxn modelId="{80234BD2-4FF1-4D51-9851-CA58DE7FD96E}" srcId="{22D8DD4E-77BB-4AA1-8455-D6B40B94BB4E}" destId="{FA37B14D-DFAF-4B16-8C20-01E6BBAB2651}" srcOrd="0" destOrd="0" parTransId="{6DF80733-0A22-4ABA-8FFA-A3E5166C589C}" sibTransId="{AD676932-A6CC-439D-9765-04FC08D057A4}"/>
    <dgm:cxn modelId="{0E8E19EB-C6C3-482D-8607-D9BC3122B8B5}" type="presOf" srcId="{FA37B14D-DFAF-4B16-8C20-01E6BBAB2651}" destId="{045E2E27-A275-4EFD-AB07-40A13556FACA}" srcOrd="0" destOrd="0" presId="urn:microsoft.com/office/officeart/2008/layout/LinedList"/>
    <dgm:cxn modelId="{B55EF0A7-2EAB-42C0-AD6D-599DA4164A8B}" type="presParOf" srcId="{AB35A0A5-1379-42B2-8D4E-56B28AE1E3B0}" destId="{71A33742-75D9-45D3-83CD-D1ABBE4621F7}" srcOrd="0" destOrd="0" presId="urn:microsoft.com/office/officeart/2008/layout/LinedList"/>
    <dgm:cxn modelId="{8A601BC4-304D-41C3-9A0B-000DA8CA6A6C}" type="presParOf" srcId="{AB35A0A5-1379-42B2-8D4E-56B28AE1E3B0}" destId="{F9029A12-8122-4165-878D-9A16E2ADFCBD}" srcOrd="1" destOrd="0" presId="urn:microsoft.com/office/officeart/2008/layout/LinedList"/>
    <dgm:cxn modelId="{6490573C-C859-4483-9A9D-7994990DE62D}" type="presParOf" srcId="{F9029A12-8122-4165-878D-9A16E2ADFCBD}" destId="{045E2E27-A275-4EFD-AB07-40A13556FACA}" srcOrd="0" destOrd="0" presId="urn:microsoft.com/office/officeart/2008/layout/LinedList"/>
    <dgm:cxn modelId="{0910045A-263B-4C6D-BA5A-28D1AB2E9E47}" type="presParOf" srcId="{F9029A12-8122-4165-878D-9A16E2ADFCBD}" destId="{C7308465-EAE5-4D48-8E5A-1BEE7222BCFD}" srcOrd="1" destOrd="0" presId="urn:microsoft.com/office/officeart/2008/layout/LinedList"/>
    <dgm:cxn modelId="{60B44A6C-E2D7-4514-8F92-82EE9CD40035}" type="presParOf" srcId="{AB35A0A5-1379-42B2-8D4E-56B28AE1E3B0}" destId="{78E583E8-D933-4D73-9BB5-DE306869CB31}" srcOrd="2" destOrd="0" presId="urn:microsoft.com/office/officeart/2008/layout/LinedList"/>
    <dgm:cxn modelId="{14FF59D5-3287-461F-AAB3-DCDC1DD61E79}" type="presParOf" srcId="{AB35A0A5-1379-42B2-8D4E-56B28AE1E3B0}" destId="{7C62E125-1B2F-454E-9827-8F04E0D2A498}" srcOrd="3" destOrd="0" presId="urn:microsoft.com/office/officeart/2008/layout/LinedList"/>
    <dgm:cxn modelId="{DE44DCA3-86B0-40E6-B66F-A7E2AEED4855}" type="presParOf" srcId="{7C62E125-1B2F-454E-9827-8F04E0D2A498}" destId="{4F316F5B-50D7-48DF-A6C2-E16E9C0D9711}" srcOrd="0" destOrd="0" presId="urn:microsoft.com/office/officeart/2008/layout/LinedList"/>
    <dgm:cxn modelId="{D83782D2-393C-4F94-A16B-4506028B8F11}" type="presParOf" srcId="{7C62E125-1B2F-454E-9827-8F04E0D2A498}" destId="{BF88F94C-ADC4-4300-A260-59755B2A52E3}" srcOrd="1" destOrd="0" presId="urn:microsoft.com/office/officeart/2008/layout/LinedList"/>
    <dgm:cxn modelId="{99482524-1EC3-4E97-AEB4-C1CFEFB96B5C}" type="presParOf" srcId="{AB35A0A5-1379-42B2-8D4E-56B28AE1E3B0}" destId="{D60EE24A-563B-4E71-9FD6-492776E2DA7F}" srcOrd="4" destOrd="0" presId="urn:microsoft.com/office/officeart/2008/layout/LinedList"/>
    <dgm:cxn modelId="{6A3F6D99-D24D-40C8-9904-6ED4843F2EDA}" type="presParOf" srcId="{AB35A0A5-1379-42B2-8D4E-56B28AE1E3B0}" destId="{5A67927D-CDF2-4C72-A769-7A9C1D3606A9}" srcOrd="5" destOrd="0" presId="urn:microsoft.com/office/officeart/2008/layout/LinedList"/>
    <dgm:cxn modelId="{EEB92D63-C56A-4459-90BC-E3CA24EBAEF5}" type="presParOf" srcId="{5A67927D-CDF2-4C72-A769-7A9C1D3606A9}" destId="{88642D78-32EE-47BD-BA43-5D8CBFCA4591}" srcOrd="0" destOrd="0" presId="urn:microsoft.com/office/officeart/2008/layout/LinedList"/>
    <dgm:cxn modelId="{081B42CD-8975-4680-806B-A4E1074853AB}" type="presParOf" srcId="{5A67927D-CDF2-4C72-A769-7A9C1D3606A9}" destId="{E6E6D517-563B-4395-A276-E6379C6EA566}" srcOrd="1" destOrd="0" presId="urn:microsoft.com/office/officeart/2008/layout/LinedList"/>
    <dgm:cxn modelId="{A7040603-D6DD-4FDE-AAE6-A8BA518EA50A}" type="presParOf" srcId="{AB35A0A5-1379-42B2-8D4E-56B28AE1E3B0}" destId="{408B5637-73B3-4FFA-AEED-05B6113FC80D}" srcOrd="6" destOrd="0" presId="urn:microsoft.com/office/officeart/2008/layout/LinedList"/>
    <dgm:cxn modelId="{A804BD8F-1E51-4B91-8C2E-4273FB6AF964}" type="presParOf" srcId="{AB35A0A5-1379-42B2-8D4E-56B28AE1E3B0}" destId="{FA3AB0E5-83F1-4C42-81EC-64E371F29E23}" srcOrd="7" destOrd="0" presId="urn:microsoft.com/office/officeart/2008/layout/LinedList"/>
    <dgm:cxn modelId="{19413E61-F5C4-40B9-B9CB-F409CE10EE4A}" type="presParOf" srcId="{FA3AB0E5-83F1-4C42-81EC-64E371F29E23}" destId="{FF09CE69-F7BF-4B54-B2F5-A8DB5F785ED2}" srcOrd="0" destOrd="0" presId="urn:microsoft.com/office/officeart/2008/layout/LinedList"/>
    <dgm:cxn modelId="{778A1800-A497-439C-929A-280B3E689C0A}" type="presParOf" srcId="{FA3AB0E5-83F1-4C42-81EC-64E371F29E23}" destId="{310B77B2-1102-46DF-8DF8-C235B919E6C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A3760-A504-4FBC-939A-01FE47D22D3B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68455-A45E-4E01-BC33-841E28FDC2F5}">
      <dsp:nvSpPr>
        <dsp:cNvPr id="0" name=""/>
        <dsp:cNvSpPr/>
      </dsp:nvSpPr>
      <dsp:spPr>
        <a:xfrm>
          <a:off x="0" y="623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Summary of Tracer Results</a:t>
          </a:r>
        </a:p>
      </dsp:txBody>
      <dsp:txXfrm>
        <a:off x="0" y="623"/>
        <a:ext cx="6492875" cy="392627"/>
      </dsp:txXfrm>
    </dsp:sp>
    <dsp:sp modelId="{6A5287F7-DEBF-4FEE-A79E-77250C56882C}">
      <dsp:nvSpPr>
        <dsp:cNvPr id="0" name=""/>
        <dsp:cNvSpPr/>
      </dsp:nvSpPr>
      <dsp:spPr>
        <a:xfrm>
          <a:off x="0" y="393250"/>
          <a:ext cx="6492875" cy="0"/>
        </a:xfrm>
        <a:prstGeom prst="line">
          <a:avLst/>
        </a:prstGeom>
        <a:solidFill>
          <a:schemeClr val="accent2">
            <a:hueOff val="-121280"/>
            <a:satOff val="-6994"/>
            <a:lumOff val="719"/>
            <a:alphaOff val="0"/>
          </a:schemeClr>
        </a:solidFill>
        <a:ln w="12700" cap="flat" cmpd="sng" algn="ctr">
          <a:solidFill>
            <a:schemeClr val="accent2">
              <a:hueOff val="-121280"/>
              <a:satOff val="-6994"/>
              <a:lumOff val="7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A3666-2969-4F36-BEDB-6F4F5A0D3BE1}">
      <dsp:nvSpPr>
        <dsp:cNvPr id="0" name=""/>
        <dsp:cNvSpPr/>
      </dsp:nvSpPr>
      <dsp:spPr>
        <a:xfrm>
          <a:off x="0" y="393250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Reactor Design</a:t>
          </a:r>
        </a:p>
      </dsp:txBody>
      <dsp:txXfrm>
        <a:off x="0" y="393250"/>
        <a:ext cx="6492875" cy="392627"/>
      </dsp:txXfrm>
    </dsp:sp>
    <dsp:sp modelId="{39865657-27BC-4532-8ED8-633A7F0B131E}">
      <dsp:nvSpPr>
        <dsp:cNvPr id="0" name=""/>
        <dsp:cNvSpPr/>
      </dsp:nvSpPr>
      <dsp:spPr>
        <a:xfrm>
          <a:off x="0" y="785877"/>
          <a:ext cx="6492875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893BF-742F-437A-8539-6614FF02CB94}">
      <dsp:nvSpPr>
        <dsp:cNvPr id="0" name=""/>
        <dsp:cNvSpPr/>
      </dsp:nvSpPr>
      <dsp:spPr>
        <a:xfrm>
          <a:off x="0" y="785877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Tracer Sample Locations</a:t>
          </a:r>
        </a:p>
      </dsp:txBody>
      <dsp:txXfrm>
        <a:off x="0" y="785877"/>
        <a:ext cx="6492875" cy="392627"/>
      </dsp:txXfrm>
    </dsp:sp>
    <dsp:sp modelId="{6AA53CAD-B901-44F1-9FF9-39D5D353C0A5}">
      <dsp:nvSpPr>
        <dsp:cNvPr id="0" name=""/>
        <dsp:cNvSpPr/>
      </dsp:nvSpPr>
      <dsp:spPr>
        <a:xfrm>
          <a:off x="0" y="1178504"/>
          <a:ext cx="6492875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0230A-3C32-498B-BFDF-BC8ED50C6510}">
      <dsp:nvSpPr>
        <dsp:cNvPr id="0" name=""/>
        <dsp:cNvSpPr/>
      </dsp:nvSpPr>
      <dsp:spPr>
        <a:xfrm>
          <a:off x="0" y="1178504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Graph 1: Slug-Dose Curve</a:t>
          </a:r>
        </a:p>
      </dsp:txBody>
      <dsp:txXfrm>
        <a:off x="0" y="1178504"/>
        <a:ext cx="6492875" cy="392627"/>
      </dsp:txXfrm>
    </dsp:sp>
    <dsp:sp modelId="{7DF13E93-A099-4EE6-8C3B-45A6F3C148CE}">
      <dsp:nvSpPr>
        <dsp:cNvPr id="0" name=""/>
        <dsp:cNvSpPr/>
      </dsp:nvSpPr>
      <dsp:spPr>
        <a:xfrm>
          <a:off x="0" y="1571132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B1DD0-19E1-4180-B7EE-15432465DC6B}">
      <dsp:nvSpPr>
        <dsp:cNvPr id="0" name=""/>
        <dsp:cNvSpPr/>
      </dsp:nvSpPr>
      <dsp:spPr>
        <a:xfrm>
          <a:off x="0" y="1571132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Graph 2: Normalized Slug-Dose Curve to F-Curve</a:t>
          </a:r>
        </a:p>
      </dsp:txBody>
      <dsp:txXfrm>
        <a:off x="0" y="1571132"/>
        <a:ext cx="6492875" cy="392627"/>
      </dsp:txXfrm>
    </dsp:sp>
    <dsp:sp modelId="{38A60F6E-7CED-4F4A-8FFB-62C07EB8B7D7}">
      <dsp:nvSpPr>
        <dsp:cNvPr id="0" name=""/>
        <dsp:cNvSpPr/>
      </dsp:nvSpPr>
      <dsp:spPr>
        <a:xfrm>
          <a:off x="0" y="1963759"/>
          <a:ext cx="6492875" cy="0"/>
        </a:xfrm>
        <a:prstGeom prst="line">
          <a:avLst/>
        </a:prstGeom>
        <a:solidFill>
          <a:schemeClr val="accent2">
            <a:hueOff val="-606401"/>
            <a:satOff val="-34970"/>
            <a:lumOff val="3595"/>
            <a:alphaOff val="0"/>
          </a:schemeClr>
        </a:solidFill>
        <a:ln w="12700" cap="flat" cmpd="sng" algn="ctr">
          <a:solidFill>
            <a:schemeClr val="accent2">
              <a:hueOff val="-606401"/>
              <a:satOff val="-34970"/>
              <a:lumOff val="3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C3709-2C12-4562-AC10-1FCA134C8300}">
      <dsp:nvSpPr>
        <dsp:cNvPr id="0" name=""/>
        <dsp:cNvSpPr/>
      </dsp:nvSpPr>
      <dsp:spPr>
        <a:xfrm>
          <a:off x="0" y="1963759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Graph 3: Modified Step-Dose Curve</a:t>
          </a:r>
        </a:p>
      </dsp:txBody>
      <dsp:txXfrm>
        <a:off x="0" y="1963759"/>
        <a:ext cx="6492875" cy="392627"/>
      </dsp:txXfrm>
    </dsp:sp>
    <dsp:sp modelId="{27CBF0E9-F719-4FE0-8526-48796EDAEE0E}">
      <dsp:nvSpPr>
        <dsp:cNvPr id="0" name=""/>
        <dsp:cNvSpPr/>
      </dsp:nvSpPr>
      <dsp:spPr>
        <a:xfrm>
          <a:off x="0" y="2356386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9CE2D-10F9-43DD-AFB0-699FED9B2453}">
      <dsp:nvSpPr>
        <dsp:cNvPr id="0" name=""/>
        <dsp:cNvSpPr/>
      </dsp:nvSpPr>
      <dsp:spPr>
        <a:xfrm>
          <a:off x="0" y="2356386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Graph 4: Normalized Modified Step-Dose Curve to F-Curve</a:t>
          </a:r>
        </a:p>
      </dsp:txBody>
      <dsp:txXfrm>
        <a:off x="0" y="2356386"/>
        <a:ext cx="6492875" cy="392627"/>
      </dsp:txXfrm>
    </dsp:sp>
    <dsp:sp modelId="{0E84A91B-A7BB-43F4-ACC5-CE3BC586C81E}">
      <dsp:nvSpPr>
        <dsp:cNvPr id="0" name=""/>
        <dsp:cNvSpPr/>
      </dsp:nvSpPr>
      <dsp:spPr>
        <a:xfrm>
          <a:off x="0" y="2749013"/>
          <a:ext cx="6492875" cy="0"/>
        </a:xfrm>
        <a:prstGeom prst="line">
          <a:avLst/>
        </a:prstGeom>
        <a:solidFill>
          <a:schemeClr val="accent2">
            <a:hueOff val="-848962"/>
            <a:satOff val="-48958"/>
            <a:lumOff val="5033"/>
            <a:alphaOff val="0"/>
          </a:schemeClr>
        </a:solidFill>
        <a:ln w="12700" cap="flat" cmpd="sng" algn="ctr">
          <a:solidFill>
            <a:schemeClr val="accent2">
              <a:hueOff val="-848962"/>
              <a:satOff val="-48958"/>
              <a:lumOff val="50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3FE67-3E7C-4246-A63B-3939AC77826E}">
      <dsp:nvSpPr>
        <dsp:cNvPr id="0" name=""/>
        <dsp:cNvSpPr/>
      </dsp:nvSpPr>
      <dsp:spPr>
        <a:xfrm>
          <a:off x="0" y="2749013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Purpose of a Tracer Test</a:t>
          </a:r>
        </a:p>
      </dsp:txBody>
      <dsp:txXfrm>
        <a:off x="0" y="2749013"/>
        <a:ext cx="6492875" cy="392627"/>
      </dsp:txXfrm>
    </dsp:sp>
    <dsp:sp modelId="{8EA42D1E-ABBB-465C-A684-B146EC8DF3B3}">
      <dsp:nvSpPr>
        <dsp:cNvPr id="0" name=""/>
        <dsp:cNvSpPr/>
      </dsp:nvSpPr>
      <dsp:spPr>
        <a:xfrm>
          <a:off x="0" y="3141640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84445-7808-49FB-AB96-C836AD295E94}">
      <dsp:nvSpPr>
        <dsp:cNvPr id="0" name=""/>
        <dsp:cNvSpPr/>
      </dsp:nvSpPr>
      <dsp:spPr>
        <a:xfrm>
          <a:off x="0" y="3141640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Disinfection Exposure Time of Fluid in Vessel for Determining Ct</a:t>
          </a:r>
          <a:r>
            <a:rPr lang="en-US" sz="1800" kern="1200" baseline="-25000" dirty="0"/>
            <a:t>10</a:t>
          </a:r>
          <a:endParaRPr lang="en-US" sz="1800" kern="1200" dirty="0"/>
        </a:p>
      </dsp:txBody>
      <dsp:txXfrm>
        <a:off x="0" y="3141640"/>
        <a:ext cx="6492875" cy="392627"/>
      </dsp:txXfrm>
    </dsp:sp>
    <dsp:sp modelId="{3847D7CE-E7BA-405B-947B-AE274716FD17}">
      <dsp:nvSpPr>
        <dsp:cNvPr id="0" name=""/>
        <dsp:cNvSpPr/>
      </dsp:nvSpPr>
      <dsp:spPr>
        <a:xfrm>
          <a:off x="0" y="3534267"/>
          <a:ext cx="6492875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FA6AD-C164-435F-9D87-670F8BC20B98}">
      <dsp:nvSpPr>
        <dsp:cNvPr id="0" name=""/>
        <dsp:cNvSpPr/>
      </dsp:nvSpPr>
      <dsp:spPr>
        <a:xfrm>
          <a:off x="0" y="3534267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Ct</a:t>
          </a:r>
          <a:r>
            <a:rPr lang="en-US" sz="1800" kern="1200" baseline="-25000"/>
            <a:t>10</a:t>
          </a:r>
          <a:r>
            <a:rPr lang="en-US" sz="1800" kern="1200"/>
            <a:t> Value</a:t>
          </a:r>
        </a:p>
      </dsp:txBody>
      <dsp:txXfrm>
        <a:off x="0" y="3534267"/>
        <a:ext cx="6492875" cy="392627"/>
      </dsp:txXfrm>
    </dsp:sp>
    <dsp:sp modelId="{B4AB3FC5-A087-4A3E-BCCB-8970432F1C4A}">
      <dsp:nvSpPr>
        <dsp:cNvPr id="0" name=""/>
        <dsp:cNvSpPr/>
      </dsp:nvSpPr>
      <dsp:spPr>
        <a:xfrm>
          <a:off x="0" y="3926895"/>
          <a:ext cx="6492875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5E352-E4DC-42A1-AB8A-43CBB56D5516}">
      <dsp:nvSpPr>
        <dsp:cNvPr id="0" name=""/>
        <dsp:cNvSpPr/>
      </dsp:nvSpPr>
      <dsp:spPr>
        <a:xfrm>
          <a:off x="0" y="3926895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Baffling Factor (BF)</a:t>
          </a:r>
        </a:p>
      </dsp:txBody>
      <dsp:txXfrm>
        <a:off x="0" y="3926895"/>
        <a:ext cx="6492875" cy="392627"/>
      </dsp:txXfrm>
    </dsp:sp>
    <dsp:sp modelId="{5ADA6515-2B6B-4A6D-9BCE-010F222ED4AC}">
      <dsp:nvSpPr>
        <dsp:cNvPr id="0" name=""/>
        <dsp:cNvSpPr/>
      </dsp:nvSpPr>
      <dsp:spPr>
        <a:xfrm>
          <a:off x="0" y="4319522"/>
          <a:ext cx="6492875" cy="0"/>
        </a:xfrm>
        <a:prstGeom prst="line">
          <a:avLst/>
        </a:prstGeom>
        <a:solidFill>
          <a:schemeClr val="accent2">
            <a:hueOff val="-1334083"/>
            <a:satOff val="-76934"/>
            <a:lumOff val="7909"/>
            <a:alphaOff val="0"/>
          </a:schemeClr>
        </a:solidFill>
        <a:ln w="12700" cap="flat" cmpd="sng" algn="ctr">
          <a:solidFill>
            <a:schemeClr val="accent2">
              <a:hueOff val="-1334083"/>
              <a:satOff val="-76934"/>
              <a:lumOff val="79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42266-20B7-41A1-BB8F-36BC167B85EE}">
      <dsp:nvSpPr>
        <dsp:cNvPr id="0" name=""/>
        <dsp:cNvSpPr/>
      </dsp:nvSpPr>
      <dsp:spPr>
        <a:xfrm>
          <a:off x="0" y="4319522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Tracer Test Methods</a:t>
          </a:r>
        </a:p>
      </dsp:txBody>
      <dsp:txXfrm>
        <a:off x="0" y="4319522"/>
        <a:ext cx="6492875" cy="392627"/>
      </dsp:txXfrm>
    </dsp:sp>
    <dsp:sp modelId="{91EEDC03-0DB6-4ACF-AA8B-8612EBB5A71B}">
      <dsp:nvSpPr>
        <dsp:cNvPr id="0" name=""/>
        <dsp:cNvSpPr/>
      </dsp:nvSpPr>
      <dsp:spPr>
        <a:xfrm>
          <a:off x="0" y="471214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ED2DA-44EB-45F8-B64E-D7F408D667D6}">
      <dsp:nvSpPr>
        <dsp:cNvPr id="0" name=""/>
        <dsp:cNvSpPr/>
      </dsp:nvSpPr>
      <dsp:spPr>
        <a:xfrm>
          <a:off x="0" y="4712149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Method of Analysis and Equipment</a:t>
          </a:r>
        </a:p>
      </dsp:txBody>
      <dsp:txXfrm>
        <a:off x="0" y="4712149"/>
        <a:ext cx="6492875" cy="392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33742-75D9-45D3-83CD-D1ABBE4621F7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E2E27-A275-4EFD-AB07-40A13556FACA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“</a:t>
          </a:r>
          <a:r>
            <a:rPr lang="en-US" sz="2300" b="1" kern="1200"/>
            <a:t>C</a:t>
          </a:r>
          <a:r>
            <a:rPr lang="en-US" sz="2300" kern="1200"/>
            <a:t>” is the disinfectant residual (mg/L) at the point of inactivation compliance.</a:t>
          </a:r>
        </a:p>
      </dsp:txBody>
      <dsp:txXfrm>
        <a:off x="0" y="0"/>
        <a:ext cx="6492875" cy="1276350"/>
      </dsp:txXfrm>
    </dsp:sp>
    <dsp:sp modelId="{78E583E8-D933-4D73-9BB5-DE306869CB31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16F5B-50D7-48DF-A6C2-E16E9C0D9711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disinfection exposure time of water used for Ct</a:t>
          </a:r>
          <a:r>
            <a:rPr lang="en-US" sz="2300" kern="1200" baseline="-25000"/>
            <a:t>10</a:t>
          </a:r>
          <a:r>
            <a:rPr lang="en-US" sz="2300" kern="1200"/>
            <a:t> calculation is the time (t</a:t>
          </a:r>
          <a:r>
            <a:rPr lang="en-US" sz="2300" kern="1200" baseline="-25000"/>
            <a:t>10</a:t>
          </a:r>
          <a:r>
            <a:rPr lang="en-US" sz="2300" kern="1200"/>
            <a:t>) it takes for 10 percent of the water entering the reactor to exit the reactor.</a:t>
          </a:r>
        </a:p>
      </dsp:txBody>
      <dsp:txXfrm>
        <a:off x="0" y="1276350"/>
        <a:ext cx="6492875" cy="1276350"/>
      </dsp:txXfrm>
    </dsp:sp>
    <dsp:sp modelId="{D60EE24A-563B-4E71-9FD6-492776E2DA7F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42D78-32EE-47BD-BA43-5D8CBFCA4591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To determine this, a marker (nonreactive tracer) is introduced into the water and is monitored leaving the reactor.  </a:t>
          </a:r>
        </a:p>
      </dsp:txBody>
      <dsp:txXfrm>
        <a:off x="0" y="2552700"/>
        <a:ext cx="6492875" cy="1276350"/>
      </dsp:txXfrm>
    </dsp:sp>
    <dsp:sp modelId="{408B5637-73B3-4FFA-AEED-05B6113FC80D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9CE69-F7BF-4B54-B2F5-A8DB5F785ED2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Example: 1.0 Kg of tracer is slug-dose; t</a:t>
          </a:r>
          <a:r>
            <a:rPr lang="en-US" sz="2300" kern="1200" baseline="-25000"/>
            <a:t>10</a:t>
          </a:r>
          <a:r>
            <a:rPr lang="en-US" sz="2300" kern="1200"/>
            <a:t> is that time when 0.1 Kg of tracer material (10%) has exit the reactor.  </a:t>
          </a:r>
        </a:p>
      </dsp:txBody>
      <dsp:txXfrm>
        <a:off x="0" y="3829050"/>
        <a:ext cx="6492875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0.85297</cdr:x>
      <cdr:y>0.34693</cdr:y>
    </cdr:from>
    <cdr:to>
      <cdr:x>0.85297</cdr:x>
      <cdr:y>0.8413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9342F91A-AB21-4954-B687-8CC3BF7BFD62}"/>
            </a:ext>
          </a:extLst>
        </cdr:cNvPr>
        <cdr:cNvCxnSpPr/>
      </cdr:nvCxnSpPr>
      <cdr:spPr bwMode="auto">
        <a:xfrm xmlns:a="http://schemas.openxmlformats.org/drawingml/2006/main" flipV="1">
          <a:off x="8969492" y="1509591"/>
          <a:ext cx="0" cy="2151184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 w="med" len="med"/>
          <a:tailEnd type="triangle"/>
        </a:ln>
        <a:extLst xmlns:a="http://schemas.openxmlformats.org/drawingml/2006/main"/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0.81653</cdr:x>
      <cdr:y>0.38891</cdr:y>
    </cdr:from>
    <cdr:to>
      <cdr:x>0.81653</cdr:x>
      <cdr:y>0.84422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9342F91A-AB21-4954-B687-8CC3BF7BFD62}"/>
            </a:ext>
          </a:extLst>
        </cdr:cNvPr>
        <cdr:cNvCxnSpPr/>
      </cdr:nvCxnSpPr>
      <cdr:spPr bwMode="auto">
        <a:xfrm xmlns:a="http://schemas.openxmlformats.org/drawingml/2006/main" flipV="1">
          <a:off x="8586308" y="1692275"/>
          <a:ext cx="0" cy="198120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 w="med" len="med"/>
          <a:tailEnd type="triangle"/>
        </a:ln>
        <a:extLst xmlns:a="http://schemas.openxmlformats.org/drawingml/2006/main"/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96364-797E-4B63-9948-5C81BC457F44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6B47B-4852-4930-B61E-2FB6AC8C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D4B5DE-B8F9-47F2-80BB-4CE3E7879080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68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80B9FD-1B51-40A6-BB35-4FDC095C8E78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6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0270-65DC-442D-A5B5-F7EB16F84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39902-682C-42DA-A1CE-4E050E74B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9EC45-838F-40E3-8A4A-DD3659B3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B02E3-161A-4A5A-A2B5-31E77006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31F23-8704-4B5D-A379-38C90C7F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B086E-32B1-4CBC-A8D3-3A256BFE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2D5E7-2B28-4328-9F25-5DE58555A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5E348-BCEC-4AC6-B6F8-9EF21C215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15145-6331-4CC8-BEF1-D8E6B22B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86ACE-BD41-4385-8385-F1100692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3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19B450-C159-443F-B8CE-1B6C67E08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C83D2-E3F4-4887-937F-984CA5A02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920E1-4D70-49AE-9D3F-5C4ABFE2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85F6E-3803-4929-9FBE-63148A9D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5BAFB-9199-4A22-B591-9B9B3847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2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C0FF-9FFA-4E4E-AA0C-A6B31DB8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A877C-6D9F-47C3-AD97-15530CF5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B327F-000B-4718-B2D3-30F9C5BE5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607D7-836E-4DA1-A5CC-F48445E8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73854-1958-4F4D-A0D1-A3A3A908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6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A21D5-A344-47E5-8613-E9F799FE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C4B74-E580-476F-BB37-FE60BAE0C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333C-9EC1-4FFC-BEEA-EA38067B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5E66C-B6B6-40F2-A3E9-51F2C1F4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4F3F0-6D96-469E-813C-7ACAE2C9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8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5DFEC-F79F-4824-BB8F-E03E3129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F16A4-CF3C-466C-A4FD-C6AB96F57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F99E0-1964-42E5-A1E3-ADEC0EFEC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D72C6-6E7A-4699-B9EB-AD449919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AF83F-CCAA-4DB0-8399-13F90387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9ACEC-AD4A-43CB-8B1A-179CDC61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8D23-0D38-4FDE-AF93-AC4068FAB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D853C-9882-4E88-9C30-6C4BDC769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0412C-72A1-4EB4-A875-CE7A89728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B866B-937F-451D-947C-9AF298276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2785C3-368C-4184-BAF8-86D6CEFD8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04A5C7-EA25-4620-B6E7-AD8B056B5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72DF47-9AF2-472C-9EB6-5ED1210D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1CB8FB-C57E-4660-8BBB-77DA01DE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5D93-4133-4BEA-94E9-E4FE6425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FCC43-3770-4F0A-BFF8-1F6289523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506BD-A04A-47A0-AA97-5CCB1F77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CBFF7-8E7E-481F-8D5E-7E3D8297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5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90DBB-DE68-4134-9B71-8419EFFC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226249-AA9F-45C3-80E7-36D8AFCD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589F-CDE8-45A9-94C4-6AD9A9B8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0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1EE8-C30A-415C-A452-77FB780F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33891-6254-4304-882F-BC6B73E61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6D39F-67B2-44C2-BEAB-EC97C0474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00864-AFE2-443A-A268-E333E7AA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CC596-AFA8-4A5F-944E-93D35ACF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2FE97-6171-444D-A38E-DC7C5F70D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10924-838C-4E81-BF58-BC60E165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0E2AF6-85FD-48FF-91B3-5B9D2B829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654D7-01E9-4F1C-9A70-C630622E0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6C54C-6F16-4A69-9F68-4C13D994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BAB26-1C53-4C2B-93DB-89528845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56FEC-523E-48FC-BFED-12AD2C5F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5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CC494-E589-4A5E-B103-1BBFEBBD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8F632-6859-4630-9C5E-3C6DF9729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C0CB-907A-492A-8483-679B390D98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CDDFC-3044-449F-B439-8CDD4AC4BA04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25976-C096-42AD-A337-0BD0F7729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98D7F-F91C-48CC-AB8A-D2DFC919D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0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uy.Schott@waterboards.c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9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9ADB5-5E11-4823-8D4B-2290649E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400">
                <a:solidFill>
                  <a:srgbClr val="FFFFFF"/>
                </a:solidFill>
              </a:rPr>
              <a:t>Garberville Sanitary District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CA1210008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Tracer Study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October 30-31, 2018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DE17D1-27A5-41E4-9D71-8F0726F5E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41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E4D54-183F-443D-8534-7F84595B8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Tracer Study: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Reactor:  Pressure Vessel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Volume: 20,000 Gallons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Diameter: 10 ft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Length: 36 ft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Baffled Tank (over/under)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Inlet/Outlet Full Perforated Baffles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FFFFFF"/>
                </a:solidFill>
              </a:rPr>
              <a:t>Performed by: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FFFFFF"/>
                </a:solidFill>
              </a:rPr>
              <a:t>Guy Schott, P.E.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FFFFFF"/>
                </a:solidFill>
              </a:rPr>
              <a:t>CA Division of Drinking Water</a:t>
            </a:r>
          </a:p>
        </p:txBody>
      </p:sp>
    </p:spTree>
    <p:extLst>
      <p:ext uri="{BB962C8B-B14F-4D97-AF65-F5344CB8AC3E}">
        <p14:creationId xmlns:p14="http://schemas.microsoft.com/office/powerpoint/2010/main" val="4118882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200399"/>
            <a:chOff x="697883" y="1816768"/>
            <a:chExt cx="3674476" cy="3200399"/>
          </a:xfrm>
          <a:solidFill>
            <a:schemeClr val="accent1"/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adFill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>
                <a:solidFill>
                  <a:srgbClr val="FFFFFF"/>
                </a:solidFill>
              </a:rPr>
              <a:t>Purpose a Tracer Study?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000" dirty="0"/>
              <a:t>To determine the hydraulic efficiency or disinfectant exposure time of water through one or more reactors.</a:t>
            </a:r>
          </a:p>
          <a:p>
            <a:pPr eaLnBrk="1" hangingPunct="1"/>
            <a:r>
              <a:rPr lang="en-US" altLang="en-US" sz="2000" dirty="0"/>
              <a:t>The addition of known quantities of a nonreactive chemical (tracer) is added in the form of a pulse (slug) or step-input. </a:t>
            </a:r>
          </a:p>
          <a:p>
            <a:pPr eaLnBrk="1" hangingPunct="1"/>
            <a:r>
              <a:rPr lang="en-US" altLang="en-US" sz="2000" dirty="0"/>
              <a:t>The time of travel or disinfectant exposure time through the reactor is related to:</a:t>
            </a:r>
          </a:p>
          <a:p>
            <a:pPr lvl="1" eaLnBrk="1" hangingPunct="1"/>
            <a:r>
              <a:rPr lang="en-US" altLang="en-US" sz="2000" dirty="0"/>
              <a:t>Flow rate</a:t>
            </a:r>
          </a:p>
          <a:p>
            <a:pPr lvl="1" eaLnBrk="1" hangingPunct="1"/>
            <a:r>
              <a:rPr lang="en-US" altLang="en-US" sz="2000" dirty="0"/>
              <a:t>Reactor water volume</a:t>
            </a:r>
          </a:p>
          <a:p>
            <a:pPr lvl="1" eaLnBrk="1" hangingPunct="1"/>
            <a:r>
              <a:rPr lang="en-US" altLang="en-US" sz="2000" dirty="0"/>
              <a:t>Water Depth</a:t>
            </a:r>
          </a:p>
          <a:p>
            <a:pPr lvl="1" eaLnBrk="1" hangingPunct="1"/>
            <a:r>
              <a:rPr lang="en-US" altLang="en-US" sz="2000" dirty="0"/>
              <a:t>Reactor configuration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lvl="1" eaLnBrk="1" hangingPunct="1"/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36170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>
                <a:solidFill>
                  <a:srgbClr val="FFFFFF"/>
                </a:solidFill>
              </a:rPr>
              <a:t>Disinfection Exposure Time of Fluid in Vessel for Determining Ct</a:t>
            </a:r>
            <a:r>
              <a:rPr lang="en-US" sz="4000" baseline="-25000">
                <a:solidFill>
                  <a:srgbClr val="FFFFFF"/>
                </a:solidFill>
              </a:rPr>
              <a:t>10</a:t>
            </a:r>
          </a:p>
        </p:txBody>
      </p:sp>
      <p:graphicFrame>
        <p:nvGraphicFramePr>
          <p:cNvPr id="15373" name="Content Placeholder 2">
            <a:extLst>
              <a:ext uri="{FF2B5EF4-FFF2-40B4-BE49-F238E27FC236}">
                <a16:creationId xmlns:a16="http://schemas.microsoft.com/office/drawing/2014/main" id="{1E5D0E27-B8FF-4511-9CB7-771E28F32A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90270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775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200399"/>
            <a:chOff x="697883" y="1816768"/>
            <a:chExt cx="3674476" cy="3200399"/>
          </a:xfrm>
          <a:solidFill>
            <a:schemeClr val="accent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adFill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>
                <a:solidFill>
                  <a:srgbClr val="FFFFFF"/>
                </a:solidFill>
              </a:rPr>
              <a:t>Ct</a:t>
            </a:r>
            <a:r>
              <a:rPr lang="en-US" sz="4000" b="1" baseline="-25000">
                <a:solidFill>
                  <a:srgbClr val="FFFFFF"/>
                </a:solidFill>
              </a:rPr>
              <a:t>10</a:t>
            </a:r>
            <a:r>
              <a:rPr lang="en-US" sz="4000" b="1">
                <a:solidFill>
                  <a:srgbClr val="FFFFFF"/>
                </a:solidFill>
              </a:rPr>
              <a:t> Value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rtlCol="0" anchor="ctr">
            <a:norm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sz="2000"/>
              <a:t>- Log inactivation is based on the </a:t>
            </a:r>
            <a:r>
              <a:rPr lang="en-US" sz="2000" b="1" u="sng"/>
              <a:t>Delivered Dose</a:t>
            </a:r>
            <a:r>
              <a:rPr lang="en-US" sz="2000"/>
              <a:t>, “</a:t>
            </a:r>
            <a:r>
              <a:rPr lang="en-US" sz="2000" b="1" i="1"/>
              <a:t>Ct</a:t>
            </a:r>
            <a:r>
              <a:rPr lang="en-US" sz="2000" b="1" i="1" baseline="-25000"/>
              <a:t>10</a:t>
            </a:r>
            <a:r>
              <a:rPr lang="en-US" sz="2000"/>
              <a:t>”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sz="2000" i="1" baseline="30000"/>
          </a:p>
          <a:p>
            <a:pPr marL="274637" lvl="1" indent="0">
              <a:spcAft>
                <a:spcPts val="0"/>
              </a:spcAft>
              <a:buNone/>
              <a:defRPr/>
            </a:pPr>
            <a:r>
              <a:rPr lang="en-US" sz="2000"/>
              <a:t>“</a:t>
            </a:r>
            <a:r>
              <a:rPr lang="en-US" sz="2000" b="1"/>
              <a:t>C</a:t>
            </a:r>
            <a:r>
              <a:rPr lang="en-US" sz="2000"/>
              <a:t>” is the disinfectant residual (mg/L)</a:t>
            </a:r>
          </a:p>
          <a:p>
            <a:pPr marL="274637" lvl="1" indent="0">
              <a:spcAft>
                <a:spcPts val="0"/>
              </a:spcAft>
              <a:buNone/>
              <a:defRPr/>
            </a:pPr>
            <a:r>
              <a:rPr lang="en-US" sz="2000"/>
              <a:t>“</a:t>
            </a:r>
            <a:r>
              <a:rPr lang="en-US" sz="2000" b="1"/>
              <a:t>t</a:t>
            </a:r>
            <a:r>
              <a:rPr lang="en-US" sz="2000" b="1" baseline="-25000"/>
              <a:t>10</a:t>
            </a:r>
            <a:r>
              <a:rPr lang="en-US" sz="2000"/>
              <a:t>” is the exposure or contact time (minutes)</a:t>
            </a:r>
          </a:p>
          <a:p>
            <a:pPr marL="274637" lvl="1" indent="0">
              <a:spcAft>
                <a:spcPts val="0"/>
              </a:spcAft>
              <a:buNone/>
              <a:defRPr/>
            </a:pPr>
            <a:r>
              <a:rPr lang="en-US" sz="2000"/>
              <a:t>	</a:t>
            </a:r>
            <a:r>
              <a:rPr lang="en-US" sz="2000" u="sng"/>
              <a:t>Multiply them:</a:t>
            </a:r>
          </a:p>
          <a:p>
            <a:pPr marL="287338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sz="2000" b="1" i="1"/>
              <a:t>C</a:t>
            </a:r>
            <a:r>
              <a:rPr lang="en-US" sz="2000" b="1"/>
              <a:t> </a:t>
            </a: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2000" b="1"/>
              <a:t> </a:t>
            </a:r>
            <a:r>
              <a:rPr lang="en-US" sz="2000" b="1" i="1"/>
              <a:t>t</a:t>
            </a:r>
            <a:r>
              <a:rPr lang="en-US" sz="2000" b="1" i="1" baseline="-25000"/>
              <a:t>10</a:t>
            </a:r>
            <a:r>
              <a:rPr lang="en-US" sz="2000" b="1"/>
              <a:t> </a:t>
            </a:r>
            <a:r>
              <a:rPr lang="en-US" sz="2000"/>
              <a:t>= mg/L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2000"/>
              <a:t> min </a:t>
            </a:r>
            <a:r>
              <a:rPr lang="en-US" sz="2000" b="1"/>
              <a:t>(delivered dose)</a:t>
            </a:r>
          </a:p>
          <a:p>
            <a:pPr marL="287338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endParaRPr lang="en-US" sz="2000"/>
          </a:p>
          <a:p>
            <a:pPr marL="0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sz="2000"/>
              <a:t>The calculated </a:t>
            </a:r>
            <a:r>
              <a:rPr lang="en-US" sz="2000" i="1"/>
              <a:t>Ct</a:t>
            </a:r>
            <a:r>
              <a:rPr lang="en-US" sz="2000" i="1" baseline="-25000"/>
              <a:t>10</a:t>
            </a:r>
            <a:r>
              <a:rPr lang="en-US" sz="2000"/>
              <a:t> value is looked up in </a:t>
            </a:r>
            <a:r>
              <a:rPr lang="en-US" sz="2000" b="1"/>
              <a:t>EPA </a:t>
            </a:r>
            <a:r>
              <a:rPr lang="en-US" sz="2000" b="1" i="1"/>
              <a:t>Ct</a:t>
            </a:r>
            <a:r>
              <a:rPr lang="en-US" sz="2000" b="1"/>
              <a:t> </a:t>
            </a:r>
            <a:r>
              <a:rPr lang="en-US" sz="2000"/>
              <a:t>tables to determine the log inactivation based on specific monitoring parameters (pH, disinfectant residual and/or temperature).</a:t>
            </a:r>
          </a:p>
        </p:txBody>
      </p:sp>
    </p:spTree>
    <p:extLst>
      <p:ext uri="{BB962C8B-B14F-4D97-AF65-F5344CB8AC3E}">
        <p14:creationId xmlns:p14="http://schemas.microsoft.com/office/powerpoint/2010/main" val="3161241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200399"/>
            <a:chOff x="697883" y="1816768"/>
            <a:chExt cx="3674476" cy="3200399"/>
          </a:xfrm>
          <a:solidFill>
            <a:schemeClr val="accent1"/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adFill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>
                <a:solidFill>
                  <a:srgbClr val="FFFFFF"/>
                </a:solidFill>
              </a:rPr>
              <a:t>Baffling Factor (BF)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000"/>
              <a:t>Baffling factor or short-circuiting factor: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/>
              <a:t>Determined from tracer study or estimated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b="1"/>
              <a:t>BF</a:t>
            </a:r>
            <a:r>
              <a:rPr lang="en-US" sz="2000"/>
              <a:t> = t</a:t>
            </a:r>
            <a:r>
              <a:rPr lang="en-US" sz="2000" baseline="-25000"/>
              <a:t>10</a:t>
            </a:r>
            <a:r>
              <a:rPr lang="en-US" sz="2000"/>
              <a:t>/</a:t>
            </a:r>
            <a:r>
              <a:rPr lang="en-US" sz="2000" b="1">
                <a:latin typeface="Calibri"/>
                <a:cs typeface="Arial"/>
                <a:sym typeface="Symbol"/>
              </a:rPr>
              <a:t> HRT </a:t>
            </a:r>
            <a:r>
              <a:rPr lang="en-US" sz="2000">
                <a:latin typeface="Calibri"/>
                <a:cs typeface="Arial"/>
                <a:sym typeface="Symbol"/>
              </a:rPr>
              <a:t>from tracer study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>
                <a:latin typeface="Calibri"/>
                <a:cs typeface="Arial"/>
                <a:sym typeface="Symbol"/>
              </a:rPr>
              <a:t>HRT (hydraulic residence time) = reactor volume divided by reactor flow</a:t>
            </a:r>
            <a:endParaRPr lang="en-US" sz="200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/>
              <a:t>Once the BF is determined, then it is applied to the operations of the reactor for determining the disinfectant exposure time.</a:t>
            </a:r>
          </a:p>
          <a:p>
            <a:pPr marL="0" indent="0">
              <a:buNone/>
              <a:defRPr/>
            </a:pPr>
            <a:r>
              <a:rPr lang="en-US" sz="2000"/>
              <a:t>Example: 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/>
              <a:t>Clearwell operating volume: 20,000 gallons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/>
              <a:t>Exit flow:  200 gpm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b="1"/>
              <a:t>BF</a:t>
            </a:r>
            <a:r>
              <a:rPr lang="en-US" sz="2000"/>
              <a:t>: 0.44, from tracer study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/>
              <a:t>Calculated contact or disinfection exposure time: </a:t>
            </a:r>
          </a:p>
          <a:p>
            <a:pPr lvl="2">
              <a:buFont typeface="Arial" charset="0"/>
              <a:buChar char="•"/>
              <a:defRPr/>
            </a:pPr>
            <a:r>
              <a:rPr lang="en-US"/>
              <a:t>20,000 gal ÷ 200 gpm × 0.44 = </a:t>
            </a:r>
            <a:r>
              <a:rPr lang="en-US" b="1" u="sng"/>
              <a:t>44 minutes</a:t>
            </a:r>
            <a:r>
              <a:rPr lang="en-US"/>
              <a:t> = </a:t>
            </a:r>
            <a:r>
              <a:rPr lang="en-US" b="1"/>
              <a:t>t</a:t>
            </a:r>
            <a:r>
              <a:rPr lang="en-US" b="1" baseline="-25000"/>
              <a:t>10</a:t>
            </a:r>
            <a:endParaRPr lang="en-US" b="1" u="sng" baseline="-25000"/>
          </a:p>
          <a:p>
            <a:pPr marL="0" indent="0">
              <a:buNone/>
              <a:defRPr/>
            </a:pPr>
            <a:r>
              <a:rPr lang="en-US" sz="2000"/>
              <a:t>	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US" sz="2000"/>
          </a:p>
          <a:p>
            <a:pPr lvl="1" eaLnBrk="1" hangingPunct="1">
              <a:buFont typeface="Arial" charset="0"/>
              <a:buChar char="•"/>
              <a:defRPr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877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135F7-8941-4AED-9A78-F284C4FA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Test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1CD7F-7803-46E0-BC42-B0703374A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Slug-Dose or Pulse-Input Method</a:t>
            </a:r>
          </a:p>
          <a:p>
            <a:r>
              <a:rPr lang="en-US" altLang="en-US" sz="2000" dirty="0"/>
              <a:t>Adding the entire amount of tracer at the beginning of test</a:t>
            </a:r>
            <a:r>
              <a:rPr lang="en-US" sz="2000" dirty="0"/>
              <a:t>.  The reactor outlet tracer concentration is monitored for 3-4 HRT to determine mass recovery and the time (t</a:t>
            </a:r>
            <a:r>
              <a:rPr lang="en-US" sz="2000" baseline="-25000" dirty="0"/>
              <a:t>10</a:t>
            </a:r>
            <a:r>
              <a:rPr lang="en-US" sz="2000" dirty="0"/>
              <a:t>) it takes for 10% of the tracer mass to exit the reactor. 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7EC1B-D027-4A50-A648-7A4A686FA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/>
              <a:t>Modified Step-Dose Method</a:t>
            </a:r>
          </a:p>
          <a:p>
            <a:r>
              <a:rPr lang="en-US" sz="1700"/>
              <a:t>It is a continue feed of tracer at constant rate and plant flow throughout the duration of the test.  The “Step-Dose” test is run to 3-4 HRT to achieve reactor outlet steady-state tracer concentration.  The time “t</a:t>
            </a:r>
            <a:r>
              <a:rPr lang="en-US" sz="1700" baseline="-25000"/>
              <a:t>10</a:t>
            </a:r>
            <a:r>
              <a:rPr lang="en-US" sz="1700"/>
              <a:t>” is determined when 10% of the tracer dose concentration has exist the reactor.  The “Modified Step-Dose” test allows the test to be completed in less than 1 HRT by physical measurements of the tracer inlet flow concentration to verify dosage.</a:t>
            </a:r>
          </a:p>
        </p:txBody>
      </p:sp>
    </p:spTree>
    <p:extLst>
      <p:ext uri="{BB962C8B-B14F-4D97-AF65-F5344CB8AC3E}">
        <p14:creationId xmlns:p14="http://schemas.microsoft.com/office/powerpoint/2010/main" val="2271220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Method of Analysis and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48467"/>
            <a:ext cx="4595071" cy="36284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Intellical™ ISEF121 Fluoride (F</a:t>
            </a:r>
            <a:r>
              <a:rPr lang="en-US" sz="1600" baseline="30000"/>
              <a:t>-</a:t>
            </a:r>
            <a:r>
              <a:rPr lang="en-US" sz="1600"/>
              <a:t>) Ion Selective Electrode (ISE)</a:t>
            </a:r>
          </a:p>
          <a:p>
            <a:r>
              <a:rPr lang="en-US" sz="1600"/>
              <a:t>HQ40d Portable ISE Multi-Parameter Meter</a:t>
            </a:r>
          </a:p>
          <a:p>
            <a:r>
              <a:rPr lang="en-US" sz="1600"/>
              <a:t>Fluoride Ionic Strength Adjustor (ISA)</a:t>
            </a:r>
          </a:p>
          <a:p>
            <a:r>
              <a:rPr lang="en-US" sz="1600"/>
              <a:t>Fluoride Standards (0.2/2.0 &amp; 0.5/ 5.0 mg/L)</a:t>
            </a:r>
          </a:p>
          <a:p>
            <a:r>
              <a:rPr lang="en-US" sz="1600"/>
              <a:t>50 mL graduated cylinder</a:t>
            </a:r>
          </a:p>
          <a:p>
            <a:r>
              <a:rPr lang="en-US" sz="1600"/>
              <a:t>Finnpipette F2 variable volume pipette, capacity 0.5 - 5 mL</a:t>
            </a:r>
          </a:p>
          <a:p>
            <a:r>
              <a:rPr lang="en-US" sz="1600"/>
              <a:t>Electrode stirrer stand</a:t>
            </a:r>
          </a:p>
          <a:p>
            <a:r>
              <a:rPr lang="en-US" sz="1600"/>
              <a:t>50 mL beakers</a:t>
            </a:r>
          </a:p>
          <a:p>
            <a:r>
              <a:rPr lang="en-US" sz="1600"/>
              <a:t>Stir Bar, Magnetic, Polygon</a:t>
            </a:r>
          </a:p>
          <a:p>
            <a:endParaRPr lang="en-US" sz="1600"/>
          </a:p>
          <a:p>
            <a:endParaRPr lang="en-US" sz="1600"/>
          </a:p>
        </p:txBody>
      </p:sp>
      <p:sp>
        <p:nvSpPr>
          <p:cNvPr id="1034" name="Rectangle 76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78">
            <a:extLst>
              <a:ext uri="{FF2B5EF4-FFF2-40B4-BE49-F238E27FC236}">
                <a16:creationId xmlns:a16="http://schemas.microsoft.com/office/drawing/2014/main" id="{1CAB92A9-A23E-4C58-BF68-EDCB6F12A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616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6" name="Rectangle 80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Rectangle 82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Thermo Scientific FinnpipetteÂ® F2 Adjustable-Volume Pipetters, Single Channel, 0.5-5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5793" y="321734"/>
            <a:ext cx="794546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84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Electrode stirrer stand, 115 V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273" y="321734"/>
            <a:ext cx="1897321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vanced digitalÂ handheld portable meter Hach HQD for water testing pH, Conductivity, TDS, Salinity, Dissolved Oxygen (DO), ORP and IS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07" y="3796452"/>
            <a:ext cx="2073518" cy="255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tellicalâ¢ ISEF121 Fluoride (F-) Ion Selective Electrode (ISE), 1 m ca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533" y="4198648"/>
            <a:ext cx="2364317" cy="17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791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/>
              <a:t>Contact</a:t>
            </a:r>
          </a:p>
        </p:txBody>
      </p:sp>
      <p:pic>
        <p:nvPicPr>
          <p:cNvPr id="7" name="Graphic 6" descr="Marker">
            <a:extLst>
              <a:ext uri="{FF2B5EF4-FFF2-40B4-BE49-F238E27FC236}">
                <a16:creationId xmlns:a16="http://schemas.microsoft.com/office/drawing/2014/main" id="{D88BE429-89F0-4210-8207-96F887594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0" y="1715781"/>
            <a:ext cx="3425957" cy="34259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n-US" sz="2000"/>
              <a:t>Guy Schott, P.E.</a:t>
            </a:r>
          </a:p>
          <a:p>
            <a:r>
              <a:rPr lang="en-US" sz="2000"/>
              <a:t>State Water Resources Control Board</a:t>
            </a:r>
          </a:p>
          <a:p>
            <a:r>
              <a:rPr lang="en-US" sz="2000"/>
              <a:t>Division of Drinking Water</a:t>
            </a:r>
          </a:p>
          <a:p>
            <a:r>
              <a:rPr lang="en-US" sz="2000"/>
              <a:t>Santa Rosa, CA</a:t>
            </a:r>
          </a:p>
          <a:p>
            <a:r>
              <a:rPr lang="en-US" sz="2000">
                <a:hlinkClick r:id="rId4"/>
              </a:rPr>
              <a:t>Guy.Schott@waterboards.ca.gov</a:t>
            </a:r>
            <a:endParaRPr lang="en-US" sz="2000"/>
          </a:p>
          <a:p>
            <a:r>
              <a:rPr lang="en-US" sz="2000"/>
              <a:t>707-576-2732</a:t>
            </a:r>
          </a:p>
        </p:txBody>
      </p:sp>
    </p:spTree>
    <p:extLst>
      <p:ext uri="{BB962C8B-B14F-4D97-AF65-F5344CB8AC3E}">
        <p14:creationId xmlns:p14="http://schemas.microsoft.com/office/powerpoint/2010/main" val="3752380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Table of Content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1624B9A0-0A6D-4A06-95D5-7B6EDF3C4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35040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684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16E74-A29C-4CD5-9408-7BE5940F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2" y="1412488"/>
            <a:ext cx="3315358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Garberville SD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Tracer Test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ACCA1-934E-4528-9453-F43B1121E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532219" cy="48595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000" b="1" u="sng" dirty="0"/>
              <a:t>Slug-Dose Method</a:t>
            </a:r>
          </a:p>
          <a:p>
            <a:r>
              <a:rPr lang="en-US" sz="2000" dirty="0"/>
              <a:t>Test Date: 9/30/18</a:t>
            </a:r>
          </a:p>
          <a:p>
            <a:r>
              <a:rPr lang="en-US" sz="2000" b="1" dirty="0"/>
              <a:t>*Baffling Factor (t</a:t>
            </a:r>
            <a:r>
              <a:rPr lang="en-US" sz="2000" b="1" baseline="-25000" dirty="0"/>
              <a:t>10</a:t>
            </a:r>
            <a:r>
              <a:rPr lang="en-US" sz="2000" b="1" dirty="0"/>
              <a:t>/HRT): 0.45</a:t>
            </a:r>
          </a:p>
          <a:p>
            <a:r>
              <a:rPr lang="en-US" sz="2000" dirty="0"/>
              <a:t>Modal Baffling Factor (t</a:t>
            </a:r>
            <a:r>
              <a:rPr lang="en-US" sz="2000" baseline="-25000" dirty="0"/>
              <a:t>mod</a:t>
            </a:r>
            <a:r>
              <a:rPr lang="en-US" sz="2000" dirty="0"/>
              <a:t>/HRT): 0.67</a:t>
            </a:r>
          </a:p>
          <a:p>
            <a:r>
              <a:rPr lang="en-US" sz="2000" dirty="0"/>
              <a:t>t</a:t>
            </a:r>
            <a:r>
              <a:rPr lang="en-US" sz="2000" baseline="-25000" dirty="0"/>
              <a:t>50</a:t>
            </a:r>
            <a:r>
              <a:rPr lang="en-US" sz="2000" dirty="0"/>
              <a:t>/HRT: 0.84</a:t>
            </a:r>
          </a:p>
          <a:p>
            <a:r>
              <a:rPr lang="en-US" sz="2000" dirty="0" err="1"/>
              <a:t>Morril</a:t>
            </a:r>
            <a:r>
              <a:rPr lang="en-US" sz="2000" dirty="0"/>
              <a:t> Index, t</a:t>
            </a:r>
            <a:r>
              <a:rPr lang="en-US" sz="2000" baseline="-25000" dirty="0"/>
              <a:t>90</a:t>
            </a:r>
            <a:r>
              <a:rPr lang="en-US" sz="2000" dirty="0"/>
              <a:t>/t</a:t>
            </a:r>
            <a:r>
              <a:rPr lang="en-US" sz="2000" baseline="-25000" dirty="0"/>
              <a:t>10</a:t>
            </a:r>
            <a:r>
              <a:rPr lang="en-US" sz="2000" dirty="0"/>
              <a:t>: 3.37</a:t>
            </a:r>
          </a:p>
          <a:p>
            <a:r>
              <a:rPr lang="en-US" sz="2000" dirty="0"/>
              <a:t>Average Flow: 210 gpm</a:t>
            </a:r>
          </a:p>
          <a:p>
            <a:r>
              <a:rPr lang="en-US" sz="2000" dirty="0"/>
              <a:t>HRT: 95 minutes</a:t>
            </a:r>
          </a:p>
          <a:p>
            <a:r>
              <a:rPr lang="en-US" sz="2000" dirty="0"/>
              <a:t>t</a:t>
            </a:r>
            <a:r>
              <a:rPr lang="en-US" sz="2000" baseline="-25000" dirty="0"/>
              <a:t>10</a:t>
            </a:r>
            <a:r>
              <a:rPr lang="en-US" sz="2000" dirty="0"/>
              <a:t>: 43 minutes</a:t>
            </a:r>
          </a:p>
          <a:p>
            <a:r>
              <a:rPr lang="en-US" sz="2000" dirty="0"/>
              <a:t>t</a:t>
            </a:r>
            <a:r>
              <a:rPr lang="en-US" sz="2000" baseline="-25000" dirty="0"/>
              <a:t>50</a:t>
            </a:r>
            <a:r>
              <a:rPr lang="en-US" sz="2000" dirty="0"/>
              <a:t>: 80 minutes</a:t>
            </a:r>
          </a:p>
          <a:p>
            <a:r>
              <a:rPr lang="en-US" sz="2000" dirty="0"/>
              <a:t>t</a:t>
            </a:r>
            <a:r>
              <a:rPr lang="en-US" sz="2000" baseline="-25000" dirty="0"/>
              <a:t>90</a:t>
            </a:r>
            <a:r>
              <a:rPr lang="en-US" sz="2000" dirty="0"/>
              <a:t>: 145 minutes</a:t>
            </a:r>
          </a:p>
          <a:p>
            <a:r>
              <a:rPr lang="en-US" sz="2000" dirty="0"/>
              <a:t>Tracer Added: Fluoride (126.5 grams)</a:t>
            </a:r>
          </a:p>
          <a:p>
            <a:r>
              <a:rPr lang="en-US" sz="2000" dirty="0"/>
              <a:t>Tracer Recovered: Fluoride (120.3 grams)</a:t>
            </a:r>
          </a:p>
          <a:p>
            <a:r>
              <a:rPr lang="en-US" sz="2000" dirty="0"/>
              <a:t>Sample Frequency Outlet:</a:t>
            </a:r>
          </a:p>
          <a:p>
            <a:pPr lvl="1"/>
            <a:r>
              <a:rPr lang="en-US" sz="2000" dirty="0"/>
              <a:t>0 – 10 min (5 min)</a:t>
            </a:r>
          </a:p>
          <a:p>
            <a:pPr lvl="1"/>
            <a:r>
              <a:rPr lang="en-US" sz="2000" dirty="0"/>
              <a:t>10 – 130 min (2 min)</a:t>
            </a:r>
          </a:p>
          <a:p>
            <a:pPr lvl="1"/>
            <a:r>
              <a:rPr lang="en-US" sz="2000" dirty="0"/>
              <a:t>130 – 160 min (3 min)</a:t>
            </a:r>
          </a:p>
          <a:p>
            <a:pPr lvl="1"/>
            <a:r>
              <a:rPr lang="en-US" sz="2000" dirty="0"/>
              <a:t>160 – 210 min (5 min)</a:t>
            </a:r>
          </a:p>
          <a:p>
            <a:pPr lvl="1"/>
            <a:r>
              <a:rPr lang="en-US" sz="2000" dirty="0"/>
              <a:t>210 – 330 min (10 min)</a:t>
            </a:r>
          </a:p>
          <a:p>
            <a:pPr lvl="1"/>
            <a:endParaRPr 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3BEC6-B528-4DE7-9902-6230107A5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532218" cy="43638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000" b="1" u="sng" dirty="0"/>
              <a:t>Modified Step-Dose</a:t>
            </a:r>
          </a:p>
          <a:p>
            <a:r>
              <a:rPr lang="en-US" sz="2000" dirty="0"/>
              <a:t>Test Date: 9/31/18</a:t>
            </a:r>
          </a:p>
          <a:p>
            <a:r>
              <a:rPr lang="en-US" sz="2000" b="1" dirty="0"/>
              <a:t>Baffling Factor (t</a:t>
            </a:r>
            <a:r>
              <a:rPr lang="en-US" sz="2000" b="1" baseline="-25000" dirty="0"/>
              <a:t>10</a:t>
            </a:r>
            <a:r>
              <a:rPr lang="en-US" sz="2000" b="1" dirty="0"/>
              <a:t>/HRT): 0.49</a:t>
            </a:r>
          </a:p>
          <a:p>
            <a:r>
              <a:rPr lang="en-US" sz="2000" dirty="0"/>
              <a:t>Average Flow: 213 gpm</a:t>
            </a:r>
          </a:p>
          <a:p>
            <a:r>
              <a:rPr lang="en-US" sz="2000" dirty="0"/>
              <a:t>HRT: 94 minutes</a:t>
            </a:r>
          </a:p>
          <a:p>
            <a:r>
              <a:rPr lang="en-US" sz="2000" dirty="0"/>
              <a:t>t</a:t>
            </a:r>
            <a:r>
              <a:rPr lang="en-US" sz="2000" baseline="-25000" dirty="0"/>
              <a:t>10</a:t>
            </a:r>
            <a:r>
              <a:rPr lang="en-US" sz="2000" dirty="0"/>
              <a:t>: 46.5 minutes</a:t>
            </a:r>
          </a:p>
          <a:p>
            <a:r>
              <a:rPr lang="en-US" sz="2000" dirty="0"/>
              <a:t>Tracer: Fluoride (2.72 mg/L)</a:t>
            </a:r>
          </a:p>
          <a:p>
            <a:r>
              <a:rPr lang="en-US" sz="2000" dirty="0"/>
              <a:t>Sample Frequency Inlet:</a:t>
            </a:r>
          </a:p>
          <a:p>
            <a:pPr lvl="1"/>
            <a:r>
              <a:rPr lang="en-US" sz="2000" dirty="0"/>
              <a:t>5 gallon bucket (fill duration 3-5 min)</a:t>
            </a:r>
          </a:p>
          <a:p>
            <a:pPr lvl="1"/>
            <a:r>
              <a:rPr lang="en-US" sz="2000" dirty="0"/>
              <a:t>8 samples (10 – 59 min range)</a:t>
            </a:r>
          </a:p>
          <a:p>
            <a:r>
              <a:rPr lang="en-US" sz="2000" dirty="0"/>
              <a:t>Sample Frequency Outlet:</a:t>
            </a:r>
          </a:p>
          <a:p>
            <a:pPr lvl="1"/>
            <a:r>
              <a:rPr lang="en-US" sz="2000" dirty="0"/>
              <a:t>0 – 10 min (5 min)</a:t>
            </a:r>
          </a:p>
          <a:p>
            <a:pPr lvl="1"/>
            <a:r>
              <a:rPr lang="en-US" sz="2000" dirty="0"/>
              <a:t>10 – 6 min (2 min)</a:t>
            </a:r>
          </a:p>
          <a:p>
            <a:pPr lvl="1"/>
            <a:r>
              <a:rPr lang="en-US" sz="2000" dirty="0"/>
              <a:t>36 – 52 min (1 min)</a:t>
            </a:r>
          </a:p>
          <a:p>
            <a:pPr lvl="1"/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451604" y="6272011"/>
            <a:ext cx="3516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HRT: Hydraulic Residence Time (reactor volume/flow)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DD1AF-11C3-47FB-A017-5A1B70397F5F}"/>
              </a:ext>
            </a:extLst>
          </p:cNvPr>
          <p:cNvSpPr txBox="1"/>
          <p:nvPr/>
        </p:nvSpPr>
        <p:spPr>
          <a:xfrm>
            <a:off x="4380855" y="6272011"/>
            <a:ext cx="3604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*Note: Calculations are based on tracer mass recovery.</a:t>
            </a:r>
          </a:p>
        </p:txBody>
      </p:sp>
    </p:spTree>
    <p:extLst>
      <p:ext uri="{BB962C8B-B14F-4D97-AF65-F5344CB8AC3E}">
        <p14:creationId xmlns:p14="http://schemas.microsoft.com/office/powerpoint/2010/main" val="123115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84264-8DA6-43D9-AAD5-1A4E9D443A05}"/>
              </a:ext>
            </a:extLst>
          </p:cNvPr>
          <p:cNvSpPr txBox="1"/>
          <p:nvPr/>
        </p:nvSpPr>
        <p:spPr>
          <a:xfrm>
            <a:off x="1635369" y="931985"/>
            <a:ext cx="6274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Horizontal Pressure Clearwell Design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86B358-61CA-433B-86D9-B44B99DC6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3" t="15535" r="26340" b="39995"/>
          <a:stretch/>
        </p:blipFill>
        <p:spPr>
          <a:xfrm>
            <a:off x="731004" y="1680046"/>
            <a:ext cx="10738544" cy="38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7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90DCB-C81F-46F4-BB8C-3D81B2C8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Tracer Sample Locations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1950C88-D3A8-4FA7-BB4E-B0CC1684A3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93" y="2596836"/>
            <a:ext cx="5330182" cy="3997637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20E06799-E1CE-436C-8BE4-2C8C11D424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82" y="2596836"/>
            <a:ext cx="5330182" cy="3997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309" y="4646109"/>
            <a:ext cx="67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Inlet</a:t>
            </a:r>
          </a:p>
        </p:txBody>
      </p:sp>
      <p:sp>
        <p:nvSpPr>
          <p:cNvPr id="4" name="Oval 3"/>
          <p:cNvSpPr/>
          <p:nvPr/>
        </p:nvSpPr>
        <p:spPr>
          <a:xfrm>
            <a:off x="1070812" y="5017170"/>
            <a:ext cx="457200" cy="457200"/>
          </a:xfrm>
          <a:prstGeom prst="ellipse">
            <a:avLst/>
          </a:pr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21859" y="5277857"/>
            <a:ext cx="457200" cy="457200"/>
          </a:xfrm>
          <a:prstGeom prst="ellipse">
            <a:avLst/>
          </a:pr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575063-5B76-4403-9471-334091B96FBC}"/>
              </a:ext>
            </a:extLst>
          </p:cNvPr>
          <p:cNvSpPr txBox="1"/>
          <p:nvPr/>
        </p:nvSpPr>
        <p:spPr>
          <a:xfrm>
            <a:off x="8133456" y="4884430"/>
            <a:ext cx="862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Outlet</a:t>
            </a:r>
          </a:p>
        </p:txBody>
      </p:sp>
    </p:spTree>
    <p:extLst>
      <p:ext uri="{BB962C8B-B14F-4D97-AF65-F5344CB8AC3E}">
        <p14:creationId xmlns:p14="http://schemas.microsoft.com/office/powerpoint/2010/main" val="106802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31EE-EC98-4CBE-865D-F0A4D57B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Garberville SD – Slug-Dose Curve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1000-00000B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9774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F0F2F05-41FA-4757-A8DC-58EB61C2EC6B}"/>
              </a:ext>
            </a:extLst>
          </p:cNvPr>
          <p:cNvSpPr/>
          <p:nvPr/>
        </p:nvSpPr>
        <p:spPr>
          <a:xfrm>
            <a:off x="3143208" y="4995860"/>
            <a:ext cx="2197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Baffling Factor = 0.45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4450E7-C554-49ED-8B0B-B3CAFD95E206}"/>
              </a:ext>
            </a:extLst>
          </p:cNvPr>
          <p:cNvCxnSpPr>
            <a:cxnSpLocks/>
          </p:cNvCxnSpPr>
          <p:nvPr/>
        </p:nvCxnSpPr>
        <p:spPr>
          <a:xfrm>
            <a:off x="3024403" y="3622372"/>
            <a:ext cx="0" cy="1898495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">
            <a:extLst>
              <a:ext uri="{FF2B5EF4-FFF2-40B4-BE49-F238E27FC236}">
                <a16:creationId xmlns:a16="http://schemas.microsoft.com/office/drawing/2014/main" id="{656AFE97-01EE-4C87-ACAC-F78987FAE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588" y="3324837"/>
            <a:ext cx="10700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400" dirty="0">
                <a:solidFill>
                  <a:srgbClr val="FFFF00"/>
                </a:solidFill>
              </a:rPr>
              <a:t>t</a:t>
            </a:r>
            <a:r>
              <a:rPr lang="en-US" altLang="en-US" sz="1400" baseline="-25000" dirty="0">
                <a:solidFill>
                  <a:srgbClr val="FFFF00"/>
                </a:solidFill>
              </a:rPr>
              <a:t>10</a:t>
            </a:r>
            <a:r>
              <a:rPr lang="en-US" altLang="en-US" sz="1400" dirty="0">
                <a:solidFill>
                  <a:srgbClr val="FFFF00"/>
                </a:solidFill>
              </a:rPr>
              <a:t>: 43 min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A87DD95E-8765-48A6-8D2C-141C1E653582}"/>
              </a:ext>
            </a:extLst>
          </p:cNvPr>
          <p:cNvSpPr txBox="1"/>
          <p:nvPr/>
        </p:nvSpPr>
        <p:spPr>
          <a:xfrm>
            <a:off x="10087351" y="5802432"/>
            <a:ext cx="1038206" cy="21199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FFF00"/>
                </a:solidFill>
              </a:rPr>
              <a:t>HRT:</a:t>
            </a:r>
            <a:r>
              <a:rPr lang="en-US" sz="1400" baseline="0" dirty="0">
                <a:solidFill>
                  <a:srgbClr val="FFFF00"/>
                </a:solidFill>
              </a:rPr>
              <a:t> 95 min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9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38A15-4005-4A12-8621-F4EE4B0F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Garberville SD – Slug-Dose Curve</a:t>
            </a:r>
            <a:br>
              <a:rPr lang="en-US" dirty="0"/>
            </a:br>
            <a:r>
              <a:rPr lang="en-US" dirty="0"/>
              <a:t>Normalized to F-Curve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1000-00000C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7427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ED9B69-1554-4E67-995F-93A8F7E3BECF}"/>
              </a:ext>
            </a:extLst>
          </p:cNvPr>
          <p:cNvCxnSpPr/>
          <p:nvPr/>
        </p:nvCxnSpPr>
        <p:spPr>
          <a:xfrm flipV="1">
            <a:off x="1467786" y="5255436"/>
            <a:ext cx="1207008" cy="0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0DBB8BD-5F76-4F6B-AD1C-2C9E547EFA60}"/>
              </a:ext>
            </a:extLst>
          </p:cNvPr>
          <p:cNvSpPr/>
          <p:nvPr/>
        </p:nvSpPr>
        <p:spPr>
          <a:xfrm>
            <a:off x="3143208" y="4995860"/>
            <a:ext cx="2197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Baffling Factor = 0.45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43B182-BE96-4504-A93D-B569DE6E4566}"/>
              </a:ext>
            </a:extLst>
          </p:cNvPr>
          <p:cNvCxnSpPr/>
          <p:nvPr/>
        </p:nvCxnSpPr>
        <p:spPr>
          <a:xfrm>
            <a:off x="2742484" y="5255436"/>
            <a:ext cx="0" cy="347730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61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1790-0022-4E98-9930-7693551F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Garberville SD – Modified Step-Dose Curve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2771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6E87C226-F74C-4837-AE04-F9A99128F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974" y="3121223"/>
            <a:ext cx="12954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400" dirty="0">
                <a:solidFill>
                  <a:srgbClr val="FFFF00"/>
                </a:solidFill>
              </a:rPr>
              <a:t>t</a:t>
            </a:r>
            <a:r>
              <a:rPr lang="en-US" altLang="en-US" sz="1400" baseline="-25000" dirty="0">
                <a:solidFill>
                  <a:srgbClr val="FFFF00"/>
                </a:solidFill>
              </a:rPr>
              <a:t>10</a:t>
            </a:r>
            <a:r>
              <a:rPr lang="en-US" altLang="en-US" sz="1400" dirty="0">
                <a:solidFill>
                  <a:srgbClr val="FFFF00"/>
                </a:solidFill>
              </a:rPr>
              <a:t>: 46.5 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4BFD4-3138-4436-9F52-6D626E837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974" y="3429000"/>
            <a:ext cx="12954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400" dirty="0">
                <a:solidFill>
                  <a:srgbClr val="FFFF00"/>
                </a:solidFill>
              </a:rPr>
              <a:t>HRT: 94 min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742C3-AC81-455A-A790-79A900E14AD2}"/>
              </a:ext>
            </a:extLst>
          </p:cNvPr>
          <p:cNvSpPr/>
          <p:nvPr/>
        </p:nvSpPr>
        <p:spPr>
          <a:xfrm>
            <a:off x="2467601" y="4666729"/>
            <a:ext cx="1541769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FF00"/>
                </a:solidFill>
              </a:rPr>
              <a:t>t</a:t>
            </a:r>
            <a:r>
              <a:rPr lang="en-US" sz="1800" b="1" baseline="-25000" dirty="0">
                <a:solidFill>
                  <a:srgbClr val="FFFF00"/>
                </a:solidFill>
              </a:rPr>
              <a:t>10</a:t>
            </a:r>
            <a:r>
              <a:rPr lang="en-US" sz="1800" b="1" dirty="0">
                <a:solidFill>
                  <a:srgbClr val="FFFF00"/>
                </a:solidFill>
              </a:rPr>
              <a:t>/HRT = 0.49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4BFD4-3138-4436-9F52-6D626E837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974" y="2592089"/>
            <a:ext cx="16818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400" dirty="0">
                <a:solidFill>
                  <a:srgbClr val="FFFF00"/>
                </a:solidFill>
              </a:rPr>
              <a:t>Dosage: 2.72 mg/L</a:t>
            </a:r>
          </a:p>
          <a:p>
            <a:r>
              <a:rPr lang="en-US" altLang="en-US" sz="1400" dirty="0">
                <a:solidFill>
                  <a:srgbClr val="FFFF00"/>
                </a:solidFill>
              </a:rPr>
              <a:t>0.27 mg/L at t</a:t>
            </a:r>
            <a:r>
              <a:rPr lang="en-US" altLang="en-US" sz="1400" baseline="-25000" dirty="0">
                <a:solidFill>
                  <a:srgbClr val="FFFF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8604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02BE-974C-4A4E-9C85-026F460A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Garberville SD – Modified Step-Dose Curve Normalized to F-Curve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700-00001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088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DBD5C44-A561-4A29-AE69-E491BE619D91}"/>
              </a:ext>
            </a:extLst>
          </p:cNvPr>
          <p:cNvSpPr/>
          <p:nvPr/>
        </p:nvSpPr>
        <p:spPr>
          <a:xfrm>
            <a:off x="1873208" y="4702176"/>
            <a:ext cx="2197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Baffling Factor = 0.49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7389BB-E961-48E1-91FF-33193E5265D5}"/>
              </a:ext>
            </a:extLst>
          </p:cNvPr>
          <p:cNvCxnSpPr/>
          <p:nvPr/>
        </p:nvCxnSpPr>
        <p:spPr>
          <a:xfrm>
            <a:off x="1701800" y="3505200"/>
            <a:ext cx="77083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64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1037</Words>
  <Application>Microsoft Office PowerPoint</Application>
  <PresentationFormat>Widescreen</PresentationFormat>
  <Paragraphs>152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Office Theme</vt:lpstr>
      <vt:lpstr>Garberville Sanitary District CA1210008 Tracer Study October 30-31, 2018</vt:lpstr>
      <vt:lpstr>Table of Content</vt:lpstr>
      <vt:lpstr>Garberville SD  Tracer Test Results</vt:lpstr>
      <vt:lpstr>PowerPoint Presentation</vt:lpstr>
      <vt:lpstr>Tracer Sample Locations</vt:lpstr>
      <vt:lpstr>Garberville SD – Slug-Dose Curve</vt:lpstr>
      <vt:lpstr>Garberville SD – Slug-Dose Curve Normalized to F-Curve</vt:lpstr>
      <vt:lpstr>Garberville SD – Modified Step-Dose Curve</vt:lpstr>
      <vt:lpstr>Garberville SD – Modified Step-Dose Curve Normalized to F-Curve</vt:lpstr>
      <vt:lpstr>Purpose a Tracer Study?</vt:lpstr>
      <vt:lpstr>Disinfection Exposure Time of Fluid in Vessel for Determining Ct10</vt:lpstr>
      <vt:lpstr>Ct10 Value </vt:lpstr>
      <vt:lpstr>Baffling Factor (BF)</vt:lpstr>
      <vt:lpstr>Test Methods</vt:lpstr>
      <vt:lpstr>Method of Analysis and Equipment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Garberville Sanitary District CA1210008 Tracer Study October 30-31, 2018</dc:title>
  <dc:creator>Schott, Guy@Waterboards</dc:creator>
  <cp:lastModifiedBy>Schott, Guy@Waterboards</cp:lastModifiedBy>
  <cp:revision>13</cp:revision>
  <dcterms:created xsi:type="dcterms:W3CDTF">2018-11-05T16:55:37Z</dcterms:created>
  <dcterms:modified xsi:type="dcterms:W3CDTF">2018-11-18T05:52:21Z</dcterms:modified>
</cp:coreProperties>
</file>