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83" r:id="rId2"/>
    <p:sldId id="690" r:id="rId3"/>
    <p:sldId id="691" r:id="rId4"/>
    <p:sldId id="694" r:id="rId5"/>
    <p:sldId id="749" r:id="rId6"/>
    <p:sldId id="695" r:id="rId7"/>
    <p:sldId id="663" r:id="rId8"/>
    <p:sldId id="685" r:id="rId9"/>
    <p:sldId id="672" r:id="rId10"/>
    <p:sldId id="666" r:id="rId11"/>
    <p:sldId id="573" r:id="rId12"/>
    <p:sldId id="740" r:id="rId13"/>
    <p:sldId id="681" r:id="rId14"/>
    <p:sldId id="674" r:id="rId15"/>
    <p:sldId id="684" r:id="rId16"/>
    <p:sldId id="675" r:id="rId17"/>
    <p:sldId id="688" r:id="rId18"/>
    <p:sldId id="603" r:id="rId19"/>
    <p:sldId id="689" r:id="rId20"/>
    <p:sldId id="687" r:id="rId21"/>
    <p:sldId id="682" r:id="rId22"/>
    <p:sldId id="741" r:id="rId23"/>
    <p:sldId id="664" r:id="rId24"/>
    <p:sldId id="665" r:id="rId25"/>
    <p:sldId id="669" r:id="rId26"/>
    <p:sldId id="746" r:id="rId27"/>
    <p:sldId id="748" r:id="rId28"/>
    <p:sldId id="692" r:id="rId29"/>
    <p:sldId id="678" r:id="rId30"/>
    <p:sldId id="742" r:id="rId31"/>
    <p:sldId id="676" r:id="rId32"/>
    <p:sldId id="744" r:id="rId33"/>
    <p:sldId id="592" r:id="rId34"/>
    <p:sldId id="679" r:id="rId35"/>
    <p:sldId id="693" r:id="rId36"/>
    <p:sldId id="667" r:id="rId37"/>
    <p:sldId id="743" r:id="rId38"/>
    <p:sldId id="750" r:id="rId39"/>
    <p:sldId id="745" r:id="rId40"/>
    <p:sldId id="580" r:id="rId4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93022-7B06-4413-9584-DC33F419370D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5EB3BD-3CD3-42A0-9254-31911E382304}">
      <dgm:prSet/>
      <dgm:spPr/>
      <dgm:t>
        <a:bodyPr/>
        <a:lstStyle/>
        <a:p>
          <a:r>
            <a:rPr lang="en-US" dirty="0"/>
            <a:t>Conventional Treatment with Media Filtration</a:t>
          </a:r>
        </a:p>
      </dgm:t>
    </dgm:pt>
    <dgm:pt modelId="{C36F564F-A644-4553-A21D-F43CC4C62673}" type="parTrans" cxnId="{C13584FA-E075-4349-9C19-0E0D72373DF3}">
      <dgm:prSet/>
      <dgm:spPr/>
      <dgm:t>
        <a:bodyPr/>
        <a:lstStyle/>
        <a:p>
          <a:endParaRPr lang="en-US"/>
        </a:p>
      </dgm:t>
    </dgm:pt>
    <dgm:pt modelId="{F08E9D68-75D1-458F-BFE9-59E439B364DC}" type="sibTrans" cxnId="{C13584FA-E075-4349-9C19-0E0D72373DF3}">
      <dgm:prSet/>
      <dgm:spPr/>
      <dgm:t>
        <a:bodyPr/>
        <a:lstStyle/>
        <a:p>
          <a:endParaRPr lang="en-US"/>
        </a:p>
      </dgm:t>
    </dgm:pt>
    <dgm:pt modelId="{71403599-FC37-4621-B83B-C6F15D96910A}">
      <dgm:prSet/>
      <dgm:spPr/>
      <dgm:t>
        <a:bodyPr/>
        <a:lstStyle/>
        <a:p>
          <a:r>
            <a:rPr lang="en-US" dirty="0"/>
            <a:t>Conventional Treatment with Membrane Filtration</a:t>
          </a:r>
        </a:p>
      </dgm:t>
    </dgm:pt>
    <dgm:pt modelId="{3D378AF1-C6F5-409E-A018-0FDB2EA28CE6}" type="parTrans" cxnId="{22345050-4E21-4EA0-A2D5-66C8280272CE}">
      <dgm:prSet/>
      <dgm:spPr/>
      <dgm:t>
        <a:bodyPr/>
        <a:lstStyle/>
        <a:p>
          <a:endParaRPr lang="en-US"/>
        </a:p>
      </dgm:t>
    </dgm:pt>
    <dgm:pt modelId="{0C5C80FD-0DBD-441D-B61F-40C2E405E509}" type="sibTrans" cxnId="{22345050-4E21-4EA0-A2D5-66C8280272CE}">
      <dgm:prSet/>
      <dgm:spPr/>
      <dgm:t>
        <a:bodyPr/>
        <a:lstStyle/>
        <a:p>
          <a:endParaRPr lang="en-US"/>
        </a:p>
      </dgm:t>
    </dgm:pt>
    <dgm:pt modelId="{D3D487BC-5C9F-4A98-91E9-494D6566D150}">
      <dgm:prSet/>
      <dgm:spPr/>
      <dgm:t>
        <a:bodyPr/>
        <a:lstStyle/>
        <a:p>
          <a:r>
            <a:rPr lang="en-US" dirty="0"/>
            <a:t>Direct Filtration with Media Filtration</a:t>
          </a:r>
        </a:p>
      </dgm:t>
    </dgm:pt>
    <dgm:pt modelId="{EB14CCAA-921B-4AD3-B70A-5F350189D865}" type="parTrans" cxnId="{EBA48804-A516-4532-88C9-69BC930232EE}">
      <dgm:prSet/>
      <dgm:spPr/>
      <dgm:t>
        <a:bodyPr/>
        <a:lstStyle/>
        <a:p>
          <a:endParaRPr lang="en-US"/>
        </a:p>
      </dgm:t>
    </dgm:pt>
    <dgm:pt modelId="{88D9141E-2ADC-4A43-BF49-0A40B4BCE720}" type="sibTrans" cxnId="{EBA48804-A516-4532-88C9-69BC930232EE}">
      <dgm:prSet/>
      <dgm:spPr/>
      <dgm:t>
        <a:bodyPr/>
        <a:lstStyle/>
        <a:p>
          <a:endParaRPr lang="en-US"/>
        </a:p>
      </dgm:t>
    </dgm:pt>
    <dgm:pt modelId="{055957CB-BC86-43E7-9976-CBCDFF530EF6}">
      <dgm:prSet/>
      <dgm:spPr/>
      <dgm:t>
        <a:bodyPr/>
        <a:lstStyle/>
        <a:p>
          <a:r>
            <a:rPr lang="en-US" dirty="0"/>
            <a:t>Direct Filtration with Membrane Filtration</a:t>
          </a:r>
        </a:p>
      </dgm:t>
    </dgm:pt>
    <dgm:pt modelId="{8E156124-505D-4728-A3B9-DFD8ECD9E4DD}" type="parTrans" cxnId="{B878E8C7-3911-4CC2-9735-3E9B81CD15F0}">
      <dgm:prSet/>
      <dgm:spPr/>
      <dgm:t>
        <a:bodyPr/>
        <a:lstStyle/>
        <a:p>
          <a:endParaRPr lang="en-US"/>
        </a:p>
      </dgm:t>
    </dgm:pt>
    <dgm:pt modelId="{3DF43FF0-EE0B-4262-8669-74B9A26DFF06}" type="sibTrans" cxnId="{B878E8C7-3911-4CC2-9735-3E9B81CD15F0}">
      <dgm:prSet/>
      <dgm:spPr/>
      <dgm:t>
        <a:bodyPr/>
        <a:lstStyle/>
        <a:p>
          <a:endParaRPr lang="en-US"/>
        </a:p>
      </dgm:t>
    </dgm:pt>
    <dgm:pt modelId="{7D0360AC-BF73-4E5F-AFBE-A412F5AD06DE}">
      <dgm:prSet/>
      <dgm:spPr/>
      <dgm:t>
        <a:bodyPr/>
        <a:lstStyle/>
        <a:p>
          <a:r>
            <a:rPr lang="en-US" dirty="0"/>
            <a:t>Actiflo (ballast sand)</a:t>
          </a:r>
        </a:p>
      </dgm:t>
    </dgm:pt>
    <dgm:pt modelId="{9DC7D01A-4735-4A17-BCD4-63929501F75E}" type="parTrans" cxnId="{8D791138-23A7-4110-910A-FF25ED0F6847}">
      <dgm:prSet/>
      <dgm:spPr/>
      <dgm:t>
        <a:bodyPr/>
        <a:lstStyle/>
        <a:p>
          <a:endParaRPr lang="en-US"/>
        </a:p>
      </dgm:t>
    </dgm:pt>
    <dgm:pt modelId="{FDBA164F-8938-48FD-B255-6259F9EF5741}" type="sibTrans" cxnId="{8D791138-23A7-4110-910A-FF25ED0F6847}">
      <dgm:prSet/>
      <dgm:spPr/>
      <dgm:t>
        <a:bodyPr/>
        <a:lstStyle/>
        <a:p>
          <a:endParaRPr lang="en-US"/>
        </a:p>
      </dgm:t>
    </dgm:pt>
    <dgm:pt modelId="{11226F93-501D-47CA-91A1-07A02ED49688}">
      <dgm:prSet/>
      <dgm:spPr/>
      <dgm:t>
        <a:bodyPr/>
        <a:lstStyle/>
        <a:p>
          <a:r>
            <a:rPr lang="en-US" dirty="0"/>
            <a:t>Dissolved Air Flotation (DAF)</a:t>
          </a:r>
        </a:p>
      </dgm:t>
    </dgm:pt>
    <dgm:pt modelId="{E15D247B-FC9C-42CB-BCAC-9BD083E8B8DB}" type="parTrans" cxnId="{A20E8A86-DD3C-4EF7-B35A-E7425DF26925}">
      <dgm:prSet/>
      <dgm:spPr/>
      <dgm:t>
        <a:bodyPr/>
        <a:lstStyle/>
        <a:p>
          <a:endParaRPr lang="en-US"/>
        </a:p>
      </dgm:t>
    </dgm:pt>
    <dgm:pt modelId="{8B6F0B54-6784-4DD1-9D7F-E426BBF14021}" type="sibTrans" cxnId="{A20E8A86-DD3C-4EF7-B35A-E7425DF26925}">
      <dgm:prSet/>
      <dgm:spPr/>
      <dgm:t>
        <a:bodyPr/>
        <a:lstStyle/>
        <a:p>
          <a:endParaRPr lang="en-US"/>
        </a:p>
      </dgm:t>
    </dgm:pt>
    <dgm:pt modelId="{518C38E7-081A-44F1-8C31-46AC5A89BB69}">
      <dgm:prSet/>
      <dgm:spPr/>
      <dgm:t>
        <a:bodyPr/>
        <a:lstStyle/>
        <a:p>
          <a:r>
            <a:rPr lang="en-US" dirty="0"/>
            <a:t>Roberts Filtration</a:t>
          </a:r>
        </a:p>
      </dgm:t>
    </dgm:pt>
    <dgm:pt modelId="{14977FA8-C5F5-49F2-AF1A-2C832DAD07CA}" type="parTrans" cxnId="{76D368FE-D634-4270-BF82-90DCF3D29029}">
      <dgm:prSet/>
      <dgm:spPr/>
      <dgm:t>
        <a:bodyPr/>
        <a:lstStyle/>
        <a:p>
          <a:endParaRPr lang="en-US"/>
        </a:p>
      </dgm:t>
    </dgm:pt>
    <dgm:pt modelId="{04026A17-C9C6-47C7-9A8C-EF1B569193F4}" type="sibTrans" cxnId="{76D368FE-D634-4270-BF82-90DCF3D29029}">
      <dgm:prSet/>
      <dgm:spPr/>
      <dgm:t>
        <a:bodyPr/>
        <a:lstStyle/>
        <a:p>
          <a:endParaRPr lang="en-US"/>
        </a:p>
      </dgm:t>
    </dgm:pt>
    <dgm:pt modelId="{FE69B5C6-F244-44ED-862E-2F18FD82A2CC}">
      <dgm:prSet/>
      <dgm:spPr/>
      <dgm:t>
        <a:bodyPr/>
        <a:lstStyle/>
        <a:p>
          <a:r>
            <a:rPr lang="en-US" dirty="0"/>
            <a:t>Alternative Technologies (Roughing media filter/Multimedia Filtration)</a:t>
          </a:r>
        </a:p>
      </dgm:t>
    </dgm:pt>
    <dgm:pt modelId="{54B48E4D-E9DE-48D5-A87D-3691BA55AF75}" type="parTrans" cxnId="{3CBE21C8-1039-42E3-873F-D036AEDE23F2}">
      <dgm:prSet/>
      <dgm:spPr/>
      <dgm:t>
        <a:bodyPr/>
        <a:lstStyle/>
        <a:p>
          <a:endParaRPr lang="en-US"/>
        </a:p>
      </dgm:t>
    </dgm:pt>
    <dgm:pt modelId="{1AD8E4AD-570F-4709-BB03-A9F33CA05F64}" type="sibTrans" cxnId="{3CBE21C8-1039-42E3-873F-D036AEDE23F2}">
      <dgm:prSet/>
      <dgm:spPr/>
      <dgm:t>
        <a:bodyPr/>
        <a:lstStyle/>
        <a:p>
          <a:endParaRPr lang="en-US"/>
        </a:p>
      </dgm:t>
    </dgm:pt>
    <dgm:pt modelId="{F2310476-1E78-47A3-9D99-73277C1D3463}" type="pres">
      <dgm:prSet presAssocID="{37893022-7B06-4413-9584-DC33F419370D}" presName="diagram" presStyleCnt="0">
        <dgm:presLayoutVars>
          <dgm:dir/>
          <dgm:resizeHandles val="exact"/>
        </dgm:presLayoutVars>
      </dgm:prSet>
      <dgm:spPr/>
    </dgm:pt>
    <dgm:pt modelId="{680DF097-D235-4249-8C7D-FD9F680F026F}" type="pres">
      <dgm:prSet presAssocID="{165EB3BD-3CD3-42A0-9254-31911E382304}" presName="node" presStyleLbl="node1" presStyleIdx="0" presStyleCnt="8">
        <dgm:presLayoutVars>
          <dgm:bulletEnabled val="1"/>
        </dgm:presLayoutVars>
      </dgm:prSet>
      <dgm:spPr/>
    </dgm:pt>
    <dgm:pt modelId="{F336589C-B274-4E02-ACF2-9CF8848F8210}" type="pres">
      <dgm:prSet presAssocID="{F08E9D68-75D1-458F-BFE9-59E439B364DC}" presName="sibTrans" presStyleCnt="0"/>
      <dgm:spPr/>
    </dgm:pt>
    <dgm:pt modelId="{BE9586C2-B107-4BCC-BBBF-5445B01DB1ED}" type="pres">
      <dgm:prSet presAssocID="{71403599-FC37-4621-B83B-C6F15D96910A}" presName="node" presStyleLbl="node1" presStyleIdx="1" presStyleCnt="8">
        <dgm:presLayoutVars>
          <dgm:bulletEnabled val="1"/>
        </dgm:presLayoutVars>
      </dgm:prSet>
      <dgm:spPr/>
    </dgm:pt>
    <dgm:pt modelId="{C01C8488-72A3-44CB-B7DD-6E2F3FDE2DD7}" type="pres">
      <dgm:prSet presAssocID="{0C5C80FD-0DBD-441D-B61F-40C2E405E509}" presName="sibTrans" presStyleCnt="0"/>
      <dgm:spPr/>
    </dgm:pt>
    <dgm:pt modelId="{BBD76196-1EDE-40BB-BA65-20A2A371FBC7}" type="pres">
      <dgm:prSet presAssocID="{D3D487BC-5C9F-4A98-91E9-494D6566D150}" presName="node" presStyleLbl="node1" presStyleIdx="2" presStyleCnt="8">
        <dgm:presLayoutVars>
          <dgm:bulletEnabled val="1"/>
        </dgm:presLayoutVars>
      </dgm:prSet>
      <dgm:spPr/>
    </dgm:pt>
    <dgm:pt modelId="{0EB2137C-72BF-4D60-9DEC-C575A3A9AA29}" type="pres">
      <dgm:prSet presAssocID="{88D9141E-2ADC-4A43-BF49-0A40B4BCE720}" presName="sibTrans" presStyleCnt="0"/>
      <dgm:spPr/>
    </dgm:pt>
    <dgm:pt modelId="{1515347C-C36B-47E0-A194-0F9A3CD40915}" type="pres">
      <dgm:prSet presAssocID="{055957CB-BC86-43E7-9976-CBCDFF530EF6}" presName="node" presStyleLbl="node1" presStyleIdx="3" presStyleCnt="8">
        <dgm:presLayoutVars>
          <dgm:bulletEnabled val="1"/>
        </dgm:presLayoutVars>
      </dgm:prSet>
      <dgm:spPr/>
    </dgm:pt>
    <dgm:pt modelId="{14A07E52-3D44-418F-A64A-0BE5FDA0D39C}" type="pres">
      <dgm:prSet presAssocID="{3DF43FF0-EE0B-4262-8669-74B9A26DFF06}" presName="sibTrans" presStyleCnt="0"/>
      <dgm:spPr/>
    </dgm:pt>
    <dgm:pt modelId="{A622FE6E-2D9E-453F-A297-8160B6385CA9}" type="pres">
      <dgm:prSet presAssocID="{7D0360AC-BF73-4E5F-AFBE-A412F5AD06DE}" presName="node" presStyleLbl="node1" presStyleIdx="4" presStyleCnt="8">
        <dgm:presLayoutVars>
          <dgm:bulletEnabled val="1"/>
        </dgm:presLayoutVars>
      </dgm:prSet>
      <dgm:spPr/>
    </dgm:pt>
    <dgm:pt modelId="{851AA52C-7E48-4DD0-9C4A-81EEF3C25568}" type="pres">
      <dgm:prSet presAssocID="{FDBA164F-8938-48FD-B255-6259F9EF5741}" presName="sibTrans" presStyleCnt="0"/>
      <dgm:spPr/>
    </dgm:pt>
    <dgm:pt modelId="{9194DC85-58DE-4736-97F0-71F83245D0A4}" type="pres">
      <dgm:prSet presAssocID="{11226F93-501D-47CA-91A1-07A02ED49688}" presName="node" presStyleLbl="node1" presStyleIdx="5" presStyleCnt="8">
        <dgm:presLayoutVars>
          <dgm:bulletEnabled val="1"/>
        </dgm:presLayoutVars>
      </dgm:prSet>
      <dgm:spPr/>
    </dgm:pt>
    <dgm:pt modelId="{3A1EEFF4-E3B5-4C5D-B7F6-3F0F7A25410B}" type="pres">
      <dgm:prSet presAssocID="{8B6F0B54-6784-4DD1-9D7F-E426BBF14021}" presName="sibTrans" presStyleCnt="0"/>
      <dgm:spPr/>
    </dgm:pt>
    <dgm:pt modelId="{AEC2DD24-DB55-4F2D-892C-F09EB6606BA5}" type="pres">
      <dgm:prSet presAssocID="{518C38E7-081A-44F1-8C31-46AC5A89BB69}" presName="node" presStyleLbl="node1" presStyleIdx="6" presStyleCnt="8">
        <dgm:presLayoutVars>
          <dgm:bulletEnabled val="1"/>
        </dgm:presLayoutVars>
      </dgm:prSet>
      <dgm:spPr/>
    </dgm:pt>
    <dgm:pt modelId="{084C3E0F-110E-4FF0-A3A7-87BAA5D36ABE}" type="pres">
      <dgm:prSet presAssocID="{04026A17-C9C6-47C7-9A8C-EF1B569193F4}" presName="sibTrans" presStyleCnt="0"/>
      <dgm:spPr/>
    </dgm:pt>
    <dgm:pt modelId="{B35F8BB1-9069-4F44-AF3B-0E5A4B7743BF}" type="pres">
      <dgm:prSet presAssocID="{FE69B5C6-F244-44ED-862E-2F18FD82A2CC}" presName="node" presStyleLbl="node1" presStyleIdx="7" presStyleCnt="8">
        <dgm:presLayoutVars>
          <dgm:bulletEnabled val="1"/>
        </dgm:presLayoutVars>
      </dgm:prSet>
      <dgm:spPr/>
    </dgm:pt>
  </dgm:ptLst>
  <dgm:cxnLst>
    <dgm:cxn modelId="{EBA48804-A516-4532-88C9-69BC930232EE}" srcId="{37893022-7B06-4413-9584-DC33F419370D}" destId="{D3D487BC-5C9F-4A98-91E9-494D6566D150}" srcOrd="2" destOrd="0" parTransId="{EB14CCAA-921B-4AD3-B70A-5F350189D865}" sibTransId="{88D9141E-2ADC-4A43-BF49-0A40B4BCE720}"/>
    <dgm:cxn modelId="{CD9A140A-4B89-41EB-8DC0-7C0B6F518DDE}" type="presOf" srcId="{165EB3BD-3CD3-42A0-9254-31911E382304}" destId="{680DF097-D235-4249-8C7D-FD9F680F026F}" srcOrd="0" destOrd="0" presId="urn:microsoft.com/office/officeart/2005/8/layout/default"/>
    <dgm:cxn modelId="{51F5ED35-F559-4D86-843F-EAFFB2D9F40A}" type="presOf" srcId="{11226F93-501D-47CA-91A1-07A02ED49688}" destId="{9194DC85-58DE-4736-97F0-71F83245D0A4}" srcOrd="0" destOrd="0" presId="urn:microsoft.com/office/officeart/2005/8/layout/default"/>
    <dgm:cxn modelId="{8D791138-23A7-4110-910A-FF25ED0F6847}" srcId="{37893022-7B06-4413-9584-DC33F419370D}" destId="{7D0360AC-BF73-4E5F-AFBE-A412F5AD06DE}" srcOrd="4" destOrd="0" parTransId="{9DC7D01A-4735-4A17-BCD4-63929501F75E}" sibTransId="{FDBA164F-8938-48FD-B255-6259F9EF5741}"/>
    <dgm:cxn modelId="{22BF306B-4510-465A-A8EA-C6B1CF273970}" type="presOf" srcId="{7D0360AC-BF73-4E5F-AFBE-A412F5AD06DE}" destId="{A622FE6E-2D9E-453F-A297-8160B6385CA9}" srcOrd="0" destOrd="0" presId="urn:microsoft.com/office/officeart/2005/8/layout/default"/>
    <dgm:cxn modelId="{E9680E6D-8C0C-4AC5-B27F-ECF6FC2BB1A9}" type="presOf" srcId="{37893022-7B06-4413-9584-DC33F419370D}" destId="{F2310476-1E78-47A3-9D99-73277C1D3463}" srcOrd="0" destOrd="0" presId="urn:microsoft.com/office/officeart/2005/8/layout/default"/>
    <dgm:cxn modelId="{C2493A4D-E584-4A42-9783-8E9E342D04B4}" type="presOf" srcId="{D3D487BC-5C9F-4A98-91E9-494D6566D150}" destId="{BBD76196-1EDE-40BB-BA65-20A2A371FBC7}" srcOrd="0" destOrd="0" presId="urn:microsoft.com/office/officeart/2005/8/layout/default"/>
    <dgm:cxn modelId="{22345050-4E21-4EA0-A2D5-66C8280272CE}" srcId="{37893022-7B06-4413-9584-DC33F419370D}" destId="{71403599-FC37-4621-B83B-C6F15D96910A}" srcOrd="1" destOrd="0" parTransId="{3D378AF1-C6F5-409E-A018-0FDB2EA28CE6}" sibTransId="{0C5C80FD-0DBD-441D-B61F-40C2E405E509}"/>
    <dgm:cxn modelId="{DB2EC177-0D30-408A-A31B-414A9AF50768}" type="presOf" srcId="{FE69B5C6-F244-44ED-862E-2F18FD82A2CC}" destId="{B35F8BB1-9069-4F44-AF3B-0E5A4B7743BF}" srcOrd="0" destOrd="0" presId="urn:microsoft.com/office/officeart/2005/8/layout/default"/>
    <dgm:cxn modelId="{A20E8A86-DD3C-4EF7-B35A-E7425DF26925}" srcId="{37893022-7B06-4413-9584-DC33F419370D}" destId="{11226F93-501D-47CA-91A1-07A02ED49688}" srcOrd="5" destOrd="0" parTransId="{E15D247B-FC9C-42CB-BCAC-9BD083E8B8DB}" sibTransId="{8B6F0B54-6784-4DD1-9D7F-E426BBF14021}"/>
    <dgm:cxn modelId="{44B82497-0782-47FE-842A-FC282F5B3811}" type="presOf" srcId="{518C38E7-081A-44F1-8C31-46AC5A89BB69}" destId="{AEC2DD24-DB55-4F2D-892C-F09EB6606BA5}" srcOrd="0" destOrd="0" presId="urn:microsoft.com/office/officeart/2005/8/layout/default"/>
    <dgm:cxn modelId="{B878E8C7-3911-4CC2-9735-3E9B81CD15F0}" srcId="{37893022-7B06-4413-9584-DC33F419370D}" destId="{055957CB-BC86-43E7-9976-CBCDFF530EF6}" srcOrd="3" destOrd="0" parTransId="{8E156124-505D-4728-A3B9-DFD8ECD9E4DD}" sibTransId="{3DF43FF0-EE0B-4262-8669-74B9A26DFF06}"/>
    <dgm:cxn modelId="{3CBE21C8-1039-42E3-873F-D036AEDE23F2}" srcId="{37893022-7B06-4413-9584-DC33F419370D}" destId="{FE69B5C6-F244-44ED-862E-2F18FD82A2CC}" srcOrd="7" destOrd="0" parTransId="{54B48E4D-E9DE-48D5-A87D-3691BA55AF75}" sibTransId="{1AD8E4AD-570F-4709-BB03-A9F33CA05F64}"/>
    <dgm:cxn modelId="{5704BAD8-19CC-431A-A2FA-E96F88E175AE}" type="presOf" srcId="{71403599-FC37-4621-B83B-C6F15D96910A}" destId="{BE9586C2-B107-4BCC-BBBF-5445B01DB1ED}" srcOrd="0" destOrd="0" presId="urn:microsoft.com/office/officeart/2005/8/layout/default"/>
    <dgm:cxn modelId="{A40E01F9-35B2-499A-BBCE-0B87FFFF6C32}" type="presOf" srcId="{055957CB-BC86-43E7-9976-CBCDFF530EF6}" destId="{1515347C-C36B-47E0-A194-0F9A3CD40915}" srcOrd="0" destOrd="0" presId="urn:microsoft.com/office/officeart/2005/8/layout/default"/>
    <dgm:cxn modelId="{C13584FA-E075-4349-9C19-0E0D72373DF3}" srcId="{37893022-7B06-4413-9584-DC33F419370D}" destId="{165EB3BD-3CD3-42A0-9254-31911E382304}" srcOrd="0" destOrd="0" parTransId="{C36F564F-A644-4553-A21D-F43CC4C62673}" sibTransId="{F08E9D68-75D1-458F-BFE9-59E439B364DC}"/>
    <dgm:cxn modelId="{76D368FE-D634-4270-BF82-90DCF3D29029}" srcId="{37893022-7B06-4413-9584-DC33F419370D}" destId="{518C38E7-081A-44F1-8C31-46AC5A89BB69}" srcOrd="6" destOrd="0" parTransId="{14977FA8-C5F5-49F2-AF1A-2C832DAD07CA}" sibTransId="{04026A17-C9C6-47C7-9A8C-EF1B569193F4}"/>
    <dgm:cxn modelId="{EF3AA977-ECD2-4736-83C4-8B2456D394E2}" type="presParOf" srcId="{F2310476-1E78-47A3-9D99-73277C1D3463}" destId="{680DF097-D235-4249-8C7D-FD9F680F026F}" srcOrd="0" destOrd="0" presId="urn:microsoft.com/office/officeart/2005/8/layout/default"/>
    <dgm:cxn modelId="{F7CBC301-FF06-48FF-9292-E15F55AFF6BB}" type="presParOf" srcId="{F2310476-1E78-47A3-9D99-73277C1D3463}" destId="{F336589C-B274-4E02-ACF2-9CF8848F8210}" srcOrd="1" destOrd="0" presId="urn:microsoft.com/office/officeart/2005/8/layout/default"/>
    <dgm:cxn modelId="{C2036BFF-309F-4C4B-839B-833815D1E5C8}" type="presParOf" srcId="{F2310476-1E78-47A3-9D99-73277C1D3463}" destId="{BE9586C2-B107-4BCC-BBBF-5445B01DB1ED}" srcOrd="2" destOrd="0" presId="urn:microsoft.com/office/officeart/2005/8/layout/default"/>
    <dgm:cxn modelId="{D447EEAB-E7A1-463C-8359-B882C5C3C7E8}" type="presParOf" srcId="{F2310476-1E78-47A3-9D99-73277C1D3463}" destId="{C01C8488-72A3-44CB-B7DD-6E2F3FDE2DD7}" srcOrd="3" destOrd="0" presId="urn:microsoft.com/office/officeart/2005/8/layout/default"/>
    <dgm:cxn modelId="{4E0D4BB2-C76F-41E2-BC90-95C1874F4963}" type="presParOf" srcId="{F2310476-1E78-47A3-9D99-73277C1D3463}" destId="{BBD76196-1EDE-40BB-BA65-20A2A371FBC7}" srcOrd="4" destOrd="0" presId="urn:microsoft.com/office/officeart/2005/8/layout/default"/>
    <dgm:cxn modelId="{22EAA7BD-DB9B-4E4C-B5F3-21EBA4E3BB5D}" type="presParOf" srcId="{F2310476-1E78-47A3-9D99-73277C1D3463}" destId="{0EB2137C-72BF-4D60-9DEC-C575A3A9AA29}" srcOrd="5" destOrd="0" presId="urn:microsoft.com/office/officeart/2005/8/layout/default"/>
    <dgm:cxn modelId="{E9189DD6-3153-49C7-A6D5-5135787B10BA}" type="presParOf" srcId="{F2310476-1E78-47A3-9D99-73277C1D3463}" destId="{1515347C-C36B-47E0-A194-0F9A3CD40915}" srcOrd="6" destOrd="0" presId="urn:microsoft.com/office/officeart/2005/8/layout/default"/>
    <dgm:cxn modelId="{F9FFE57B-9313-48D5-A555-DC8F6952CD0F}" type="presParOf" srcId="{F2310476-1E78-47A3-9D99-73277C1D3463}" destId="{14A07E52-3D44-418F-A64A-0BE5FDA0D39C}" srcOrd="7" destOrd="0" presId="urn:microsoft.com/office/officeart/2005/8/layout/default"/>
    <dgm:cxn modelId="{6D6911A5-C637-4D90-B4D2-F7ED72009395}" type="presParOf" srcId="{F2310476-1E78-47A3-9D99-73277C1D3463}" destId="{A622FE6E-2D9E-453F-A297-8160B6385CA9}" srcOrd="8" destOrd="0" presId="urn:microsoft.com/office/officeart/2005/8/layout/default"/>
    <dgm:cxn modelId="{EAAD1BC1-8DE7-41D6-A84C-DA300F407509}" type="presParOf" srcId="{F2310476-1E78-47A3-9D99-73277C1D3463}" destId="{851AA52C-7E48-4DD0-9C4A-81EEF3C25568}" srcOrd="9" destOrd="0" presId="urn:microsoft.com/office/officeart/2005/8/layout/default"/>
    <dgm:cxn modelId="{50535011-A306-4B43-AC6D-E368A2E6CAFC}" type="presParOf" srcId="{F2310476-1E78-47A3-9D99-73277C1D3463}" destId="{9194DC85-58DE-4736-97F0-71F83245D0A4}" srcOrd="10" destOrd="0" presId="urn:microsoft.com/office/officeart/2005/8/layout/default"/>
    <dgm:cxn modelId="{DFF6C1BA-FE81-43A5-9AEA-26436CB5DAE7}" type="presParOf" srcId="{F2310476-1E78-47A3-9D99-73277C1D3463}" destId="{3A1EEFF4-E3B5-4C5D-B7F6-3F0F7A25410B}" srcOrd="11" destOrd="0" presId="urn:microsoft.com/office/officeart/2005/8/layout/default"/>
    <dgm:cxn modelId="{D704B144-A2D1-4385-9A85-A1BC96A69CFF}" type="presParOf" srcId="{F2310476-1E78-47A3-9D99-73277C1D3463}" destId="{AEC2DD24-DB55-4F2D-892C-F09EB6606BA5}" srcOrd="12" destOrd="0" presId="urn:microsoft.com/office/officeart/2005/8/layout/default"/>
    <dgm:cxn modelId="{B56FED03-BE52-4C12-99F8-0B6562EC79D3}" type="presParOf" srcId="{F2310476-1E78-47A3-9D99-73277C1D3463}" destId="{084C3E0F-110E-4FF0-A3A7-87BAA5D36ABE}" srcOrd="13" destOrd="0" presId="urn:microsoft.com/office/officeart/2005/8/layout/default"/>
    <dgm:cxn modelId="{37A6F4AC-8EE2-4597-8306-8DF6943AB189}" type="presParOf" srcId="{F2310476-1E78-47A3-9D99-73277C1D3463}" destId="{B35F8BB1-9069-4F44-AF3B-0E5A4B7743B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A6324-2570-4218-8DD2-0372B06FC489}" type="doc">
      <dgm:prSet loTypeId="urn:microsoft.com/office/officeart/2005/8/layout/cycle5" loCatId="cycle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B153417-0A41-4456-8F4F-5406AC99B19C}">
      <dgm:prSet/>
      <dgm:spPr/>
      <dgm:t>
        <a:bodyPr/>
        <a:lstStyle/>
        <a:p>
          <a:r>
            <a:rPr lang="en-US" dirty="0"/>
            <a:t>Plant Evaluate</a:t>
          </a:r>
        </a:p>
      </dgm:t>
    </dgm:pt>
    <dgm:pt modelId="{634C0C28-8D30-425F-A338-771013AF5340}" type="parTrans" cxnId="{E1F362E0-745B-4681-9D57-407867B58C35}">
      <dgm:prSet/>
      <dgm:spPr/>
      <dgm:t>
        <a:bodyPr/>
        <a:lstStyle/>
        <a:p>
          <a:endParaRPr lang="en-US"/>
        </a:p>
      </dgm:t>
    </dgm:pt>
    <dgm:pt modelId="{471024AF-BEC9-4173-A3DE-51498B064F21}" type="sibTrans" cxnId="{E1F362E0-745B-4681-9D57-407867B58C35}">
      <dgm:prSet/>
      <dgm:spPr/>
      <dgm:t>
        <a:bodyPr/>
        <a:lstStyle/>
        <a:p>
          <a:endParaRPr lang="en-US"/>
        </a:p>
      </dgm:t>
    </dgm:pt>
    <dgm:pt modelId="{499EFE72-934E-41A9-9A33-49E30EF6ABD7}">
      <dgm:prSet/>
      <dgm:spPr/>
      <dgm:t>
        <a:bodyPr/>
        <a:lstStyle/>
        <a:p>
          <a:r>
            <a:rPr lang="en-US" dirty="0"/>
            <a:t>Filtrate Turbidities</a:t>
          </a:r>
        </a:p>
      </dgm:t>
    </dgm:pt>
    <dgm:pt modelId="{20605001-5E64-478B-8D3B-23F3C06B5965}" type="parTrans" cxnId="{7A1594DB-3265-4E08-8E52-E8EA920A64E5}">
      <dgm:prSet/>
      <dgm:spPr/>
      <dgm:t>
        <a:bodyPr/>
        <a:lstStyle/>
        <a:p>
          <a:endParaRPr lang="en-US"/>
        </a:p>
      </dgm:t>
    </dgm:pt>
    <dgm:pt modelId="{E648D3D5-FCA1-4C72-B526-DF3A72CF1CE4}" type="sibTrans" cxnId="{7A1594DB-3265-4E08-8E52-E8EA920A64E5}">
      <dgm:prSet/>
      <dgm:spPr/>
      <dgm:t>
        <a:bodyPr/>
        <a:lstStyle/>
        <a:p>
          <a:endParaRPr lang="en-US"/>
        </a:p>
      </dgm:t>
    </dgm:pt>
    <dgm:pt modelId="{E817FF5A-7EDA-45BE-8A40-59E607C44D21}">
      <dgm:prSet/>
      <dgm:spPr/>
      <dgm:t>
        <a:bodyPr/>
        <a:lstStyle/>
        <a:p>
          <a:r>
            <a:rPr lang="en-US" dirty="0"/>
            <a:t>Coagulants</a:t>
          </a:r>
        </a:p>
      </dgm:t>
    </dgm:pt>
    <dgm:pt modelId="{D2841B28-D2A3-4DE9-AB02-9FB920EB9ED7}" type="parTrans" cxnId="{F7BD5B45-9605-407C-BDEC-7F79AFAF50FD}">
      <dgm:prSet/>
      <dgm:spPr/>
      <dgm:t>
        <a:bodyPr/>
        <a:lstStyle/>
        <a:p>
          <a:endParaRPr lang="en-US"/>
        </a:p>
      </dgm:t>
    </dgm:pt>
    <dgm:pt modelId="{AB51DE6C-AB86-403F-8AF9-553DB653513F}" type="sibTrans" cxnId="{F7BD5B45-9605-407C-BDEC-7F79AFAF50FD}">
      <dgm:prSet/>
      <dgm:spPr/>
      <dgm:t>
        <a:bodyPr/>
        <a:lstStyle/>
        <a:p>
          <a:endParaRPr lang="en-US"/>
        </a:p>
      </dgm:t>
    </dgm:pt>
    <dgm:pt modelId="{F5B1468E-07E7-4462-AF22-23451A652BD0}">
      <dgm:prSet/>
      <dgm:spPr/>
      <dgm:t>
        <a:bodyPr/>
        <a:lstStyle/>
        <a:p>
          <a:r>
            <a:rPr lang="en-US" dirty="0"/>
            <a:t>Pre-oxidation</a:t>
          </a:r>
        </a:p>
      </dgm:t>
    </dgm:pt>
    <dgm:pt modelId="{4467EE2A-A26F-42AA-A51A-3CBA90A6489C}" type="parTrans" cxnId="{DE7E96DD-337E-4280-B2B1-0534BA162331}">
      <dgm:prSet/>
      <dgm:spPr/>
      <dgm:t>
        <a:bodyPr/>
        <a:lstStyle/>
        <a:p>
          <a:endParaRPr lang="en-US"/>
        </a:p>
      </dgm:t>
    </dgm:pt>
    <dgm:pt modelId="{46C739A2-0D8B-413F-B85B-9AE1E8E448B7}" type="sibTrans" cxnId="{DE7E96DD-337E-4280-B2B1-0534BA162331}">
      <dgm:prSet/>
      <dgm:spPr/>
      <dgm:t>
        <a:bodyPr/>
        <a:lstStyle/>
        <a:p>
          <a:endParaRPr lang="en-US"/>
        </a:p>
      </dgm:t>
    </dgm:pt>
    <dgm:pt modelId="{1F5E43A8-FD89-4D47-85F9-432D186FCB4C}">
      <dgm:prSet/>
      <dgm:spPr/>
      <dgm:t>
        <a:bodyPr/>
        <a:lstStyle/>
        <a:p>
          <a:r>
            <a:rPr lang="en-US" dirty="0"/>
            <a:t>%UVT/UVA</a:t>
          </a:r>
        </a:p>
      </dgm:t>
    </dgm:pt>
    <dgm:pt modelId="{C8516015-B5D3-416F-A347-BB13B89204F9}" type="parTrans" cxnId="{1F06E1B6-2424-4105-989E-BDF20E271EA4}">
      <dgm:prSet/>
      <dgm:spPr/>
      <dgm:t>
        <a:bodyPr/>
        <a:lstStyle/>
        <a:p>
          <a:endParaRPr lang="en-US"/>
        </a:p>
      </dgm:t>
    </dgm:pt>
    <dgm:pt modelId="{EFE781BE-573E-40EF-B8B2-DE060FD3B59C}" type="sibTrans" cxnId="{1F06E1B6-2424-4105-989E-BDF20E271EA4}">
      <dgm:prSet/>
      <dgm:spPr/>
      <dgm:t>
        <a:bodyPr/>
        <a:lstStyle/>
        <a:p>
          <a:endParaRPr lang="en-US"/>
        </a:p>
      </dgm:t>
    </dgm:pt>
    <dgm:pt modelId="{D1CA41C3-539F-4981-BEFA-FEA5FFCF004C}">
      <dgm:prSet/>
      <dgm:spPr/>
      <dgm:t>
        <a:bodyPr/>
        <a:lstStyle/>
        <a:p>
          <a:r>
            <a:rPr lang="en-US" dirty="0"/>
            <a:t>Conduct Jar Test</a:t>
          </a:r>
        </a:p>
      </dgm:t>
    </dgm:pt>
    <dgm:pt modelId="{E5C427D8-9F38-436B-BCF8-97E24EB93290}" type="parTrans" cxnId="{13FBBB66-510E-4A41-9E45-70B9C4E6A259}">
      <dgm:prSet/>
      <dgm:spPr/>
      <dgm:t>
        <a:bodyPr/>
        <a:lstStyle/>
        <a:p>
          <a:endParaRPr lang="en-US"/>
        </a:p>
      </dgm:t>
    </dgm:pt>
    <dgm:pt modelId="{53FB43F9-DE5D-4A11-BB7E-23E6E2D324EA}" type="sibTrans" cxnId="{13FBBB66-510E-4A41-9E45-70B9C4E6A259}">
      <dgm:prSet/>
      <dgm:spPr/>
      <dgm:t>
        <a:bodyPr/>
        <a:lstStyle/>
        <a:p>
          <a:endParaRPr lang="en-US"/>
        </a:p>
      </dgm:t>
    </dgm:pt>
    <dgm:pt modelId="{85E2F483-EA86-4209-A64A-CAA9BDA4FDBF}" type="pres">
      <dgm:prSet presAssocID="{E22A6324-2570-4218-8DD2-0372B06FC489}" presName="cycle" presStyleCnt="0">
        <dgm:presLayoutVars>
          <dgm:dir/>
          <dgm:resizeHandles val="exact"/>
        </dgm:presLayoutVars>
      </dgm:prSet>
      <dgm:spPr/>
    </dgm:pt>
    <dgm:pt modelId="{FD3C66E3-0F44-4838-A4B4-D791691E9F86}" type="pres">
      <dgm:prSet presAssocID="{2B153417-0A41-4456-8F4F-5406AC99B19C}" presName="node" presStyleLbl="node1" presStyleIdx="0" presStyleCnt="6">
        <dgm:presLayoutVars>
          <dgm:bulletEnabled val="1"/>
        </dgm:presLayoutVars>
      </dgm:prSet>
      <dgm:spPr/>
    </dgm:pt>
    <dgm:pt modelId="{98B606EF-DAA4-4136-BA9F-72701B7E6338}" type="pres">
      <dgm:prSet presAssocID="{2B153417-0A41-4456-8F4F-5406AC99B19C}" presName="spNode" presStyleCnt="0"/>
      <dgm:spPr/>
    </dgm:pt>
    <dgm:pt modelId="{77D166D6-E4AD-41E0-9975-657648A6E7BE}" type="pres">
      <dgm:prSet presAssocID="{471024AF-BEC9-4173-A3DE-51498B064F21}" presName="sibTrans" presStyleLbl="sibTrans1D1" presStyleIdx="0" presStyleCnt="6"/>
      <dgm:spPr/>
    </dgm:pt>
    <dgm:pt modelId="{27789B39-CD81-44EB-B4AE-D0E4132A8191}" type="pres">
      <dgm:prSet presAssocID="{499EFE72-934E-41A9-9A33-49E30EF6ABD7}" presName="node" presStyleLbl="node1" presStyleIdx="1" presStyleCnt="6">
        <dgm:presLayoutVars>
          <dgm:bulletEnabled val="1"/>
        </dgm:presLayoutVars>
      </dgm:prSet>
      <dgm:spPr/>
    </dgm:pt>
    <dgm:pt modelId="{B197BDFB-C379-4636-A322-152FE8B79F0C}" type="pres">
      <dgm:prSet presAssocID="{499EFE72-934E-41A9-9A33-49E30EF6ABD7}" presName="spNode" presStyleCnt="0"/>
      <dgm:spPr/>
    </dgm:pt>
    <dgm:pt modelId="{8A6297E8-2F84-47BA-9A48-45CF24CBA8F2}" type="pres">
      <dgm:prSet presAssocID="{E648D3D5-FCA1-4C72-B526-DF3A72CF1CE4}" presName="sibTrans" presStyleLbl="sibTrans1D1" presStyleIdx="1" presStyleCnt="6"/>
      <dgm:spPr/>
    </dgm:pt>
    <dgm:pt modelId="{8344D3AD-EA18-43ED-B2BE-9EADF9BF727E}" type="pres">
      <dgm:prSet presAssocID="{E817FF5A-7EDA-45BE-8A40-59E607C44D21}" presName="node" presStyleLbl="node1" presStyleIdx="2" presStyleCnt="6">
        <dgm:presLayoutVars>
          <dgm:bulletEnabled val="1"/>
        </dgm:presLayoutVars>
      </dgm:prSet>
      <dgm:spPr/>
    </dgm:pt>
    <dgm:pt modelId="{BDA03393-FC7C-4355-B7E5-814209BBB670}" type="pres">
      <dgm:prSet presAssocID="{E817FF5A-7EDA-45BE-8A40-59E607C44D21}" presName="spNode" presStyleCnt="0"/>
      <dgm:spPr/>
    </dgm:pt>
    <dgm:pt modelId="{37586D8B-30DB-41F4-9B1D-72AA5824BF59}" type="pres">
      <dgm:prSet presAssocID="{AB51DE6C-AB86-403F-8AF9-553DB653513F}" presName="sibTrans" presStyleLbl="sibTrans1D1" presStyleIdx="2" presStyleCnt="6"/>
      <dgm:spPr/>
    </dgm:pt>
    <dgm:pt modelId="{7EA9B29E-BAEE-4C72-B8C6-26FF9370B128}" type="pres">
      <dgm:prSet presAssocID="{F5B1468E-07E7-4462-AF22-23451A652BD0}" presName="node" presStyleLbl="node1" presStyleIdx="3" presStyleCnt="6">
        <dgm:presLayoutVars>
          <dgm:bulletEnabled val="1"/>
        </dgm:presLayoutVars>
      </dgm:prSet>
      <dgm:spPr/>
    </dgm:pt>
    <dgm:pt modelId="{5EB42599-ABF3-445C-A319-D3A232E858F5}" type="pres">
      <dgm:prSet presAssocID="{F5B1468E-07E7-4462-AF22-23451A652BD0}" presName="spNode" presStyleCnt="0"/>
      <dgm:spPr/>
    </dgm:pt>
    <dgm:pt modelId="{229C5A80-64D7-446B-A8D4-D355954B67D5}" type="pres">
      <dgm:prSet presAssocID="{46C739A2-0D8B-413F-B85B-9AE1E8E448B7}" presName="sibTrans" presStyleLbl="sibTrans1D1" presStyleIdx="3" presStyleCnt="6"/>
      <dgm:spPr/>
    </dgm:pt>
    <dgm:pt modelId="{9B7A8F18-C94B-48D1-9417-951F9F3E9DD8}" type="pres">
      <dgm:prSet presAssocID="{1F5E43A8-FD89-4D47-85F9-432D186FCB4C}" presName="node" presStyleLbl="node1" presStyleIdx="4" presStyleCnt="6">
        <dgm:presLayoutVars>
          <dgm:bulletEnabled val="1"/>
        </dgm:presLayoutVars>
      </dgm:prSet>
      <dgm:spPr/>
    </dgm:pt>
    <dgm:pt modelId="{EE2BA6B7-934C-4267-823A-3F8DED7FD9C6}" type="pres">
      <dgm:prSet presAssocID="{1F5E43A8-FD89-4D47-85F9-432D186FCB4C}" presName="spNode" presStyleCnt="0"/>
      <dgm:spPr/>
    </dgm:pt>
    <dgm:pt modelId="{218BE1DA-1AEF-49F4-959D-8C5B380E8636}" type="pres">
      <dgm:prSet presAssocID="{EFE781BE-573E-40EF-B8B2-DE060FD3B59C}" presName="sibTrans" presStyleLbl="sibTrans1D1" presStyleIdx="4" presStyleCnt="6"/>
      <dgm:spPr/>
    </dgm:pt>
    <dgm:pt modelId="{DBF6564C-3C54-4EFA-B2B8-14932725DDDD}" type="pres">
      <dgm:prSet presAssocID="{D1CA41C3-539F-4981-BEFA-FEA5FFCF004C}" presName="node" presStyleLbl="node1" presStyleIdx="5" presStyleCnt="6">
        <dgm:presLayoutVars>
          <dgm:bulletEnabled val="1"/>
        </dgm:presLayoutVars>
      </dgm:prSet>
      <dgm:spPr/>
    </dgm:pt>
    <dgm:pt modelId="{A7820DA4-A36F-4474-83E5-07C8135A44CF}" type="pres">
      <dgm:prSet presAssocID="{D1CA41C3-539F-4981-BEFA-FEA5FFCF004C}" presName="spNode" presStyleCnt="0"/>
      <dgm:spPr/>
    </dgm:pt>
    <dgm:pt modelId="{11765CEE-EEA4-4DD0-86E1-F77821D53892}" type="pres">
      <dgm:prSet presAssocID="{53FB43F9-DE5D-4A11-BB7E-23E6E2D324EA}" presName="sibTrans" presStyleLbl="sibTrans1D1" presStyleIdx="5" presStyleCnt="6"/>
      <dgm:spPr/>
    </dgm:pt>
  </dgm:ptLst>
  <dgm:cxnLst>
    <dgm:cxn modelId="{7E98901D-F815-4CC2-AE0F-151BBFF2E8C8}" type="presOf" srcId="{AB51DE6C-AB86-403F-8AF9-553DB653513F}" destId="{37586D8B-30DB-41F4-9B1D-72AA5824BF59}" srcOrd="0" destOrd="0" presId="urn:microsoft.com/office/officeart/2005/8/layout/cycle5"/>
    <dgm:cxn modelId="{9F245C5E-2048-41CA-B2CB-15A641D24DEC}" type="presOf" srcId="{53FB43F9-DE5D-4A11-BB7E-23E6E2D324EA}" destId="{11765CEE-EEA4-4DD0-86E1-F77821D53892}" srcOrd="0" destOrd="0" presId="urn:microsoft.com/office/officeart/2005/8/layout/cycle5"/>
    <dgm:cxn modelId="{FB5D755F-0F4F-4A14-AB0A-825772F803B4}" type="presOf" srcId="{EFE781BE-573E-40EF-B8B2-DE060FD3B59C}" destId="{218BE1DA-1AEF-49F4-959D-8C5B380E8636}" srcOrd="0" destOrd="0" presId="urn:microsoft.com/office/officeart/2005/8/layout/cycle5"/>
    <dgm:cxn modelId="{F7BD5B45-9605-407C-BDEC-7F79AFAF50FD}" srcId="{E22A6324-2570-4218-8DD2-0372B06FC489}" destId="{E817FF5A-7EDA-45BE-8A40-59E607C44D21}" srcOrd="2" destOrd="0" parTransId="{D2841B28-D2A3-4DE9-AB02-9FB920EB9ED7}" sibTransId="{AB51DE6C-AB86-403F-8AF9-553DB653513F}"/>
    <dgm:cxn modelId="{13FBBB66-510E-4A41-9E45-70B9C4E6A259}" srcId="{E22A6324-2570-4218-8DD2-0372B06FC489}" destId="{D1CA41C3-539F-4981-BEFA-FEA5FFCF004C}" srcOrd="5" destOrd="0" parTransId="{E5C427D8-9F38-436B-BCF8-97E24EB93290}" sibTransId="{53FB43F9-DE5D-4A11-BB7E-23E6E2D324EA}"/>
    <dgm:cxn modelId="{0C216769-C19F-4029-94A2-96A5FA34DBA9}" type="presOf" srcId="{2B153417-0A41-4456-8F4F-5406AC99B19C}" destId="{FD3C66E3-0F44-4838-A4B4-D791691E9F86}" srcOrd="0" destOrd="0" presId="urn:microsoft.com/office/officeart/2005/8/layout/cycle5"/>
    <dgm:cxn modelId="{59CA2F4F-4909-40A8-B73A-3096F94B60F2}" type="presOf" srcId="{E648D3D5-FCA1-4C72-B526-DF3A72CF1CE4}" destId="{8A6297E8-2F84-47BA-9A48-45CF24CBA8F2}" srcOrd="0" destOrd="0" presId="urn:microsoft.com/office/officeart/2005/8/layout/cycle5"/>
    <dgm:cxn modelId="{8A9A5586-2916-4B35-B274-6B5A2065CC46}" type="presOf" srcId="{E22A6324-2570-4218-8DD2-0372B06FC489}" destId="{85E2F483-EA86-4209-A64A-CAA9BDA4FDBF}" srcOrd="0" destOrd="0" presId="urn:microsoft.com/office/officeart/2005/8/layout/cycle5"/>
    <dgm:cxn modelId="{B8D47AA6-51B1-4242-94BA-A8D90B92ECC5}" type="presOf" srcId="{499EFE72-934E-41A9-9A33-49E30EF6ABD7}" destId="{27789B39-CD81-44EB-B4AE-D0E4132A8191}" srcOrd="0" destOrd="0" presId="urn:microsoft.com/office/officeart/2005/8/layout/cycle5"/>
    <dgm:cxn modelId="{EE803CAF-5706-439F-943E-8C9DCC1E9AC3}" type="presOf" srcId="{471024AF-BEC9-4173-A3DE-51498B064F21}" destId="{77D166D6-E4AD-41E0-9975-657648A6E7BE}" srcOrd="0" destOrd="0" presId="urn:microsoft.com/office/officeart/2005/8/layout/cycle5"/>
    <dgm:cxn modelId="{1F06E1B6-2424-4105-989E-BDF20E271EA4}" srcId="{E22A6324-2570-4218-8DD2-0372B06FC489}" destId="{1F5E43A8-FD89-4D47-85F9-432D186FCB4C}" srcOrd="4" destOrd="0" parTransId="{C8516015-B5D3-416F-A347-BB13B89204F9}" sibTransId="{EFE781BE-573E-40EF-B8B2-DE060FD3B59C}"/>
    <dgm:cxn modelId="{2D4308CB-3AD4-4FFA-B279-6CB976EB497F}" type="presOf" srcId="{1F5E43A8-FD89-4D47-85F9-432D186FCB4C}" destId="{9B7A8F18-C94B-48D1-9417-951F9F3E9DD8}" srcOrd="0" destOrd="0" presId="urn:microsoft.com/office/officeart/2005/8/layout/cycle5"/>
    <dgm:cxn modelId="{91D9F0CE-7498-4810-A182-1D00F873D182}" type="presOf" srcId="{D1CA41C3-539F-4981-BEFA-FEA5FFCF004C}" destId="{DBF6564C-3C54-4EFA-B2B8-14932725DDDD}" srcOrd="0" destOrd="0" presId="urn:microsoft.com/office/officeart/2005/8/layout/cycle5"/>
    <dgm:cxn modelId="{7A1594DB-3265-4E08-8E52-E8EA920A64E5}" srcId="{E22A6324-2570-4218-8DD2-0372B06FC489}" destId="{499EFE72-934E-41A9-9A33-49E30EF6ABD7}" srcOrd="1" destOrd="0" parTransId="{20605001-5E64-478B-8D3B-23F3C06B5965}" sibTransId="{E648D3D5-FCA1-4C72-B526-DF3A72CF1CE4}"/>
    <dgm:cxn modelId="{DE7E96DD-337E-4280-B2B1-0534BA162331}" srcId="{E22A6324-2570-4218-8DD2-0372B06FC489}" destId="{F5B1468E-07E7-4462-AF22-23451A652BD0}" srcOrd="3" destOrd="0" parTransId="{4467EE2A-A26F-42AA-A51A-3CBA90A6489C}" sibTransId="{46C739A2-0D8B-413F-B85B-9AE1E8E448B7}"/>
    <dgm:cxn modelId="{DE36B5DE-DB97-4B89-B8FB-961CAF04F6AD}" type="presOf" srcId="{F5B1468E-07E7-4462-AF22-23451A652BD0}" destId="{7EA9B29E-BAEE-4C72-B8C6-26FF9370B128}" srcOrd="0" destOrd="0" presId="urn:microsoft.com/office/officeart/2005/8/layout/cycle5"/>
    <dgm:cxn modelId="{E1F362E0-745B-4681-9D57-407867B58C35}" srcId="{E22A6324-2570-4218-8DD2-0372B06FC489}" destId="{2B153417-0A41-4456-8F4F-5406AC99B19C}" srcOrd="0" destOrd="0" parTransId="{634C0C28-8D30-425F-A338-771013AF5340}" sibTransId="{471024AF-BEC9-4173-A3DE-51498B064F21}"/>
    <dgm:cxn modelId="{08559FE0-5D40-4426-9A49-1C878DEB60F7}" type="presOf" srcId="{46C739A2-0D8B-413F-B85B-9AE1E8E448B7}" destId="{229C5A80-64D7-446B-A8D4-D355954B67D5}" srcOrd="0" destOrd="0" presId="urn:microsoft.com/office/officeart/2005/8/layout/cycle5"/>
    <dgm:cxn modelId="{96E751F1-FFA2-4EF4-A816-D69F915B38A4}" type="presOf" srcId="{E817FF5A-7EDA-45BE-8A40-59E607C44D21}" destId="{8344D3AD-EA18-43ED-B2BE-9EADF9BF727E}" srcOrd="0" destOrd="0" presId="urn:microsoft.com/office/officeart/2005/8/layout/cycle5"/>
    <dgm:cxn modelId="{D9D1BB28-918B-4B38-A9BE-575A382559B0}" type="presParOf" srcId="{85E2F483-EA86-4209-A64A-CAA9BDA4FDBF}" destId="{FD3C66E3-0F44-4838-A4B4-D791691E9F86}" srcOrd="0" destOrd="0" presId="urn:microsoft.com/office/officeart/2005/8/layout/cycle5"/>
    <dgm:cxn modelId="{228319AC-095D-48F1-BA96-32AC4D08EAA8}" type="presParOf" srcId="{85E2F483-EA86-4209-A64A-CAA9BDA4FDBF}" destId="{98B606EF-DAA4-4136-BA9F-72701B7E6338}" srcOrd="1" destOrd="0" presId="urn:microsoft.com/office/officeart/2005/8/layout/cycle5"/>
    <dgm:cxn modelId="{12297DE2-46BE-4FA2-8DF6-FD3157DD282E}" type="presParOf" srcId="{85E2F483-EA86-4209-A64A-CAA9BDA4FDBF}" destId="{77D166D6-E4AD-41E0-9975-657648A6E7BE}" srcOrd="2" destOrd="0" presId="urn:microsoft.com/office/officeart/2005/8/layout/cycle5"/>
    <dgm:cxn modelId="{AC1531BD-B119-426E-A874-F65CEF26B32A}" type="presParOf" srcId="{85E2F483-EA86-4209-A64A-CAA9BDA4FDBF}" destId="{27789B39-CD81-44EB-B4AE-D0E4132A8191}" srcOrd="3" destOrd="0" presId="urn:microsoft.com/office/officeart/2005/8/layout/cycle5"/>
    <dgm:cxn modelId="{A088EC3D-8533-46F9-86BD-58F81AB3D619}" type="presParOf" srcId="{85E2F483-EA86-4209-A64A-CAA9BDA4FDBF}" destId="{B197BDFB-C379-4636-A322-152FE8B79F0C}" srcOrd="4" destOrd="0" presId="urn:microsoft.com/office/officeart/2005/8/layout/cycle5"/>
    <dgm:cxn modelId="{360B5F5F-1881-413B-A33E-89C62B398958}" type="presParOf" srcId="{85E2F483-EA86-4209-A64A-CAA9BDA4FDBF}" destId="{8A6297E8-2F84-47BA-9A48-45CF24CBA8F2}" srcOrd="5" destOrd="0" presId="urn:microsoft.com/office/officeart/2005/8/layout/cycle5"/>
    <dgm:cxn modelId="{B2635104-895F-4E45-914B-F27A7B35CD02}" type="presParOf" srcId="{85E2F483-EA86-4209-A64A-CAA9BDA4FDBF}" destId="{8344D3AD-EA18-43ED-B2BE-9EADF9BF727E}" srcOrd="6" destOrd="0" presId="urn:microsoft.com/office/officeart/2005/8/layout/cycle5"/>
    <dgm:cxn modelId="{E295742B-9FA0-448C-8E84-2BDC9C280D0E}" type="presParOf" srcId="{85E2F483-EA86-4209-A64A-CAA9BDA4FDBF}" destId="{BDA03393-FC7C-4355-B7E5-814209BBB670}" srcOrd="7" destOrd="0" presId="urn:microsoft.com/office/officeart/2005/8/layout/cycle5"/>
    <dgm:cxn modelId="{F1355167-C167-4322-8F73-D605D35455DA}" type="presParOf" srcId="{85E2F483-EA86-4209-A64A-CAA9BDA4FDBF}" destId="{37586D8B-30DB-41F4-9B1D-72AA5824BF59}" srcOrd="8" destOrd="0" presId="urn:microsoft.com/office/officeart/2005/8/layout/cycle5"/>
    <dgm:cxn modelId="{AB9310D1-7D1D-4A5E-A3B3-EC97C7437E90}" type="presParOf" srcId="{85E2F483-EA86-4209-A64A-CAA9BDA4FDBF}" destId="{7EA9B29E-BAEE-4C72-B8C6-26FF9370B128}" srcOrd="9" destOrd="0" presId="urn:microsoft.com/office/officeart/2005/8/layout/cycle5"/>
    <dgm:cxn modelId="{0B7BA248-9602-44D4-B325-4B939DB00E12}" type="presParOf" srcId="{85E2F483-EA86-4209-A64A-CAA9BDA4FDBF}" destId="{5EB42599-ABF3-445C-A319-D3A232E858F5}" srcOrd="10" destOrd="0" presId="urn:microsoft.com/office/officeart/2005/8/layout/cycle5"/>
    <dgm:cxn modelId="{C9C49B40-2EFC-43A8-BBD4-7ED99A9AC250}" type="presParOf" srcId="{85E2F483-EA86-4209-A64A-CAA9BDA4FDBF}" destId="{229C5A80-64D7-446B-A8D4-D355954B67D5}" srcOrd="11" destOrd="0" presId="urn:microsoft.com/office/officeart/2005/8/layout/cycle5"/>
    <dgm:cxn modelId="{6EB7CF2C-5422-403E-86EB-B34EF9AE620B}" type="presParOf" srcId="{85E2F483-EA86-4209-A64A-CAA9BDA4FDBF}" destId="{9B7A8F18-C94B-48D1-9417-951F9F3E9DD8}" srcOrd="12" destOrd="0" presId="urn:microsoft.com/office/officeart/2005/8/layout/cycle5"/>
    <dgm:cxn modelId="{CA5E6C18-05CA-45B7-A3F2-6143CA75AA8F}" type="presParOf" srcId="{85E2F483-EA86-4209-A64A-CAA9BDA4FDBF}" destId="{EE2BA6B7-934C-4267-823A-3F8DED7FD9C6}" srcOrd="13" destOrd="0" presId="urn:microsoft.com/office/officeart/2005/8/layout/cycle5"/>
    <dgm:cxn modelId="{569E42AF-FD7D-4A9D-88BE-DB102E8B1A9D}" type="presParOf" srcId="{85E2F483-EA86-4209-A64A-CAA9BDA4FDBF}" destId="{218BE1DA-1AEF-49F4-959D-8C5B380E8636}" srcOrd="14" destOrd="0" presId="urn:microsoft.com/office/officeart/2005/8/layout/cycle5"/>
    <dgm:cxn modelId="{0549E857-C7A1-428B-886E-22C35836F04B}" type="presParOf" srcId="{85E2F483-EA86-4209-A64A-CAA9BDA4FDBF}" destId="{DBF6564C-3C54-4EFA-B2B8-14932725DDDD}" srcOrd="15" destOrd="0" presId="urn:microsoft.com/office/officeart/2005/8/layout/cycle5"/>
    <dgm:cxn modelId="{B07AE244-3685-46AF-9A18-D92D69595855}" type="presParOf" srcId="{85E2F483-EA86-4209-A64A-CAA9BDA4FDBF}" destId="{A7820DA4-A36F-4474-83E5-07C8135A44CF}" srcOrd="16" destOrd="0" presId="urn:microsoft.com/office/officeart/2005/8/layout/cycle5"/>
    <dgm:cxn modelId="{C7401DDA-6A8F-4798-A551-55C974E8A924}" type="presParOf" srcId="{85E2F483-EA86-4209-A64A-CAA9BDA4FDBF}" destId="{11765CEE-EEA4-4DD0-86E1-F77821D5389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C75C2-890A-43B7-8B4A-22B3A924A633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9E5FCFE-D393-465D-AD35-09DF8271901E}">
      <dgm:prSet/>
      <dgm:spPr/>
      <dgm:t>
        <a:bodyPr/>
        <a:lstStyle/>
        <a:p>
          <a:r>
            <a:rPr lang="en-US" dirty="0"/>
            <a:t>A procedure that is easy and straight forward</a:t>
          </a:r>
        </a:p>
      </dgm:t>
    </dgm:pt>
    <dgm:pt modelId="{1E1EE60F-9AFB-4A55-944C-0EFF5C486B95}" type="parTrans" cxnId="{49CCC7FC-6F5B-4464-B488-07FE1FBF76D8}">
      <dgm:prSet/>
      <dgm:spPr/>
      <dgm:t>
        <a:bodyPr/>
        <a:lstStyle/>
        <a:p>
          <a:endParaRPr lang="en-US"/>
        </a:p>
      </dgm:t>
    </dgm:pt>
    <dgm:pt modelId="{9303062C-FD54-42DF-9D94-6E8924B09A95}" type="sibTrans" cxnId="{49CCC7FC-6F5B-4464-B488-07FE1FBF76D8}">
      <dgm:prSet/>
      <dgm:spPr/>
      <dgm:t>
        <a:bodyPr/>
        <a:lstStyle/>
        <a:p>
          <a:endParaRPr lang="en-US"/>
        </a:p>
      </dgm:t>
    </dgm:pt>
    <dgm:pt modelId="{1D2A5988-DAC8-4163-AE08-86CDAD5EEB72}">
      <dgm:prSet/>
      <dgm:spPr/>
      <dgm:t>
        <a:bodyPr/>
        <a:lstStyle/>
        <a:p>
          <a:r>
            <a:rPr lang="en-US" dirty="0"/>
            <a:t>Completed in a timely matter</a:t>
          </a:r>
        </a:p>
      </dgm:t>
    </dgm:pt>
    <dgm:pt modelId="{7E3FDD47-E4B6-475B-BBD2-6EB3AE4FD4CC}" type="parTrans" cxnId="{6E0D0070-3EA8-4497-9C0E-8EF4D30DAC7B}">
      <dgm:prSet/>
      <dgm:spPr/>
      <dgm:t>
        <a:bodyPr/>
        <a:lstStyle/>
        <a:p>
          <a:endParaRPr lang="en-US"/>
        </a:p>
      </dgm:t>
    </dgm:pt>
    <dgm:pt modelId="{F30DE95E-AF90-4652-9FA7-9624BA596F6D}" type="sibTrans" cxnId="{6E0D0070-3EA8-4497-9C0E-8EF4D30DAC7B}">
      <dgm:prSet/>
      <dgm:spPr/>
      <dgm:t>
        <a:bodyPr/>
        <a:lstStyle/>
        <a:p>
          <a:endParaRPr lang="en-US"/>
        </a:p>
      </dgm:t>
    </dgm:pt>
    <dgm:pt modelId="{22710D4F-07C2-4CB3-8005-D0E631A4571D}">
      <dgm:prSet/>
      <dgm:spPr/>
      <dgm:t>
        <a:bodyPr/>
        <a:lstStyle/>
        <a:p>
          <a:r>
            <a:rPr lang="en-US" dirty="0"/>
            <a:t>Provides useful information</a:t>
          </a:r>
        </a:p>
      </dgm:t>
    </dgm:pt>
    <dgm:pt modelId="{CD45BA59-84BC-41C7-9257-7D94844A7B81}" type="parTrans" cxnId="{FEABA89F-7B52-45CB-ACEA-6E68A3042F1D}">
      <dgm:prSet/>
      <dgm:spPr/>
      <dgm:t>
        <a:bodyPr/>
        <a:lstStyle/>
        <a:p>
          <a:endParaRPr lang="en-US"/>
        </a:p>
      </dgm:t>
    </dgm:pt>
    <dgm:pt modelId="{0BB4BB35-487B-4C30-8FCF-D17FFAEDE02A}" type="sibTrans" cxnId="{FEABA89F-7B52-45CB-ACEA-6E68A3042F1D}">
      <dgm:prSet/>
      <dgm:spPr/>
      <dgm:t>
        <a:bodyPr/>
        <a:lstStyle/>
        <a:p>
          <a:endParaRPr lang="en-US"/>
        </a:p>
      </dgm:t>
    </dgm:pt>
    <dgm:pt modelId="{30096EDE-9D5D-4644-B68B-D5DBCB34288A}">
      <dgm:prSet/>
      <dgm:spPr/>
      <dgm:t>
        <a:bodyPr/>
        <a:lstStyle/>
        <a:p>
          <a:r>
            <a:rPr lang="en-US" dirty="0"/>
            <a:t>To determine optimum coagulant dosage for optimum filterability/%UVT/cost</a:t>
          </a:r>
        </a:p>
      </dgm:t>
    </dgm:pt>
    <dgm:pt modelId="{4096BF79-AA95-4975-A875-FD9491CA1F7D}" type="parTrans" cxnId="{99C45981-94D4-4925-9209-C4C2313FB9B0}">
      <dgm:prSet/>
      <dgm:spPr/>
      <dgm:t>
        <a:bodyPr/>
        <a:lstStyle/>
        <a:p>
          <a:endParaRPr lang="en-US"/>
        </a:p>
      </dgm:t>
    </dgm:pt>
    <dgm:pt modelId="{1D710138-CF47-495A-84D8-7CBEB78A95D8}" type="sibTrans" cxnId="{99C45981-94D4-4925-9209-C4C2313FB9B0}">
      <dgm:prSet/>
      <dgm:spPr/>
      <dgm:t>
        <a:bodyPr/>
        <a:lstStyle/>
        <a:p>
          <a:endParaRPr lang="en-US"/>
        </a:p>
      </dgm:t>
    </dgm:pt>
    <dgm:pt modelId="{82ADC4BE-2DD4-4869-A5F1-09C474C620B4}" type="pres">
      <dgm:prSet presAssocID="{815C75C2-890A-43B7-8B4A-22B3A924A633}" presName="root" presStyleCnt="0">
        <dgm:presLayoutVars>
          <dgm:dir/>
          <dgm:resizeHandles val="exact"/>
        </dgm:presLayoutVars>
      </dgm:prSet>
      <dgm:spPr/>
    </dgm:pt>
    <dgm:pt modelId="{DBDD24D7-44F3-4EB4-8884-30E2D7592FCB}" type="pres">
      <dgm:prSet presAssocID="{B9E5FCFE-D393-465D-AD35-09DF8271901E}" presName="compNode" presStyleCnt="0"/>
      <dgm:spPr/>
    </dgm:pt>
    <dgm:pt modelId="{24317D52-28FB-48EF-ABC2-AC271A7DF70A}" type="pres">
      <dgm:prSet presAssocID="{B9E5FCFE-D393-465D-AD35-09DF8271901E}" presName="bgRect" presStyleLbl="bgShp" presStyleIdx="0" presStyleCnt="4"/>
      <dgm:spPr/>
    </dgm:pt>
    <dgm:pt modelId="{3BE53CFF-5DBF-419A-932A-64A3B3D5045F}" type="pres">
      <dgm:prSet presAssocID="{B9E5FCFE-D393-465D-AD35-09DF827190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609D8CE-20B5-4FD9-BDD7-476B0A00EB87}" type="pres">
      <dgm:prSet presAssocID="{B9E5FCFE-D393-465D-AD35-09DF8271901E}" presName="spaceRect" presStyleCnt="0"/>
      <dgm:spPr/>
    </dgm:pt>
    <dgm:pt modelId="{FF3D226D-3A97-4CDE-86CD-4E9C2EABF322}" type="pres">
      <dgm:prSet presAssocID="{B9E5FCFE-D393-465D-AD35-09DF8271901E}" presName="parTx" presStyleLbl="revTx" presStyleIdx="0" presStyleCnt="4">
        <dgm:presLayoutVars>
          <dgm:chMax val="0"/>
          <dgm:chPref val="0"/>
        </dgm:presLayoutVars>
      </dgm:prSet>
      <dgm:spPr/>
    </dgm:pt>
    <dgm:pt modelId="{3D0C0C7D-D31C-40F0-96E1-F12B562C8F71}" type="pres">
      <dgm:prSet presAssocID="{9303062C-FD54-42DF-9D94-6E8924B09A95}" presName="sibTrans" presStyleCnt="0"/>
      <dgm:spPr/>
    </dgm:pt>
    <dgm:pt modelId="{449BA079-0B13-4D0F-9077-95B0A941BFC7}" type="pres">
      <dgm:prSet presAssocID="{1D2A5988-DAC8-4163-AE08-86CDAD5EEB72}" presName="compNode" presStyleCnt="0"/>
      <dgm:spPr/>
    </dgm:pt>
    <dgm:pt modelId="{DBA63542-857D-4CDC-970B-A88B90EB3E88}" type="pres">
      <dgm:prSet presAssocID="{1D2A5988-DAC8-4163-AE08-86CDAD5EEB72}" presName="bgRect" presStyleLbl="bgShp" presStyleIdx="1" presStyleCnt="4"/>
      <dgm:spPr/>
    </dgm:pt>
    <dgm:pt modelId="{66043839-C2DB-47CC-A69B-C9B838A8CA1A}" type="pres">
      <dgm:prSet presAssocID="{1D2A5988-DAC8-4163-AE08-86CDAD5EEB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67D3164-55CD-4A60-A80A-1FD8E4628F6E}" type="pres">
      <dgm:prSet presAssocID="{1D2A5988-DAC8-4163-AE08-86CDAD5EEB72}" presName="spaceRect" presStyleCnt="0"/>
      <dgm:spPr/>
    </dgm:pt>
    <dgm:pt modelId="{B117C000-D8C9-4A97-8435-FB4BE4C5A507}" type="pres">
      <dgm:prSet presAssocID="{1D2A5988-DAC8-4163-AE08-86CDAD5EEB72}" presName="parTx" presStyleLbl="revTx" presStyleIdx="1" presStyleCnt="4">
        <dgm:presLayoutVars>
          <dgm:chMax val="0"/>
          <dgm:chPref val="0"/>
        </dgm:presLayoutVars>
      </dgm:prSet>
      <dgm:spPr/>
    </dgm:pt>
    <dgm:pt modelId="{73F5D957-1429-4DA3-B73B-A1842D51CD39}" type="pres">
      <dgm:prSet presAssocID="{F30DE95E-AF90-4652-9FA7-9624BA596F6D}" presName="sibTrans" presStyleCnt="0"/>
      <dgm:spPr/>
    </dgm:pt>
    <dgm:pt modelId="{ECE40C63-8E19-4525-8314-12972921C2B5}" type="pres">
      <dgm:prSet presAssocID="{22710D4F-07C2-4CB3-8005-D0E631A4571D}" presName="compNode" presStyleCnt="0"/>
      <dgm:spPr/>
    </dgm:pt>
    <dgm:pt modelId="{6486F9BF-50B9-44C9-8656-2C7216259708}" type="pres">
      <dgm:prSet presAssocID="{22710D4F-07C2-4CB3-8005-D0E631A4571D}" presName="bgRect" presStyleLbl="bgShp" presStyleIdx="2" presStyleCnt="4"/>
      <dgm:spPr/>
    </dgm:pt>
    <dgm:pt modelId="{F6058D4D-B1B5-4CFA-B60D-E9A05C49F2C4}" type="pres">
      <dgm:prSet presAssocID="{22710D4F-07C2-4CB3-8005-D0E631A457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C068933-E97F-4424-A1FD-B2D39BCB8CFB}" type="pres">
      <dgm:prSet presAssocID="{22710D4F-07C2-4CB3-8005-D0E631A4571D}" presName="spaceRect" presStyleCnt="0"/>
      <dgm:spPr/>
    </dgm:pt>
    <dgm:pt modelId="{AE813C09-5AC3-4D7C-BB03-CBBA638DF471}" type="pres">
      <dgm:prSet presAssocID="{22710D4F-07C2-4CB3-8005-D0E631A4571D}" presName="parTx" presStyleLbl="revTx" presStyleIdx="2" presStyleCnt="4">
        <dgm:presLayoutVars>
          <dgm:chMax val="0"/>
          <dgm:chPref val="0"/>
        </dgm:presLayoutVars>
      </dgm:prSet>
      <dgm:spPr/>
    </dgm:pt>
    <dgm:pt modelId="{91472C94-6A96-49C0-8396-B616C36ECABD}" type="pres">
      <dgm:prSet presAssocID="{0BB4BB35-487B-4C30-8FCF-D17FFAEDE02A}" presName="sibTrans" presStyleCnt="0"/>
      <dgm:spPr/>
    </dgm:pt>
    <dgm:pt modelId="{EFF3BABE-EB3F-4D83-A9D1-35637D9C106D}" type="pres">
      <dgm:prSet presAssocID="{30096EDE-9D5D-4644-B68B-D5DBCB34288A}" presName="compNode" presStyleCnt="0"/>
      <dgm:spPr/>
    </dgm:pt>
    <dgm:pt modelId="{01779D8D-DEAE-4758-B2B1-462BE7A9149F}" type="pres">
      <dgm:prSet presAssocID="{30096EDE-9D5D-4644-B68B-D5DBCB34288A}" presName="bgRect" presStyleLbl="bgShp" presStyleIdx="3" presStyleCnt="4"/>
      <dgm:spPr/>
    </dgm:pt>
    <dgm:pt modelId="{3A3AB48F-3B6F-44BA-A111-4A700A282277}" type="pres">
      <dgm:prSet presAssocID="{30096EDE-9D5D-4644-B68B-D5DBCB3428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C4E5E3E-1595-48E6-BE7D-984F43B296B5}" type="pres">
      <dgm:prSet presAssocID="{30096EDE-9D5D-4644-B68B-D5DBCB34288A}" presName="spaceRect" presStyleCnt="0"/>
      <dgm:spPr/>
    </dgm:pt>
    <dgm:pt modelId="{34B4C425-CE86-4435-99AC-18E456DA763F}" type="pres">
      <dgm:prSet presAssocID="{30096EDE-9D5D-4644-B68B-D5DBCB3428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E0D0070-3EA8-4497-9C0E-8EF4D30DAC7B}" srcId="{815C75C2-890A-43B7-8B4A-22B3A924A633}" destId="{1D2A5988-DAC8-4163-AE08-86CDAD5EEB72}" srcOrd="1" destOrd="0" parTransId="{7E3FDD47-E4B6-475B-BBD2-6EB3AE4FD4CC}" sibTransId="{F30DE95E-AF90-4652-9FA7-9624BA596F6D}"/>
    <dgm:cxn modelId="{99C45981-94D4-4925-9209-C4C2313FB9B0}" srcId="{815C75C2-890A-43B7-8B4A-22B3A924A633}" destId="{30096EDE-9D5D-4644-B68B-D5DBCB34288A}" srcOrd="3" destOrd="0" parTransId="{4096BF79-AA95-4975-A875-FD9491CA1F7D}" sibTransId="{1D710138-CF47-495A-84D8-7CBEB78A95D8}"/>
    <dgm:cxn modelId="{849EF797-6794-4B6A-BF85-551B217EACEB}" type="presOf" srcId="{B9E5FCFE-D393-465D-AD35-09DF8271901E}" destId="{FF3D226D-3A97-4CDE-86CD-4E9C2EABF322}" srcOrd="0" destOrd="0" presId="urn:microsoft.com/office/officeart/2018/2/layout/IconVerticalSolidList"/>
    <dgm:cxn modelId="{FEABA89F-7B52-45CB-ACEA-6E68A3042F1D}" srcId="{815C75C2-890A-43B7-8B4A-22B3A924A633}" destId="{22710D4F-07C2-4CB3-8005-D0E631A4571D}" srcOrd="2" destOrd="0" parTransId="{CD45BA59-84BC-41C7-9257-7D94844A7B81}" sibTransId="{0BB4BB35-487B-4C30-8FCF-D17FFAEDE02A}"/>
    <dgm:cxn modelId="{3D9CE7B5-8008-4A3F-82F0-A78665EA9448}" type="presOf" srcId="{30096EDE-9D5D-4644-B68B-D5DBCB34288A}" destId="{34B4C425-CE86-4435-99AC-18E456DA763F}" srcOrd="0" destOrd="0" presId="urn:microsoft.com/office/officeart/2018/2/layout/IconVerticalSolidList"/>
    <dgm:cxn modelId="{B32B77C1-8AD2-47FD-A0E1-8FCA1EC485F0}" type="presOf" srcId="{22710D4F-07C2-4CB3-8005-D0E631A4571D}" destId="{AE813C09-5AC3-4D7C-BB03-CBBA638DF471}" srcOrd="0" destOrd="0" presId="urn:microsoft.com/office/officeart/2018/2/layout/IconVerticalSolidList"/>
    <dgm:cxn modelId="{56D120DA-4E19-4AFC-9A28-98C9615FD8B0}" type="presOf" srcId="{815C75C2-890A-43B7-8B4A-22B3A924A633}" destId="{82ADC4BE-2DD4-4869-A5F1-09C474C620B4}" srcOrd="0" destOrd="0" presId="urn:microsoft.com/office/officeart/2018/2/layout/IconVerticalSolidList"/>
    <dgm:cxn modelId="{627356DC-9A93-436C-9236-D80BBD0F9A7B}" type="presOf" srcId="{1D2A5988-DAC8-4163-AE08-86CDAD5EEB72}" destId="{B117C000-D8C9-4A97-8435-FB4BE4C5A507}" srcOrd="0" destOrd="0" presId="urn:microsoft.com/office/officeart/2018/2/layout/IconVerticalSolidList"/>
    <dgm:cxn modelId="{49CCC7FC-6F5B-4464-B488-07FE1FBF76D8}" srcId="{815C75C2-890A-43B7-8B4A-22B3A924A633}" destId="{B9E5FCFE-D393-465D-AD35-09DF8271901E}" srcOrd="0" destOrd="0" parTransId="{1E1EE60F-9AFB-4A55-944C-0EFF5C486B95}" sibTransId="{9303062C-FD54-42DF-9D94-6E8924B09A95}"/>
    <dgm:cxn modelId="{689B08BB-771A-4753-8B67-06F8D8BBA72B}" type="presParOf" srcId="{82ADC4BE-2DD4-4869-A5F1-09C474C620B4}" destId="{DBDD24D7-44F3-4EB4-8884-30E2D7592FCB}" srcOrd="0" destOrd="0" presId="urn:microsoft.com/office/officeart/2018/2/layout/IconVerticalSolidList"/>
    <dgm:cxn modelId="{B9B4F636-8ED6-4EB5-9D3A-993D6722A01C}" type="presParOf" srcId="{DBDD24D7-44F3-4EB4-8884-30E2D7592FCB}" destId="{24317D52-28FB-48EF-ABC2-AC271A7DF70A}" srcOrd="0" destOrd="0" presId="urn:microsoft.com/office/officeart/2018/2/layout/IconVerticalSolidList"/>
    <dgm:cxn modelId="{5427F998-334D-4E82-AB28-22F0DBD68BB5}" type="presParOf" srcId="{DBDD24D7-44F3-4EB4-8884-30E2D7592FCB}" destId="{3BE53CFF-5DBF-419A-932A-64A3B3D5045F}" srcOrd="1" destOrd="0" presId="urn:microsoft.com/office/officeart/2018/2/layout/IconVerticalSolidList"/>
    <dgm:cxn modelId="{443BFCA1-91FA-4240-B175-7380591CB952}" type="presParOf" srcId="{DBDD24D7-44F3-4EB4-8884-30E2D7592FCB}" destId="{4609D8CE-20B5-4FD9-BDD7-476B0A00EB87}" srcOrd="2" destOrd="0" presId="urn:microsoft.com/office/officeart/2018/2/layout/IconVerticalSolidList"/>
    <dgm:cxn modelId="{47E42748-4A7B-40AB-A5E3-2621EABA89C3}" type="presParOf" srcId="{DBDD24D7-44F3-4EB4-8884-30E2D7592FCB}" destId="{FF3D226D-3A97-4CDE-86CD-4E9C2EABF322}" srcOrd="3" destOrd="0" presId="urn:microsoft.com/office/officeart/2018/2/layout/IconVerticalSolidList"/>
    <dgm:cxn modelId="{91C1F713-037A-48D8-BAA1-2FC45E3296AA}" type="presParOf" srcId="{82ADC4BE-2DD4-4869-A5F1-09C474C620B4}" destId="{3D0C0C7D-D31C-40F0-96E1-F12B562C8F71}" srcOrd="1" destOrd="0" presId="urn:microsoft.com/office/officeart/2018/2/layout/IconVerticalSolidList"/>
    <dgm:cxn modelId="{55289721-063C-468B-9362-F9C0CB8ECE13}" type="presParOf" srcId="{82ADC4BE-2DD4-4869-A5F1-09C474C620B4}" destId="{449BA079-0B13-4D0F-9077-95B0A941BFC7}" srcOrd="2" destOrd="0" presId="urn:microsoft.com/office/officeart/2018/2/layout/IconVerticalSolidList"/>
    <dgm:cxn modelId="{8BCC09D2-E215-4779-A800-A9499F8FB703}" type="presParOf" srcId="{449BA079-0B13-4D0F-9077-95B0A941BFC7}" destId="{DBA63542-857D-4CDC-970B-A88B90EB3E88}" srcOrd="0" destOrd="0" presId="urn:microsoft.com/office/officeart/2018/2/layout/IconVerticalSolidList"/>
    <dgm:cxn modelId="{3305DE0E-F7FE-4848-8587-2F2CAE5B00BB}" type="presParOf" srcId="{449BA079-0B13-4D0F-9077-95B0A941BFC7}" destId="{66043839-C2DB-47CC-A69B-C9B838A8CA1A}" srcOrd="1" destOrd="0" presId="urn:microsoft.com/office/officeart/2018/2/layout/IconVerticalSolidList"/>
    <dgm:cxn modelId="{97BAFB68-D73D-4BB2-BD7E-5AB202006CB4}" type="presParOf" srcId="{449BA079-0B13-4D0F-9077-95B0A941BFC7}" destId="{067D3164-55CD-4A60-A80A-1FD8E4628F6E}" srcOrd="2" destOrd="0" presId="urn:microsoft.com/office/officeart/2018/2/layout/IconVerticalSolidList"/>
    <dgm:cxn modelId="{EF263827-E457-41CF-8E3F-CE831D5616FE}" type="presParOf" srcId="{449BA079-0B13-4D0F-9077-95B0A941BFC7}" destId="{B117C000-D8C9-4A97-8435-FB4BE4C5A507}" srcOrd="3" destOrd="0" presId="urn:microsoft.com/office/officeart/2018/2/layout/IconVerticalSolidList"/>
    <dgm:cxn modelId="{FD46DE9B-5870-4965-B4B5-DD572DF317DA}" type="presParOf" srcId="{82ADC4BE-2DD4-4869-A5F1-09C474C620B4}" destId="{73F5D957-1429-4DA3-B73B-A1842D51CD39}" srcOrd="3" destOrd="0" presId="urn:microsoft.com/office/officeart/2018/2/layout/IconVerticalSolidList"/>
    <dgm:cxn modelId="{1617A3C2-D575-495B-8E07-598B461F6D08}" type="presParOf" srcId="{82ADC4BE-2DD4-4869-A5F1-09C474C620B4}" destId="{ECE40C63-8E19-4525-8314-12972921C2B5}" srcOrd="4" destOrd="0" presId="urn:microsoft.com/office/officeart/2018/2/layout/IconVerticalSolidList"/>
    <dgm:cxn modelId="{9520A775-EDF3-4A19-A69E-99F76E6EFBC8}" type="presParOf" srcId="{ECE40C63-8E19-4525-8314-12972921C2B5}" destId="{6486F9BF-50B9-44C9-8656-2C7216259708}" srcOrd="0" destOrd="0" presId="urn:microsoft.com/office/officeart/2018/2/layout/IconVerticalSolidList"/>
    <dgm:cxn modelId="{C7F3979F-90F5-44F6-8B19-D7F74F6CE9B0}" type="presParOf" srcId="{ECE40C63-8E19-4525-8314-12972921C2B5}" destId="{F6058D4D-B1B5-4CFA-B60D-E9A05C49F2C4}" srcOrd="1" destOrd="0" presId="urn:microsoft.com/office/officeart/2018/2/layout/IconVerticalSolidList"/>
    <dgm:cxn modelId="{310DBF7C-D3EB-4A1A-BFE1-DB83D4B12ED5}" type="presParOf" srcId="{ECE40C63-8E19-4525-8314-12972921C2B5}" destId="{CC068933-E97F-4424-A1FD-B2D39BCB8CFB}" srcOrd="2" destOrd="0" presId="urn:microsoft.com/office/officeart/2018/2/layout/IconVerticalSolidList"/>
    <dgm:cxn modelId="{B662FE4B-EBCB-4E7A-8AA8-77F63E1B707A}" type="presParOf" srcId="{ECE40C63-8E19-4525-8314-12972921C2B5}" destId="{AE813C09-5AC3-4D7C-BB03-CBBA638DF471}" srcOrd="3" destOrd="0" presId="urn:microsoft.com/office/officeart/2018/2/layout/IconVerticalSolidList"/>
    <dgm:cxn modelId="{82978A76-3C8C-4AF2-8357-1416A4DB2925}" type="presParOf" srcId="{82ADC4BE-2DD4-4869-A5F1-09C474C620B4}" destId="{91472C94-6A96-49C0-8396-B616C36ECABD}" srcOrd="5" destOrd="0" presId="urn:microsoft.com/office/officeart/2018/2/layout/IconVerticalSolidList"/>
    <dgm:cxn modelId="{266C259E-1827-43B2-8EAF-E6D49E3DF810}" type="presParOf" srcId="{82ADC4BE-2DD4-4869-A5F1-09C474C620B4}" destId="{EFF3BABE-EB3F-4D83-A9D1-35637D9C106D}" srcOrd="6" destOrd="0" presId="urn:microsoft.com/office/officeart/2018/2/layout/IconVerticalSolidList"/>
    <dgm:cxn modelId="{D9902D97-38C3-40FD-83F0-F5F25DA6C99B}" type="presParOf" srcId="{EFF3BABE-EB3F-4D83-A9D1-35637D9C106D}" destId="{01779D8D-DEAE-4758-B2B1-462BE7A9149F}" srcOrd="0" destOrd="0" presId="urn:microsoft.com/office/officeart/2018/2/layout/IconVerticalSolidList"/>
    <dgm:cxn modelId="{B16F2206-B6E2-46B3-B29A-ED771ACA53CF}" type="presParOf" srcId="{EFF3BABE-EB3F-4D83-A9D1-35637D9C106D}" destId="{3A3AB48F-3B6F-44BA-A111-4A700A282277}" srcOrd="1" destOrd="0" presId="urn:microsoft.com/office/officeart/2018/2/layout/IconVerticalSolidList"/>
    <dgm:cxn modelId="{B584FA32-401E-4410-A936-D0FC0B88FFC8}" type="presParOf" srcId="{EFF3BABE-EB3F-4D83-A9D1-35637D9C106D}" destId="{2C4E5E3E-1595-48E6-BE7D-984F43B296B5}" srcOrd="2" destOrd="0" presId="urn:microsoft.com/office/officeart/2018/2/layout/IconVerticalSolidList"/>
    <dgm:cxn modelId="{629EC734-E164-4830-AF9F-5CC57F206AA8}" type="presParOf" srcId="{EFF3BABE-EB3F-4D83-A9D1-35637D9C106D}" destId="{34B4C425-CE86-4435-99AC-18E456DA76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17184-A67A-435B-8249-78CC996EC4F7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449CFB-A65E-42BB-8DAA-AA935C3742C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Flash mix for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1 minute (coagulation)</a:t>
          </a:r>
        </a:p>
      </dgm:t>
    </dgm:pt>
    <dgm:pt modelId="{B9D3EA28-E1AA-4DE6-80AF-F95DA304C125}" type="parTrans" cxnId="{AE0CAF5C-8781-47CA-A74E-0626250BFF72}">
      <dgm:prSet/>
      <dgm:spPr/>
      <dgm:t>
        <a:bodyPr/>
        <a:lstStyle/>
        <a:p>
          <a:endParaRPr lang="en-US"/>
        </a:p>
      </dgm:t>
    </dgm:pt>
    <dgm:pt modelId="{F0B41349-F1D2-4477-8531-20BE9AE4F479}" type="sibTrans" cxnId="{AE0CAF5C-8781-47CA-A74E-0626250BFF72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BA4DAE1E-DB1D-48B9-AF81-AC26D2F7F3E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Slow mix (flocculation) for 5 minutes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dirty="0"/>
            <a:t>(10 min for delay floc formation)</a:t>
          </a:r>
        </a:p>
      </dgm:t>
    </dgm:pt>
    <dgm:pt modelId="{D66EB926-04FD-480F-A6CD-F0AB6A625BEF}" type="parTrans" cxnId="{66902E9F-CA59-480C-8480-843E3EA0D86B}">
      <dgm:prSet/>
      <dgm:spPr/>
      <dgm:t>
        <a:bodyPr/>
        <a:lstStyle/>
        <a:p>
          <a:endParaRPr lang="en-US"/>
        </a:p>
      </dgm:t>
    </dgm:pt>
    <dgm:pt modelId="{427B1D3E-4628-47E9-B27E-33E9914257A5}" type="sibTrans" cxnId="{66902E9F-CA59-480C-8480-843E3EA0D86B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3EC8AF90-7BEC-4133-B420-871316AFC8D2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Settled for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5 &amp; 25 minutes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for measurements</a:t>
          </a:r>
        </a:p>
      </dgm:t>
    </dgm:pt>
    <dgm:pt modelId="{EFA0C4CA-9393-40E3-9DBF-36C37C06A098}" type="parTrans" cxnId="{51596437-FF05-4AAA-9EAC-14C0B8A9FFE5}">
      <dgm:prSet/>
      <dgm:spPr/>
      <dgm:t>
        <a:bodyPr/>
        <a:lstStyle/>
        <a:p>
          <a:endParaRPr lang="en-US"/>
        </a:p>
      </dgm:t>
    </dgm:pt>
    <dgm:pt modelId="{1F4FDF12-43F9-45BD-8853-674E0ED10CB7}" type="sibTrans" cxnId="{51596437-FF05-4AAA-9EAC-14C0B8A9FFE5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48719ABD-793E-4B6D-A020-AE56E5A9391C}" type="pres">
      <dgm:prSet presAssocID="{9B517184-A67A-435B-8249-78CC996EC4F7}" presName="Name0" presStyleCnt="0">
        <dgm:presLayoutVars>
          <dgm:animLvl val="lvl"/>
          <dgm:resizeHandles val="exact"/>
        </dgm:presLayoutVars>
      </dgm:prSet>
      <dgm:spPr/>
    </dgm:pt>
    <dgm:pt modelId="{1358AAA3-F127-4E56-A8FF-E26A44889333}" type="pres">
      <dgm:prSet presAssocID="{52449CFB-A65E-42BB-8DAA-AA935C3742CC}" presName="compositeNode" presStyleCnt="0">
        <dgm:presLayoutVars>
          <dgm:bulletEnabled val="1"/>
        </dgm:presLayoutVars>
      </dgm:prSet>
      <dgm:spPr/>
    </dgm:pt>
    <dgm:pt modelId="{0C3FE560-A709-41A1-90F4-6A03A86F46AC}" type="pres">
      <dgm:prSet presAssocID="{52449CFB-A65E-42BB-8DAA-AA935C3742CC}" presName="bgRect" presStyleLbl="bgAccFollowNode1" presStyleIdx="0" presStyleCnt="3"/>
      <dgm:spPr/>
    </dgm:pt>
    <dgm:pt modelId="{32B2AFDA-8E02-4A5C-81A2-32D3F3B1EEEF}" type="pres">
      <dgm:prSet presAssocID="{F0B41349-F1D2-4477-8531-20BE9AE4F47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E984E25-BBAE-42A2-976A-0EAD48A6B188}" type="pres">
      <dgm:prSet presAssocID="{52449CFB-A65E-42BB-8DAA-AA935C3742CC}" presName="bottomLine" presStyleLbl="alignNode1" presStyleIdx="1" presStyleCnt="6">
        <dgm:presLayoutVars/>
      </dgm:prSet>
      <dgm:spPr/>
    </dgm:pt>
    <dgm:pt modelId="{709CC617-4423-48A4-B328-E95AE767BF2C}" type="pres">
      <dgm:prSet presAssocID="{52449CFB-A65E-42BB-8DAA-AA935C3742CC}" presName="nodeText" presStyleLbl="bgAccFollowNode1" presStyleIdx="0" presStyleCnt="3">
        <dgm:presLayoutVars>
          <dgm:bulletEnabled val="1"/>
        </dgm:presLayoutVars>
      </dgm:prSet>
      <dgm:spPr/>
    </dgm:pt>
    <dgm:pt modelId="{7E187147-7440-4D08-A6E9-5F3FF8394683}" type="pres">
      <dgm:prSet presAssocID="{F0B41349-F1D2-4477-8531-20BE9AE4F479}" presName="sibTrans" presStyleCnt="0"/>
      <dgm:spPr/>
    </dgm:pt>
    <dgm:pt modelId="{6C07021F-9FDD-4E82-A9F9-ADF8C5DF3A7D}" type="pres">
      <dgm:prSet presAssocID="{BA4DAE1E-DB1D-48B9-AF81-AC26D2F7F3E6}" presName="compositeNode" presStyleCnt="0">
        <dgm:presLayoutVars>
          <dgm:bulletEnabled val="1"/>
        </dgm:presLayoutVars>
      </dgm:prSet>
      <dgm:spPr/>
    </dgm:pt>
    <dgm:pt modelId="{664C95DB-B60F-4FB3-A1AA-D8B16797ED50}" type="pres">
      <dgm:prSet presAssocID="{BA4DAE1E-DB1D-48B9-AF81-AC26D2F7F3E6}" presName="bgRect" presStyleLbl="bgAccFollowNode1" presStyleIdx="1" presStyleCnt="3"/>
      <dgm:spPr/>
    </dgm:pt>
    <dgm:pt modelId="{E1EF7BA9-EC04-4968-80F7-1657D7EDF623}" type="pres">
      <dgm:prSet presAssocID="{427B1D3E-4628-47E9-B27E-33E9914257A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DDFB671-5701-46DE-AC1A-0A0DF24E6E43}" type="pres">
      <dgm:prSet presAssocID="{BA4DAE1E-DB1D-48B9-AF81-AC26D2F7F3E6}" presName="bottomLine" presStyleLbl="alignNode1" presStyleIdx="3" presStyleCnt="6">
        <dgm:presLayoutVars/>
      </dgm:prSet>
      <dgm:spPr/>
    </dgm:pt>
    <dgm:pt modelId="{74C88DF1-ADC2-45FE-9957-077CDADFCFC9}" type="pres">
      <dgm:prSet presAssocID="{BA4DAE1E-DB1D-48B9-AF81-AC26D2F7F3E6}" presName="nodeText" presStyleLbl="bgAccFollowNode1" presStyleIdx="1" presStyleCnt="3">
        <dgm:presLayoutVars>
          <dgm:bulletEnabled val="1"/>
        </dgm:presLayoutVars>
      </dgm:prSet>
      <dgm:spPr/>
    </dgm:pt>
    <dgm:pt modelId="{DC519F77-EF01-40EF-85E2-4D09C154731C}" type="pres">
      <dgm:prSet presAssocID="{427B1D3E-4628-47E9-B27E-33E9914257A5}" presName="sibTrans" presStyleCnt="0"/>
      <dgm:spPr/>
    </dgm:pt>
    <dgm:pt modelId="{BFD2CBC8-CF06-4A85-8089-837897161EBF}" type="pres">
      <dgm:prSet presAssocID="{3EC8AF90-7BEC-4133-B420-871316AFC8D2}" presName="compositeNode" presStyleCnt="0">
        <dgm:presLayoutVars>
          <dgm:bulletEnabled val="1"/>
        </dgm:presLayoutVars>
      </dgm:prSet>
      <dgm:spPr/>
    </dgm:pt>
    <dgm:pt modelId="{AC973BDC-2723-4B95-9136-640FE83E78EC}" type="pres">
      <dgm:prSet presAssocID="{3EC8AF90-7BEC-4133-B420-871316AFC8D2}" presName="bgRect" presStyleLbl="bgAccFollowNode1" presStyleIdx="2" presStyleCnt="3"/>
      <dgm:spPr/>
    </dgm:pt>
    <dgm:pt modelId="{9C253297-3E40-4E58-8542-A2DC85EA4CB3}" type="pres">
      <dgm:prSet presAssocID="{1F4FDF12-43F9-45BD-8853-674E0ED10CB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5FDB5FDD-FED7-401A-B6CE-B29AD04DFB4E}" type="pres">
      <dgm:prSet presAssocID="{3EC8AF90-7BEC-4133-B420-871316AFC8D2}" presName="bottomLine" presStyleLbl="alignNode1" presStyleIdx="5" presStyleCnt="6">
        <dgm:presLayoutVars/>
      </dgm:prSet>
      <dgm:spPr/>
    </dgm:pt>
    <dgm:pt modelId="{560EF01D-865E-4F73-B7D2-742CAC12E36D}" type="pres">
      <dgm:prSet presAssocID="{3EC8AF90-7BEC-4133-B420-871316AFC8D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712F201-5852-4D60-852D-850A5D2D71D3}" type="presOf" srcId="{52449CFB-A65E-42BB-8DAA-AA935C3742CC}" destId="{709CC617-4423-48A4-B328-E95AE767BF2C}" srcOrd="1" destOrd="0" presId="urn:microsoft.com/office/officeart/2016/7/layout/BasicLinearProcessNumbered"/>
    <dgm:cxn modelId="{67670A36-06BF-4AA5-972A-969236BAB0B4}" type="presOf" srcId="{F0B41349-F1D2-4477-8531-20BE9AE4F479}" destId="{32B2AFDA-8E02-4A5C-81A2-32D3F3B1EEEF}" srcOrd="0" destOrd="0" presId="urn:microsoft.com/office/officeart/2016/7/layout/BasicLinearProcessNumbered"/>
    <dgm:cxn modelId="{51596437-FF05-4AAA-9EAC-14C0B8A9FFE5}" srcId="{9B517184-A67A-435B-8249-78CC996EC4F7}" destId="{3EC8AF90-7BEC-4133-B420-871316AFC8D2}" srcOrd="2" destOrd="0" parTransId="{EFA0C4CA-9393-40E3-9DBF-36C37C06A098}" sibTransId="{1F4FDF12-43F9-45BD-8853-674E0ED10CB7}"/>
    <dgm:cxn modelId="{AE0CAF5C-8781-47CA-A74E-0626250BFF72}" srcId="{9B517184-A67A-435B-8249-78CC996EC4F7}" destId="{52449CFB-A65E-42BB-8DAA-AA935C3742CC}" srcOrd="0" destOrd="0" parTransId="{B9D3EA28-E1AA-4DE6-80AF-F95DA304C125}" sibTransId="{F0B41349-F1D2-4477-8531-20BE9AE4F479}"/>
    <dgm:cxn modelId="{3544C565-F434-47A7-9F94-969758E5B47F}" type="presOf" srcId="{BA4DAE1E-DB1D-48B9-AF81-AC26D2F7F3E6}" destId="{664C95DB-B60F-4FB3-A1AA-D8B16797ED50}" srcOrd="0" destOrd="0" presId="urn:microsoft.com/office/officeart/2016/7/layout/BasicLinearProcessNumbered"/>
    <dgm:cxn modelId="{66BB6F96-B555-4657-A234-C93CE87D0F8F}" type="presOf" srcId="{427B1D3E-4628-47E9-B27E-33E9914257A5}" destId="{E1EF7BA9-EC04-4968-80F7-1657D7EDF623}" srcOrd="0" destOrd="0" presId="urn:microsoft.com/office/officeart/2016/7/layout/BasicLinearProcessNumbered"/>
    <dgm:cxn modelId="{66902E9F-CA59-480C-8480-843E3EA0D86B}" srcId="{9B517184-A67A-435B-8249-78CC996EC4F7}" destId="{BA4DAE1E-DB1D-48B9-AF81-AC26D2F7F3E6}" srcOrd="1" destOrd="0" parTransId="{D66EB926-04FD-480F-A6CD-F0AB6A625BEF}" sibTransId="{427B1D3E-4628-47E9-B27E-33E9914257A5}"/>
    <dgm:cxn modelId="{EFE96FA1-5D09-426D-ADAA-CE20406C8EBB}" type="presOf" srcId="{52449CFB-A65E-42BB-8DAA-AA935C3742CC}" destId="{0C3FE560-A709-41A1-90F4-6A03A86F46AC}" srcOrd="0" destOrd="0" presId="urn:microsoft.com/office/officeart/2016/7/layout/BasicLinearProcessNumbered"/>
    <dgm:cxn modelId="{893B7DBA-D0BB-4FAA-88EC-70D91C218288}" type="presOf" srcId="{9B517184-A67A-435B-8249-78CC996EC4F7}" destId="{48719ABD-793E-4B6D-A020-AE56E5A9391C}" srcOrd="0" destOrd="0" presId="urn:microsoft.com/office/officeart/2016/7/layout/BasicLinearProcessNumbered"/>
    <dgm:cxn modelId="{AEC688BB-6899-4BE3-B0D0-8F3552BC33C1}" type="presOf" srcId="{1F4FDF12-43F9-45BD-8853-674E0ED10CB7}" destId="{9C253297-3E40-4E58-8542-A2DC85EA4CB3}" srcOrd="0" destOrd="0" presId="urn:microsoft.com/office/officeart/2016/7/layout/BasicLinearProcessNumbered"/>
    <dgm:cxn modelId="{6EBAF9BF-5237-4DE1-8389-26E591A1B19A}" type="presOf" srcId="{3EC8AF90-7BEC-4133-B420-871316AFC8D2}" destId="{560EF01D-865E-4F73-B7D2-742CAC12E36D}" srcOrd="1" destOrd="0" presId="urn:microsoft.com/office/officeart/2016/7/layout/BasicLinearProcessNumbered"/>
    <dgm:cxn modelId="{C5908BC7-761A-4D85-A47A-603911463D9C}" type="presOf" srcId="{BA4DAE1E-DB1D-48B9-AF81-AC26D2F7F3E6}" destId="{74C88DF1-ADC2-45FE-9957-077CDADFCFC9}" srcOrd="1" destOrd="0" presId="urn:microsoft.com/office/officeart/2016/7/layout/BasicLinearProcessNumbered"/>
    <dgm:cxn modelId="{8D0B6EE8-4866-4FCC-B441-57FB9DA6FE99}" type="presOf" srcId="{3EC8AF90-7BEC-4133-B420-871316AFC8D2}" destId="{AC973BDC-2723-4B95-9136-640FE83E78EC}" srcOrd="0" destOrd="0" presId="urn:microsoft.com/office/officeart/2016/7/layout/BasicLinearProcessNumbered"/>
    <dgm:cxn modelId="{DB5621CB-F0E5-4A64-8498-1ECFB863A536}" type="presParOf" srcId="{48719ABD-793E-4B6D-A020-AE56E5A9391C}" destId="{1358AAA3-F127-4E56-A8FF-E26A44889333}" srcOrd="0" destOrd="0" presId="urn:microsoft.com/office/officeart/2016/7/layout/BasicLinearProcessNumbered"/>
    <dgm:cxn modelId="{5FD98CAF-F066-4D28-9BD1-99F312168EDC}" type="presParOf" srcId="{1358AAA3-F127-4E56-A8FF-E26A44889333}" destId="{0C3FE560-A709-41A1-90F4-6A03A86F46AC}" srcOrd="0" destOrd="0" presId="urn:microsoft.com/office/officeart/2016/7/layout/BasicLinearProcessNumbered"/>
    <dgm:cxn modelId="{D99B77DB-68D2-4A65-91A5-CBD97F9BA59B}" type="presParOf" srcId="{1358AAA3-F127-4E56-A8FF-E26A44889333}" destId="{32B2AFDA-8E02-4A5C-81A2-32D3F3B1EEEF}" srcOrd="1" destOrd="0" presId="urn:microsoft.com/office/officeart/2016/7/layout/BasicLinearProcessNumbered"/>
    <dgm:cxn modelId="{2C8C62AD-33D4-4D1C-9B51-5FDC7CB2EC9B}" type="presParOf" srcId="{1358AAA3-F127-4E56-A8FF-E26A44889333}" destId="{8E984E25-BBAE-42A2-976A-0EAD48A6B188}" srcOrd="2" destOrd="0" presId="urn:microsoft.com/office/officeart/2016/7/layout/BasicLinearProcessNumbered"/>
    <dgm:cxn modelId="{3044E0B1-E59F-4FCC-B300-5212ECB5F921}" type="presParOf" srcId="{1358AAA3-F127-4E56-A8FF-E26A44889333}" destId="{709CC617-4423-48A4-B328-E95AE767BF2C}" srcOrd="3" destOrd="0" presId="urn:microsoft.com/office/officeart/2016/7/layout/BasicLinearProcessNumbered"/>
    <dgm:cxn modelId="{FE6E5B2E-459F-48CD-8669-F0589D4CB510}" type="presParOf" srcId="{48719ABD-793E-4B6D-A020-AE56E5A9391C}" destId="{7E187147-7440-4D08-A6E9-5F3FF8394683}" srcOrd="1" destOrd="0" presId="urn:microsoft.com/office/officeart/2016/7/layout/BasicLinearProcessNumbered"/>
    <dgm:cxn modelId="{4ACE4198-EDDB-4987-9793-09F30A4B1BFF}" type="presParOf" srcId="{48719ABD-793E-4B6D-A020-AE56E5A9391C}" destId="{6C07021F-9FDD-4E82-A9F9-ADF8C5DF3A7D}" srcOrd="2" destOrd="0" presId="urn:microsoft.com/office/officeart/2016/7/layout/BasicLinearProcessNumbered"/>
    <dgm:cxn modelId="{124358CC-C264-47B4-B8AA-00F110C9131F}" type="presParOf" srcId="{6C07021F-9FDD-4E82-A9F9-ADF8C5DF3A7D}" destId="{664C95DB-B60F-4FB3-A1AA-D8B16797ED50}" srcOrd="0" destOrd="0" presId="urn:microsoft.com/office/officeart/2016/7/layout/BasicLinearProcessNumbered"/>
    <dgm:cxn modelId="{3E4F81B0-7883-4867-8553-BCF6D957D6E8}" type="presParOf" srcId="{6C07021F-9FDD-4E82-A9F9-ADF8C5DF3A7D}" destId="{E1EF7BA9-EC04-4968-80F7-1657D7EDF623}" srcOrd="1" destOrd="0" presId="urn:microsoft.com/office/officeart/2016/7/layout/BasicLinearProcessNumbered"/>
    <dgm:cxn modelId="{3F02E2F6-B2AC-46C7-A7E6-2224058747DE}" type="presParOf" srcId="{6C07021F-9FDD-4E82-A9F9-ADF8C5DF3A7D}" destId="{3DDFB671-5701-46DE-AC1A-0A0DF24E6E43}" srcOrd="2" destOrd="0" presId="urn:microsoft.com/office/officeart/2016/7/layout/BasicLinearProcessNumbered"/>
    <dgm:cxn modelId="{80BE1655-A3C9-40D4-BE0F-63C25702B357}" type="presParOf" srcId="{6C07021F-9FDD-4E82-A9F9-ADF8C5DF3A7D}" destId="{74C88DF1-ADC2-45FE-9957-077CDADFCFC9}" srcOrd="3" destOrd="0" presId="urn:microsoft.com/office/officeart/2016/7/layout/BasicLinearProcessNumbered"/>
    <dgm:cxn modelId="{D95B9C2F-0B0B-442C-9860-4AB095567C9E}" type="presParOf" srcId="{48719ABD-793E-4B6D-A020-AE56E5A9391C}" destId="{DC519F77-EF01-40EF-85E2-4D09C154731C}" srcOrd="3" destOrd="0" presId="urn:microsoft.com/office/officeart/2016/7/layout/BasicLinearProcessNumbered"/>
    <dgm:cxn modelId="{71216640-775C-4124-B13E-BF2670D3504F}" type="presParOf" srcId="{48719ABD-793E-4B6D-A020-AE56E5A9391C}" destId="{BFD2CBC8-CF06-4A85-8089-837897161EBF}" srcOrd="4" destOrd="0" presId="urn:microsoft.com/office/officeart/2016/7/layout/BasicLinearProcessNumbered"/>
    <dgm:cxn modelId="{17AB2C07-71DF-4261-A8CF-412838412D23}" type="presParOf" srcId="{BFD2CBC8-CF06-4A85-8089-837897161EBF}" destId="{AC973BDC-2723-4B95-9136-640FE83E78EC}" srcOrd="0" destOrd="0" presId="urn:microsoft.com/office/officeart/2016/7/layout/BasicLinearProcessNumbered"/>
    <dgm:cxn modelId="{C86303C2-BA19-4A2B-82A4-E1E5B544505F}" type="presParOf" srcId="{BFD2CBC8-CF06-4A85-8089-837897161EBF}" destId="{9C253297-3E40-4E58-8542-A2DC85EA4CB3}" srcOrd="1" destOrd="0" presId="urn:microsoft.com/office/officeart/2016/7/layout/BasicLinearProcessNumbered"/>
    <dgm:cxn modelId="{D508D85B-2B10-43DE-84B3-3810CD7183D8}" type="presParOf" srcId="{BFD2CBC8-CF06-4A85-8089-837897161EBF}" destId="{5FDB5FDD-FED7-401A-B6CE-B29AD04DFB4E}" srcOrd="2" destOrd="0" presId="urn:microsoft.com/office/officeart/2016/7/layout/BasicLinearProcessNumbered"/>
    <dgm:cxn modelId="{BD557199-4420-456D-B975-BEF667F71184}" type="presParOf" srcId="{BFD2CBC8-CF06-4A85-8089-837897161EBF}" destId="{560EF01D-865E-4F73-B7D2-742CAC12E36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637750-18BA-4127-96C5-A3B56D19F27E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48616CD-20EB-4E02-B71B-A277F184FF0F}">
      <dgm:prSet/>
      <dgm:spPr/>
      <dgm:t>
        <a:bodyPr/>
        <a:lstStyle/>
        <a:p>
          <a:r>
            <a:rPr lang="en-US" dirty="0"/>
            <a:t>Compare different coagulant dosages</a:t>
          </a:r>
        </a:p>
      </dgm:t>
    </dgm:pt>
    <dgm:pt modelId="{A90F5B58-E002-421F-8BA6-DA602EA8330A}" type="parTrans" cxnId="{ABA15251-2AF4-432C-BC9C-1722227143BC}">
      <dgm:prSet/>
      <dgm:spPr/>
      <dgm:t>
        <a:bodyPr/>
        <a:lstStyle/>
        <a:p>
          <a:endParaRPr lang="en-US"/>
        </a:p>
      </dgm:t>
    </dgm:pt>
    <dgm:pt modelId="{B57F59C0-55E6-471D-8A7D-7E311460D4A1}" type="sibTrans" cxnId="{ABA15251-2AF4-432C-BC9C-1722227143BC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F5432800-8155-4F2D-9C21-CF353EF1B139}">
      <dgm:prSet/>
      <dgm:spPr/>
      <dgm:t>
        <a:bodyPr/>
        <a:lstStyle/>
        <a:p>
          <a:r>
            <a:rPr lang="en-US" dirty="0"/>
            <a:t>Compare #1 with pre-oxidations</a:t>
          </a:r>
        </a:p>
      </dgm:t>
    </dgm:pt>
    <dgm:pt modelId="{2EEF2F5F-676D-4F6F-B057-8194CBC893B8}" type="parTrans" cxnId="{DF844E6E-7085-407E-8D92-6C7BC155B4D1}">
      <dgm:prSet/>
      <dgm:spPr/>
      <dgm:t>
        <a:bodyPr/>
        <a:lstStyle/>
        <a:p>
          <a:endParaRPr lang="en-US"/>
        </a:p>
      </dgm:t>
    </dgm:pt>
    <dgm:pt modelId="{D6F4B52F-F08B-4BE9-84B5-F205D8E2D165}" type="sibTrans" cxnId="{DF844E6E-7085-407E-8D92-6C7BC155B4D1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69943D58-2C8A-45F1-A7A4-1DE9D6592BB1}">
      <dgm:prSet/>
      <dgm:spPr/>
      <dgm:t>
        <a:bodyPr/>
        <a:lstStyle/>
        <a:p>
          <a:r>
            <a:rPr lang="en-US" dirty="0"/>
            <a:t>Compare #1 &amp; #2 with coagulant aid</a:t>
          </a:r>
        </a:p>
      </dgm:t>
    </dgm:pt>
    <dgm:pt modelId="{D5ED9F65-9961-4581-8DAF-512049D2684B}" type="parTrans" cxnId="{0FE6B9D0-3000-47BF-A84B-7966F87ACA5E}">
      <dgm:prSet/>
      <dgm:spPr/>
      <dgm:t>
        <a:bodyPr/>
        <a:lstStyle/>
        <a:p>
          <a:endParaRPr lang="en-US"/>
        </a:p>
      </dgm:t>
    </dgm:pt>
    <dgm:pt modelId="{EF8802AE-A919-4A9B-A16E-6176CF7FA28E}" type="sibTrans" cxnId="{0FE6B9D0-3000-47BF-A84B-7966F87ACA5E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05FEAC16-EFA1-4C2E-8353-A34D84354E3E}">
      <dgm:prSet/>
      <dgm:spPr/>
      <dgm:t>
        <a:bodyPr/>
        <a:lstStyle/>
        <a:p>
          <a:r>
            <a:rPr lang="en-US" dirty="0"/>
            <a:t>Compare #1-3 with other potential coagulants</a:t>
          </a:r>
        </a:p>
      </dgm:t>
    </dgm:pt>
    <dgm:pt modelId="{74121C9D-829E-4B6F-8291-271F6974E570}" type="parTrans" cxnId="{55B7A613-1CC8-428C-965D-1BB7BE9C0DED}">
      <dgm:prSet/>
      <dgm:spPr/>
      <dgm:t>
        <a:bodyPr/>
        <a:lstStyle/>
        <a:p>
          <a:endParaRPr lang="en-US"/>
        </a:p>
      </dgm:t>
    </dgm:pt>
    <dgm:pt modelId="{DABDEA21-2EB0-438E-85FE-C41D58FEBCCE}" type="sibTrans" cxnId="{55B7A613-1CC8-428C-965D-1BB7BE9C0DED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AE47F4D3-E70B-4A50-8AFF-073FF879264A}" type="pres">
      <dgm:prSet presAssocID="{20637750-18BA-4127-96C5-A3B56D19F27E}" presName="Name0" presStyleCnt="0">
        <dgm:presLayoutVars>
          <dgm:animLvl val="lvl"/>
          <dgm:resizeHandles val="exact"/>
        </dgm:presLayoutVars>
      </dgm:prSet>
      <dgm:spPr/>
    </dgm:pt>
    <dgm:pt modelId="{5FCEEDD9-31C6-4B3A-B2A6-568A1AE78362}" type="pres">
      <dgm:prSet presAssocID="{948616CD-20EB-4E02-B71B-A277F184FF0F}" presName="compositeNode" presStyleCnt="0">
        <dgm:presLayoutVars>
          <dgm:bulletEnabled val="1"/>
        </dgm:presLayoutVars>
      </dgm:prSet>
      <dgm:spPr/>
    </dgm:pt>
    <dgm:pt modelId="{9187621F-AA91-4766-B89B-88FA4EFC74C7}" type="pres">
      <dgm:prSet presAssocID="{948616CD-20EB-4E02-B71B-A277F184FF0F}" presName="bgRect" presStyleLbl="bgAccFollowNode1" presStyleIdx="0" presStyleCnt="4"/>
      <dgm:spPr/>
    </dgm:pt>
    <dgm:pt modelId="{A0701E98-2917-479B-B256-97C56C9EC97A}" type="pres">
      <dgm:prSet presAssocID="{B57F59C0-55E6-471D-8A7D-7E311460D4A1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06AB48B8-379A-4347-B684-6ADAF059D5EA}" type="pres">
      <dgm:prSet presAssocID="{948616CD-20EB-4E02-B71B-A277F184FF0F}" presName="bottomLine" presStyleLbl="alignNode1" presStyleIdx="1" presStyleCnt="8">
        <dgm:presLayoutVars/>
      </dgm:prSet>
      <dgm:spPr/>
    </dgm:pt>
    <dgm:pt modelId="{8403CB63-042C-4E97-ADF3-F2C9C132CB22}" type="pres">
      <dgm:prSet presAssocID="{948616CD-20EB-4E02-B71B-A277F184FF0F}" presName="nodeText" presStyleLbl="bgAccFollowNode1" presStyleIdx="0" presStyleCnt="4">
        <dgm:presLayoutVars>
          <dgm:bulletEnabled val="1"/>
        </dgm:presLayoutVars>
      </dgm:prSet>
      <dgm:spPr/>
    </dgm:pt>
    <dgm:pt modelId="{0C4D870B-E4F2-46F8-B3BC-7956BD8652AC}" type="pres">
      <dgm:prSet presAssocID="{B57F59C0-55E6-471D-8A7D-7E311460D4A1}" presName="sibTrans" presStyleCnt="0"/>
      <dgm:spPr/>
    </dgm:pt>
    <dgm:pt modelId="{D640C1B5-D9D7-4BEB-B049-2D2D5E95BF8D}" type="pres">
      <dgm:prSet presAssocID="{F5432800-8155-4F2D-9C21-CF353EF1B139}" presName="compositeNode" presStyleCnt="0">
        <dgm:presLayoutVars>
          <dgm:bulletEnabled val="1"/>
        </dgm:presLayoutVars>
      </dgm:prSet>
      <dgm:spPr/>
    </dgm:pt>
    <dgm:pt modelId="{F0282C31-F9AF-4A6B-8374-9A030627E9DF}" type="pres">
      <dgm:prSet presAssocID="{F5432800-8155-4F2D-9C21-CF353EF1B139}" presName="bgRect" presStyleLbl="bgAccFollowNode1" presStyleIdx="1" presStyleCnt="4"/>
      <dgm:spPr/>
    </dgm:pt>
    <dgm:pt modelId="{3DAEA250-E079-4FF0-B943-73CCC113273E}" type="pres">
      <dgm:prSet presAssocID="{D6F4B52F-F08B-4BE9-84B5-F205D8E2D165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BF9A5FE-2AC8-48AE-A821-BDDE0115BBC9}" type="pres">
      <dgm:prSet presAssocID="{F5432800-8155-4F2D-9C21-CF353EF1B139}" presName="bottomLine" presStyleLbl="alignNode1" presStyleIdx="3" presStyleCnt="8">
        <dgm:presLayoutVars/>
      </dgm:prSet>
      <dgm:spPr/>
    </dgm:pt>
    <dgm:pt modelId="{4CE64DEE-2561-47E2-916B-08E34903FB27}" type="pres">
      <dgm:prSet presAssocID="{F5432800-8155-4F2D-9C21-CF353EF1B139}" presName="nodeText" presStyleLbl="bgAccFollowNode1" presStyleIdx="1" presStyleCnt="4">
        <dgm:presLayoutVars>
          <dgm:bulletEnabled val="1"/>
        </dgm:presLayoutVars>
      </dgm:prSet>
      <dgm:spPr/>
    </dgm:pt>
    <dgm:pt modelId="{C7386329-55CA-4449-ADEF-A33217C94DBB}" type="pres">
      <dgm:prSet presAssocID="{D6F4B52F-F08B-4BE9-84B5-F205D8E2D165}" presName="sibTrans" presStyleCnt="0"/>
      <dgm:spPr/>
    </dgm:pt>
    <dgm:pt modelId="{2B834B14-BA6A-47B6-8996-E88FA689E110}" type="pres">
      <dgm:prSet presAssocID="{69943D58-2C8A-45F1-A7A4-1DE9D6592BB1}" presName="compositeNode" presStyleCnt="0">
        <dgm:presLayoutVars>
          <dgm:bulletEnabled val="1"/>
        </dgm:presLayoutVars>
      </dgm:prSet>
      <dgm:spPr/>
    </dgm:pt>
    <dgm:pt modelId="{2DAAAB20-721A-425C-85A6-0A1A0466B9A2}" type="pres">
      <dgm:prSet presAssocID="{69943D58-2C8A-45F1-A7A4-1DE9D6592BB1}" presName="bgRect" presStyleLbl="bgAccFollowNode1" presStyleIdx="2" presStyleCnt="4"/>
      <dgm:spPr/>
    </dgm:pt>
    <dgm:pt modelId="{702A2FBA-FA2F-4927-97BE-0EA44A4D5EE9}" type="pres">
      <dgm:prSet presAssocID="{EF8802AE-A919-4A9B-A16E-6176CF7FA28E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E48C647-1106-4595-9EE9-0FD9A55D8752}" type="pres">
      <dgm:prSet presAssocID="{69943D58-2C8A-45F1-A7A4-1DE9D6592BB1}" presName="bottomLine" presStyleLbl="alignNode1" presStyleIdx="5" presStyleCnt="8">
        <dgm:presLayoutVars/>
      </dgm:prSet>
      <dgm:spPr/>
    </dgm:pt>
    <dgm:pt modelId="{9C284BA4-D4A1-4E2F-B847-D50FC7F8F063}" type="pres">
      <dgm:prSet presAssocID="{69943D58-2C8A-45F1-A7A4-1DE9D6592BB1}" presName="nodeText" presStyleLbl="bgAccFollowNode1" presStyleIdx="2" presStyleCnt="4">
        <dgm:presLayoutVars>
          <dgm:bulletEnabled val="1"/>
        </dgm:presLayoutVars>
      </dgm:prSet>
      <dgm:spPr/>
    </dgm:pt>
    <dgm:pt modelId="{9F009A54-5B5E-4E76-BAAF-8B3C478A6049}" type="pres">
      <dgm:prSet presAssocID="{EF8802AE-A919-4A9B-A16E-6176CF7FA28E}" presName="sibTrans" presStyleCnt="0"/>
      <dgm:spPr/>
    </dgm:pt>
    <dgm:pt modelId="{8CA3C9C5-7CA7-4B5C-8247-A09C6E660651}" type="pres">
      <dgm:prSet presAssocID="{05FEAC16-EFA1-4C2E-8353-A34D84354E3E}" presName="compositeNode" presStyleCnt="0">
        <dgm:presLayoutVars>
          <dgm:bulletEnabled val="1"/>
        </dgm:presLayoutVars>
      </dgm:prSet>
      <dgm:spPr/>
    </dgm:pt>
    <dgm:pt modelId="{3375C11A-44AA-4E52-B92E-6620316D3254}" type="pres">
      <dgm:prSet presAssocID="{05FEAC16-EFA1-4C2E-8353-A34D84354E3E}" presName="bgRect" presStyleLbl="bgAccFollowNode1" presStyleIdx="3" presStyleCnt="4"/>
      <dgm:spPr/>
    </dgm:pt>
    <dgm:pt modelId="{49313388-D300-4B4D-94F1-106400237189}" type="pres">
      <dgm:prSet presAssocID="{DABDEA21-2EB0-438E-85FE-C41D58FEBCC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ACB563F-F67D-45DE-854C-E83E400A2855}" type="pres">
      <dgm:prSet presAssocID="{05FEAC16-EFA1-4C2E-8353-A34D84354E3E}" presName="bottomLine" presStyleLbl="alignNode1" presStyleIdx="7" presStyleCnt="8">
        <dgm:presLayoutVars/>
      </dgm:prSet>
      <dgm:spPr/>
    </dgm:pt>
    <dgm:pt modelId="{B72BC0F6-914F-45E9-9BC2-A16150797AC0}" type="pres">
      <dgm:prSet presAssocID="{05FEAC16-EFA1-4C2E-8353-A34D84354E3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15E0205-1A7E-4EC7-9E69-DFB58E3F6143}" type="presOf" srcId="{F5432800-8155-4F2D-9C21-CF353EF1B139}" destId="{4CE64DEE-2561-47E2-916B-08E34903FB27}" srcOrd="1" destOrd="0" presId="urn:microsoft.com/office/officeart/2016/7/layout/BasicLinearProcessNumbered"/>
    <dgm:cxn modelId="{61B8C708-0931-49EE-A1B4-B44B14A0B52D}" type="presOf" srcId="{20637750-18BA-4127-96C5-A3B56D19F27E}" destId="{AE47F4D3-E70B-4A50-8AFF-073FF879264A}" srcOrd="0" destOrd="0" presId="urn:microsoft.com/office/officeart/2016/7/layout/BasicLinearProcessNumbered"/>
    <dgm:cxn modelId="{4759520A-3668-4F9F-A7D5-83280EC66DED}" type="presOf" srcId="{69943D58-2C8A-45F1-A7A4-1DE9D6592BB1}" destId="{2DAAAB20-721A-425C-85A6-0A1A0466B9A2}" srcOrd="0" destOrd="0" presId="urn:microsoft.com/office/officeart/2016/7/layout/BasicLinearProcessNumbered"/>
    <dgm:cxn modelId="{55B7A613-1CC8-428C-965D-1BB7BE9C0DED}" srcId="{20637750-18BA-4127-96C5-A3B56D19F27E}" destId="{05FEAC16-EFA1-4C2E-8353-A34D84354E3E}" srcOrd="3" destOrd="0" parTransId="{74121C9D-829E-4B6F-8291-271F6974E570}" sibTransId="{DABDEA21-2EB0-438E-85FE-C41D58FEBCCE}"/>
    <dgm:cxn modelId="{07D3FD15-5F74-4025-A8FE-2D15B58C16D7}" type="presOf" srcId="{D6F4B52F-F08B-4BE9-84B5-F205D8E2D165}" destId="{3DAEA250-E079-4FF0-B943-73CCC113273E}" srcOrd="0" destOrd="0" presId="urn:microsoft.com/office/officeart/2016/7/layout/BasicLinearProcessNumbered"/>
    <dgm:cxn modelId="{931CCB1A-2D91-4445-B787-DDC6E50D2BAC}" type="presOf" srcId="{EF8802AE-A919-4A9B-A16E-6176CF7FA28E}" destId="{702A2FBA-FA2F-4927-97BE-0EA44A4D5EE9}" srcOrd="0" destOrd="0" presId="urn:microsoft.com/office/officeart/2016/7/layout/BasicLinearProcessNumbered"/>
    <dgm:cxn modelId="{9185D11C-BB05-4A47-8D5F-8127CF487F65}" type="presOf" srcId="{DABDEA21-2EB0-438E-85FE-C41D58FEBCCE}" destId="{49313388-D300-4B4D-94F1-106400237189}" srcOrd="0" destOrd="0" presId="urn:microsoft.com/office/officeart/2016/7/layout/BasicLinearProcessNumbered"/>
    <dgm:cxn modelId="{4DA8B35C-2A1D-4005-ACFD-2FE7262D85DC}" type="presOf" srcId="{948616CD-20EB-4E02-B71B-A277F184FF0F}" destId="{9187621F-AA91-4766-B89B-88FA4EFC74C7}" srcOrd="0" destOrd="0" presId="urn:microsoft.com/office/officeart/2016/7/layout/BasicLinearProcessNumbered"/>
    <dgm:cxn modelId="{DF844E6E-7085-407E-8D92-6C7BC155B4D1}" srcId="{20637750-18BA-4127-96C5-A3B56D19F27E}" destId="{F5432800-8155-4F2D-9C21-CF353EF1B139}" srcOrd="1" destOrd="0" parTransId="{2EEF2F5F-676D-4F6F-B057-8194CBC893B8}" sibTransId="{D6F4B52F-F08B-4BE9-84B5-F205D8E2D165}"/>
    <dgm:cxn modelId="{ABA15251-2AF4-432C-BC9C-1722227143BC}" srcId="{20637750-18BA-4127-96C5-A3B56D19F27E}" destId="{948616CD-20EB-4E02-B71B-A277F184FF0F}" srcOrd="0" destOrd="0" parTransId="{A90F5B58-E002-421F-8BA6-DA602EA8330A}" sibTransId="{B57F59C0-55E6-471D-8A7D-7E311460D4A1}"/>
    <dgm:cxn modelId="{CC561685-DB6F-4A7C-B1DE-EE48058DFB12}" type="presOf" srcId="{05FEAC16-EFA1-4C2E-8353-A34D84354E3E}" destId="{B72BC0F6-914F-45E9-9BC2-A16150797AC0}" srcOrd="1" destOrd="0" presId="urn:microsoft.com/office/officeart/2016/7/layout/BasicLinearProcessNumbered"/>
    <dgm:cxn modelId="{CA7EB28C-349B-42EB-91B9-346A1E9D6690}" type="presOf" srcId="{B57F59C0-55E6-471D-8A7D-7E311460D4A1}" destId="{A0701E98-2917-479B-B256-97C56C9EC97A}" srcOrd="0" destOrd="0" presId="urn:microsoft.com/office/officeart/2016/7/layout/BasicLinearProcessNumbered"/>
    <dgm:cxn modelId="{67F3A98F-F670-48A6-9B39-36E559A57E01}" type="presOf" srcId="{05FEAC16-EFA1-4C2E-8353-A34D84354E3E}" destId="{3375C11A-44AA-4E52-B92E-6620316D3254}" srcOrd="0" destOrd="0" presId="urn:microsoft.com/office/officeart/2016/7/layout/BasicLinearProcessNumbered"/>
    <dgm:cxn modelId="{A065069F-AEAC-4C96-911E-BEB1E7D96280}" type="presOf" srcId="{F5432800-8155-4F2D-9C21-CF353EF1B139}" destId="{F0282C31-F9AF-4A6B-8374-9A030627E9DF}" srcOrd="0" destOrd="0" presId="urn:microsoft.com/office/officeart/2016/7/layout/BasicLinearProcessNumbered"/>
    <dgm:cxn modelId="{0FE6B9D0-3000-47BF-A84B-7966F87ACA5E}" srcId="{20637750-18BA-4127-96C5-A3B56D19F27E}" destId="{69943D58-2C8A-45F1-A7A4-1DE9D6592BB1}" srcOrd="2" destOrd="0" parTransId="{D5ED9F65-9961-4581-8DAF-512049D2684B}" sibTransId="{EF8802AE-A919-4A9B-A16E-6176CF7FA28E}"/>
    <dgm:cxn modelId="{DAD64DE5-F737-4008-975F-1BE49101D3F1}" type="presOf" srcId="{948616CD-20EB-4E02-B71B-A277F184FF0F}" destId="{8403CB63-042C-4E97-ADF3-F2C9C132CB22}" srcOrd="1" destOrd="0" presId="urn:microsoft.com/office/officeart/2016/7/layout/BasicLinearProcessNumbered"/>
    <dgm:cxn modelId="{4E090BE7-1FB6-4E30-B359-2D8ECEE45729}" type="presOf" srcId="{69943D58-2C8A-45F1-A7A4-1DE9D6592BB1}" destId="{9C284BA4-D4A1-4E2F-B847-D50FC7F8F063}" srcOrd="1" destOrd="0" presId="urn:microsoft.com/office/officeart/2016/7/layout/BasicLinearProcessNumbered"/>
    <dgm:cxn modelId="{852FCF5A-0999-4958-A5BB-3FB5322A3730}" type="presParOf" srcId="{AE47F4D3-E70B-4A50-8AFF-073FF879264A}" destId="{5FCEEDD9-31C6-4B3A-B2A6-568A1AE78362}" srcOrd="0" destOrd="0" presId="urn:microsoft.com/office/officeart/2016/7/layout/BasicLinearProcessNumbered"/>
    <dgm:cxn modelId="{42F4BC99-5739-4194-B110-3A5541E06CD9}" type="presParOf" srcId="{5FCEEDD9-31C6-4B3A-B2A6-568A1AE78362}" destId="{9187621F-AA91-4766-B89B-88FA4EFC74C7}" srcOrd="0" destOrd="0" presId="urn:microsoft.com/office/officeart/2016/7/layout/BasicLinearProcessNumbered"/>
    <dgm:cxn modelId="{319B6409-B90D-48B4-84A6-D1A84A730CC8}" type="presParOf" srcId="{5FCEEDD9-31C6-4B3A-B2A6-568A1AE78362}" destId="{A0701E98-2917-479B-B256-97C56C9EC97A}" srcOrd="1" destOrd="0" presId="urn:microsoft.com/office/officeart/2016/7/layout/BasicLinearProcessNumbered"/>
    <dgm:cxn modelId="{C099E8DF-7956-4DFE-AC55-1DB5479D2D9D}" type="presParOf" srcId="{5FCEEDD9-31C6-4B3A-B2A6-568A1AE78362}" destId="{06AB48B8-379A-4347-B684-6ADAF059D5EA}" srcOrd="2" destOrd="0" presId="urn:microsoft.com/office/officeart/2016/7/layout/BasicLinearProcessNumbered"/>
    <dgm:cxn modelId="{75C2AC92-DFC5-4AC9-A810-FDE7F7D75AB8}" type="presParOf" srcId="{5FCEEDD9-31C6-4B3A-B2A6-568A1AE78362}" destId="{8403CB63-042C-4E97-ADF3-F2C9C132CB22}" srcOrd="3" destOrd="0" presId="urn:microsoft.com/office/officeart/2016/7/layout/BasicLinearProcessNumbered"/>
    <dgm:cxn modelId="{F3DCC162-7C5C-4A1A-A45C-8D71B0AB62F1}" type="presParOf" srcId="{AE47F4D3-E70B-4A50-8AFF-073FF879264A}" destId="{0C4D870B-E4F2-46F8-B3BC-7956BD8652AC}" srcOrd="1" destOrd="0" presId="urn:microsoft.com/office/officeart/2016/7/layout/BasicLinearProcessNumbered"/>
    <dgm:cxn modelId="{4678D48D-11DB-429D-AD99-E9D91FD9E688}" type="presParOf" srcId="{AE47F4D3-E70B-4A50-8AFF-073FF879264A}" destId="{D640C1B5-D9D7-4BEB-B049-2D2D5E95BF8D}" srcOrd="2" destOrd="0" presId="urn:microsoft.com/office/officeart/2016/7/layout/BasicLinearProcessNumbered"/>
    <dgm:cxn modelId="{556ED36E-5E1B-4714-8325-BCBA1DB2A647}" type="presParOf" srcId="{D640C1B5-D9D7-4BEB-B049-2D2D5E95BF8D}" destId="{F0282C31-F9AF-4A6B-8374-9A030627E9DF}" srcOrd="0" destOrd="0" presId="urn:microsoft.com/office/officeart/2016/7/layout/BasicLinearProcessNumbered"/>
    <dgm:cxn modelId="{A56F0FAF-AE70-4B09-B594-877C3F48B66A}" type="presParOf" srcId="{D640C1B5-D9D7-4BEB-B049-2D2D5E95BF8D}" destId="{3DAEA250-E079-4FF0-B943-73CCC113273E}" srcOrd="1" destOrd="0" presId="urn:microsoft.com/office/officeart/2016/7/layout/BasicLinearProcessNumbered"/>
    <dgm:cxn modelId="{5680E8E2-220B-4154-AE9C-DED38723A756}" type="presParOf" srcId="{D640C1B5-D9D7-4BEB-B049-2D2D5E95BF8D}" destId="{5BF9A5FE-2AC8-48AE-A821-BDDE0115BBC9}" srcOrd="2" destOrd="0" presId="urn:microsoft.com/office/officeart/2016/7/layout/BasicLinearProcessNumbered"/>
    <dgm:cxn modelId="{2BE46A4C-C9E4-4DA4-B4AE-E7E6A3D86B5A}" type="presParOf" srcId="{D640C1B5-D9D7-4BEB-B049-2D2D5E95BF8D}" destId="{4CE64DEE-2561-47E2-916B-08E34903FB27}" srcOrd="3" destOrd="0" presId="urn:microsoft.com/office/officeart/2016/7/layout/BasicLinearProcessNumbered"/>
    <dgm:cxn modelId="{8CF878F0-0BFE-4791-A0C1-2F4AA5F7AB68}" type="presParOf" srcId="{AE47F4D3-E70B-4A50-8AFF-073FF879264A}" destId="{C7386329-55CA-4449-ADEF-A33217C94DBB}" srcOrd="3" destOrd="0" presId="urn:microsoft.com/office/officeart/2016/7/layout/BasicLinearProcessNumbered"/>
    <dgm:cxn modelId="{DA84AB6C-1ED7-4FEC-9A8A-06BC9BE8AFF7}" type="presParOf" srcId="{AE47F4D3-E70B-4A50-8AFF-073FF879264A}" destId="{2B834B14-BA6A-47B6-8996-E88FA689E110}" srcOrd="4" destOrd="0" presId="urn:microsoft.com/office/officeart/2016/7/layout/BasicLinearProcessNumbered"/>
    <dgm:cxn modelId="{EB5BC333-6C12-4063-B24F-7F15CAD2312D}" type="presParOf" srcId="{2B834B14-BA6A-47B6-8996-E88FA689E110}" destId="{2DAAAB20-721A-425C-85A6-0A1A0466B9A2}" srcOrd="0" destOrd="0" presId="urn:microsoft.com/office/officeart/2016/7/layout/BasicLinearProcessNumbered"/>
    <dgm:cxn modelId="{40939EE8-6159-4047-A7DE-4FDE1720B1B7}" type="presParOf" srcId="{2B834B14-BA6A-47B6-8996-E88FA689E110}" destId="{702A2FBA-FA2F-4927-97BE-0EA44A4D5EE9}" srcOrd="1" destOrd="0" presId="urn:microsoft.com/office/officeart/2016/7/layout/BasicLinearProcessNumbered"/>
    <dgm:cxn modelId="{B868605E-B75F-485C-B552-3E3070601C37}" type="presParOf" srcId="{2B834B14-BA6A-47B6-8996-E88FA689E110}" destId="{AE48C647-1106-4595-9EE9-0FD9A55D8752}" srcOrd="2" destOrd="0" presId="urn:microsoft.com/office/officeart/2016/7/layout/BasicLinearProcessNumbered"/>
    <dgm:cxn modelId="{7D8E8109-01BE-4FFB-B0A3-D5B294B2B042}" type="presParOf" srcId="{2B834B14-BA6A-47B6-8996-E88FA689E110}" destId="{9C284BA4-D4A1-4E2F-B847-D50FC7F8F063}" srcOrd="3" destOrd="0" presId="urn:microsoft.com/office/officeart/2016/7/layout/BasicLinearProcessNumbered"/>
    <dgm:cxn modelId="{F25B4EDC-5240-4050-94BF-1D686FAA228B}" type="presParOf" srcId="{AE47F4D3-E70B-4A50-8AFF-073FF879264A}" destId="{9F009A54-5B5E-4E76-BAAF-8B3C478A6049}" srcOrd="5" destOrd="0" presId="urn:microsoft.com/office/officeart/2016/7/layout/BasicLinearProcessNumbered"/>
    <dgm:cxn modelId="{ED11B482-A80D-4B78-AE69-F61EE54B4DB8}" type="presParOf" srcId="{AE47F4D3-E70B-4A50-8AFF-073FF879264A}" destId="{8CA3C9C5-7CA7-4B5C-8247-A09C6E660651}" srcOrd="6" destOrd="0" presId="urn:microsoft.com/office/officeart/2016/7/layout/BasicLinearProcessNumbered"/>
    <dgm:cxn modelId="{3932C6AE-4779-4506-882B-588BC71B1A02}" type="presParOf" srcId="{8CA3C9C5-7CA7-4B5C-8247-A09C6E660651}" destId="{3375C11A-44AA-4E52-B92E-6620316D3254}" srcOrd="0" destOrd="0" presId="urn:microsoft.com/office/officeart/2016/7/layout/BasicLinearProcessNumbered"/>
    <dgm:cxn modelId="{4300477B-454E-40EC-8DB2-9E026FE46F8A}" type="presParOf" srcId="{8CA3C9C5-7CA7-4B5C-8247-A09C6E660651}" destId="{49313388-D300-4B4D-94F1-106400237189}" srcOrd="1" destOrd="0" presId="urn:microsoft.com/office/officeart/2016/7/layout/BasicLinearProcessNumbered"/>
    <dgm:cxn modelId="{EFF08A24-F048-40C1-848A-A004417E708E}" type="presParOf" srcId="{8CA3C9C5-7CA7-4B5C-8247-A09C6E660651}" destId="{CACB563F-F67D-45DE-854C-E83E400A2855}" srcOrd="2" destOrd="0" presId="urn:microsoft.com/office/officeart/2016/7/layout/BasicLinearProcessNumbered"/>
    <dgm:cxn modelId="{1E188414-A300-4B61-BCF4-7BE6BA6A6178}" type="presParOf" srcId="{8CA3C9C5-7CA7-4B5C-8247-A09C6E660651}" destId="{B72BC0F6-914F-45E9-9BC2-A16150797AC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1FBC5F-8C2E-4410-A305-ED6AC615881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26CC29-D921-45E6-BC87-2EB7839E94B9}">
      <dgm:prSet/>
      <dgm:spPr/>
      <dgm:t>
        <a:bodyPr/>
        <a:lstStyle/>
        <a:p>
          <a:r>
            <a:rPr lang="en-US" dirty="0"/>
            <a:t>Keep it Simple</a:t>
          </a:r>
        </a:p>
      </dgm:t>
    </dgm:pt>
    <dgm:pt modelId="{86015FCA-9FAE-4CDF-8BFA-CC22145B1862}" type="parTrans" cxnId="{BFE9F294-22F3-474F-9D67-880A0C3EF4CF}">
      <dgm:prSet/>
      <dgm:spPr/>
      <dgm:t>
        <a:bodyPr/>
        <a:lstStyle/>
        <a:p>
          <a:endParaRPr lang="en-US"/>
        </a:p>
      </dgm:t>
    </dgm:pt>
    <dgm:pt modelId="{00CCAA6C-D028-496D-A049-5ED941000474}" type="sibTrans" cxnId="{BFE9F294-22F3-474F-9D67-880A0C3EF4CF}">
      <dgm:prSet/>
      <dgm:spPr/>
      <dgm:t>
        <a:bodyPr/>
        <a:lstStyle/>
        <a:p>
          <a:endParaRPr lang="en-US"/>
        </a:p>
      </dgm:t>
    </dgm:pt>
    <dgm:pt modelId="{19E57256-8C59-429A-8BD8-45CF69362ABB}">
      <dgm:prSet/>
      <dgm:spPr/>
      <dgm:t>
        <a:bodyPr/>
        <a:lstStyle/>
        <a:p>
          <a:r>
            <a:rPr lang="en-US" dirty="0"/>
            <a:t>Don’t obsess in trying to model jar testing with plant mixing energies and contact times</a:t>
          </a:r>
        </a:p>
      </dgm:t>
    </dgm:pt>
    <dgm:pt modelId="{EDFE37A8-4A71-4FC3-96B3-71F4652917AA}" type="parTrans" cxnId="{430EED3B-5797-45E9-9E65-14F243D03338}">
      <dgm:prSet/>
      <dgm:spPr/>
      <dgm:t>
        <a:bodyPr/>
        <a:lstStyle/>
        <a:p>
          <a:endParaRPr lang="en-US"/>
        </a:p>
      </dgm:t>
    </dgm:pt>
    <dgm:pt modelId="{F68C1117-6C5C-4339-9F88-E03C3A9EC4BE}" type="sibTrans" cxnId="{430EED3B-5797-45E9-9E65-14F243D03338}">
      <dgm:prSet/>
      <dgm:spPr/>
      <dgm:t>
        <a:bodyPr/>
        <a:lstStyle/>
        <a:p>
          <a:endParaRPr lang="en-US"/>
        </a:p>
      </dgm:t>
    </dgm:pt>
    <dgm:pt modelId="{1A7C0043-51D6-49D6-A970-97D0FA1B1BF9}">
      <dgm:prSet/>
      <dgm:spPr/>
      <dgm:t>
        <a:bodyPr/>
        <a:lstStyle/>
        <a:p>
          <a:r>
            <a:rPr lang="en-US" dirty="0"/>
            <a:t>Goal is to mix the chemical and form a floc (fast/slow mixing)</a:t>
          </a:r>
        </a:p>
      </dgm:t>
    </dgm:pt>
    <dgm:pt modelId="{D41B608B-1DD2-4CCB-BF72-F37C406A82C3}" type="parTrans" cxnId="{BAE42FE3-B6D4-4E3C-8D25-1B178EEA4020}">
      <dgm:prSet/>
      <dgm:spPr/>
      <dgm:t>
        <a:bodyPr/>
        <a:lstStyle/>
        <a:p>
          <a:endParaRPr lang="en-US"/>
        </a:p>
      </dgm:t>
    </dgm:pt>
    <dgm:pt modelId="{00154C6A-C082-4225-BD0C-6557783E86E2}" type="sibTrans" cxnId="{BAE42FE3-B6D4-4E3C-8D25-1B178EEA4020}">
      <dgm:prSet/>
      <dgm:spPr/>
      <dgm:t>
        <a:bodyPr/>
        <a:lstStyle/>
        <a:p>
          <a:endParaRPr lang="en-US"/>
        </a:p>
      </dgm:t>
    </dgm:pt>
    <dgm:pt modelId="{244038C3-FEF1-42F2-B3EF-271C5CB94ACE}">
      <dgm:prSet/>
      <dgm:spPr/>
      <dgm:t>
        <a:bodyPr/>
        <a:lstStyle/>
        <a:p>
          <a:r>
            <a:rPr lang="en-US" dirty="0"/>
            <a:t>Measurements</a:t>
          </a:r>
        </a:p>
      </dgm:t>
    </dgm:pt>
    <dgm:pt modelId="{5B510ED0-322C-4617-887F-7B65BCD41ACA}" type="parTrans" cxnId="{2C07AC0D-B9D2-4ED6-9E37-7F8C6CE09C73}">
      <dgm:prSet/>
      <dgm:spPr/>
      <dgm:t>
        <a:bodyPr/>
        <a:lstStyle/>
        <a:p>
          <a:endParaRPr lang="en-US"/>
        </a:p>
      </dgm:t>
    </dgm:pt>
    <dgm:pt modelId="{9D7FBD3B-607E-4798-86F2-82C5C05BECE3}" type="sibTrans" cxnId="{2C07AC0D-B9D2-4ED6-9E37-7F8C6CE09C73}">
      <dgm:prSet/>
      <dgm:spPr/>
      <dgm:t>
        <a:bodyPr/>
        <a:lstStyle/>
        <a:p>
          <a:endParaRPr lang="en-US"/>
        </a:p>
      </dgm:t>
    </dgm:pt>
    <dgm:pt modelId="{5A7FF54E-5159-48A2-907D-212926A631C4}">
      <dgm:prSet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Filtrate NTU </a:t>
          </a:r>
        </a:p>
        <a:p>
          <a:pPr>
            <a:spcAft>
              <a:spcPts val="0"/>
            </a:spcAft>
          </a:pPr>
          <a:r>
            <a:rPr lang="en-US" dirty="0"/>
            <a:t>Filtrate %UVT  Settled NTU</a:t>
          </a:r>
        </a:p>
      </dgm:t>
    </dgm:pt>
    <dgm:pt modelId="{2288E848-CF3D-4191-BF05-2388640CD664}" type="parTrans" cxnId="{00C89E8A-0E7D-4659-98A3-0D1F4BDBE92E}">
      <dgm:prSet/>
      <dgm:spPr/>
      <dgm:t>
        <a:bodyPr/>
        <a:lstStyle/>
        <a:p>
          <a:endParaRPr lang="en-US"/>
        </a:p>
      </dgm:t>
    </dgm:pt>
    <dgm:pt modelId="{ACFA4729-19B2-4DD3-A0FB-42F16DA3BDF5}" type="sibTrans" cxnId="{00C89E8A-0E7D-4659-98A3-0D1F4BDBE92E}">
      <dgm:prSet/>
      <dgm:spPr/>
      <dgm:t>
        <a:bodyPr/>
        <a:lstStyle/>
        <a:p>
          <a:endParaRPr lang="en-US"/>
        </a:p>
      </dgm:t>
    </dgm:pt>
    <dgm:pt modelId="{3AEDCCC8-A1D4-4849-B649-946F33BACEB1}">
      <dgm:prSet/>
      <dgm:spPr/>
      <dgm:t>
        <a:bodyPr/>
        <a:lstStyle/>
        <a:p>
          <a:pPr>
            <a:spcAft>
              <a:spcPct val="15000"/>
            </a:spcAft>
          </a:pPr>
          <a:r>
            <a:rPr lang="en-US" dirty="0"/>
            <a:t>Don’t rely on visual floc formation and settleability as optimum dosage</a:t>
          </a:r>
        </a:p>
      </dgm:t>
    </dgm:pt>
    <dgm:pt modelId="{F30B541D-2367-49EB-9290-0E3E7E1510B1}" type="parTrans" cxnId="{2538DC87-370A-445D-9DA6-94885CF2B481}">
      <dgm:prSet/>
      <dgm:spPr/>
      <dgm:t>
        <a:bodyPr/>
        <a:lstStyle/>
        <a:p>
          <a:endParaRPr lang="en-US"/>
        </a:p>
      </dgm:t>
    </dgm:pt>
    <dgm:pt modelId="{C1CFB3B4-4A42-44AE-8ED7-DE88C23C456A}" type="sibTrans" cxnId="{2538DC87-370A-445D-9DA6-94885CF2B481}">
      <dgm:prSet/>
      <dgm:spPr/>
      <dgm:t>
        <a:bodyPr/>
        <a:lstStyle/>
        <a:p>
          <a:endParaRPr lang="en-US"/>
        </a:p>
      </dgm:t>
    </dgm:pt>
    <dgm:pt modelId="{96726F53-A978-4D4A-AF3E-961D8B4B93CF}">
      <dgm:prSet/>
      <dgm:spPr/>
      <dgm:t>
        <a:bodyPr/>
        <a:lstStyle/>
        <a:p>
          <a:r>
            <a:rPr lang="en-US" dirty="0"/>
            <a:t>Evaluate</a:t>
          </a:r>
        </a:p>
      </dgm:t>
    </dgm:pt>
    <dgm:pt modelId="{104981F1-58B6-4DF0-AB80-17D4A28E1E5A}" type="parTrans" cxnId="{51FCB693-D233-4F74-98C5-02ABB36FDCCB}">
      <dgm:prSet/>
      <dgm:spPr/>
      <dgm:t>
        <a:bodyPr/>
        <a:lstStyle/>
        <a:p>
          <a:endParaRPr lang="en-US"/>
        </a:p>
      </dgm:t>
    </dgm:pt>
    <dgm:pt modelId="{6F432463-F347-42C5-8F27-CB5EC513DA06}" type="sibTrans" cxnId="{51FCB693-D233-4F74-98C5-02ABB36FDCCB}">
      <dgm:prSet/>
      <dgm:spPr/>
      <dgm:t>
        <a:bodyPr/>
        <a:lstStyle/>
        <a:p>
          <a:endParaRPr lang="en-US"/>
        </a:p>
      </dgm:t>
    </dgm:pt>
    <dgm:pt modelId="{732510AE-7D78-4D2C-8CB9-E05CF39729AD}">
      <dgm:prSet/>
      <dgm:spPr/>
      <dgm:t>
        <a:bodyPr/>
        <a:lstStyle/>
        <a:p>
          <a:r>
            <a:rPr lang="en-US" dirty="0"/>
            <a:t>Evaluate results and determine next coarse of action</a:t>
          </a:r>
        </a:p>
      </dgm:t>
    </dgm:pt>
    <dgm:pt modelId="{9B839FC8-E87E-4C21-A543-1A72D7FDC3F1}" type="parTrans" cxnId="{6B31D3A6-E923-4014-86A6-1281A11907F6}">
      <dgm:prSet/>
      <dgm:spPr/>
      <dgm:t>
        <a:bodyPr/>
        <a:lstStyle/>
        <a:p>
          <a:endParaRPr lang="en-US"/>
        </a:p>
      </dgm:t>
    </dgm:pt>
    <dgm:pt modelId="{BEBF7A0F-6035-474D-AAAE-6B4BB751F23B}" type="sibTrans" cxnId="{6B31D3A6-E923-4014-86A6-1281A11907F6}">
      <dgm:prSet/>
      <dgm:spPr/>
      <dgm:t>
        <a:bodyPr/>
        <a:lstStyle/>
        <a:p>
          <a:endParaRPr lang="en-US"/>
        </a:p>
      </dgm:t>
    </dgm:pt>
    <dgm:pt modelId="{8126028D-3CE7-435D-9789-1EE8C7EDE767}">
      <dgm:prSet/>
      <dgm:spPr/>
      <dgm:t>
        <a:bodyPr/>
        <a:lstStyle/>
        <a:p>
          <a:r>
            <a:rPr lang="en-US" dirty="0"/>
            <a:t>Repeat</a:t>
          </a:r>
        </a:p>
      </dgm:t>
    </dgm:pt>
    <dgm:pt modelId="{66B97B8C-619B-478B-9E3B-9E8461806F6F}" type="parTrans" cxnId="{F824DD21-0A47-4E7B-AC84-C7EB28B80BB2}">
      <dgm:prSet/>
      <dgm:spPr/>
      <dgm:t>
        <a:bodyPr/>
        <a:lstStyle/>
        <a:p>
          <a:endParaRPr lang="en-US"/>
        </a:p>
      </dgm:t>
    </dgm:pt>
    <dgm:pt modelId="{28814ACA-9BC0-4B31-9FF9-705DA02E571F}" type="sibTrans" cxnId="{F824DD21-0A47-4E7B-AC84-C7EB28B80BB2}">
      <dgm:prSet/>
      <dgm:spPr/>
      <dgm:t>
        <a:bodyPr/>
        <a:lstStyle/>
        <a:p>
          <a:endParaRPr lang="en-US"/>
        </a:p>
      </dgm:t>
    </dgm:pt>
    <dgm:pt modelId="{60DE665B-3090-4C06-BF70-DB429690F810}">
      <dgm:prSet/>
      <dgm:spPr/>
      <dgm:t>
        <a:bodyPr/>
        <a:lstStyle/>
        <a:p>
          <a:r>
            <a:rPr lang="en-US" dirty="0"/>
            <a:t>Once optimum dosage is found, repeat test for confirmation.</a:t>
          </a:r>
        </a:p>
      </dgm:t>
    </dgm:pt>
    <dgm:pt modelId="{5AE3A0C1-3408-4D67-A34B-6DBDF1DC0BE7}" type="parTrans" cxnId="{87F41B21-FB00-4806-AF76-31834F072B75}">
      <dgm:prSet/>
      <dgm:spPr/>
      <dgm:t>
        <a:bodyPr/>
        <a:lstStyle/>
        <a:p>
          <a:endParaRPr lang="en-US"/>
        </a:p>
      </dgm:t>
    </dgm:pt>
    <dgm:pt modelId="{E366EE10-4331-4A68-91F0-3F41C2E93503}" type="sibTrans" cxnId="{87F41B21-FB00-4806-AF76-31834F072B75}">
      <dgm:prSet/>
      <dgm:spPr/>
      <dgm:t>
        <a:bodyPr/>
        <a:lstStyle/>
        <a:p>
          <a:endParaRPr lang="en-US"/>
        </a:p>
      </dgm:t>
    </dgm:pt>
    <dgm:pt modelId="{91BFD5AE-793E-4703-87EC-E399002B86B9}">
      <dgm:prSet/>
      <dgm:spPr/>
      <dgm:t>
        <a:bodyPr/>
        <a:lstStyle/>
        <a:p>
          <a:pPr>
            <a:spcAft>
              <a:spcPct val="15000"/>
            </a:spcAft>
          </a:pPr>
          <a:endParaRPr lang="en-US" dirty="0"/>
        </a:p>
      </dgm:t>
    </dgm:pt>
    <dgm:pt modelId="{5395A476-D6DF-4367-B556-CB5C89C75051}" type="parTrans" cxnId="{793A92E0-E6B0-4543-8FEF-837389B506E4}">
      <dgm:prSet/>
      <dgm:spPr/>
      <dgm:t>
        <a:bodyPr/>
        <a:lstStyle/>
        <a:p>
          <a:endParaRPr lang="en-US"/>
        </a:p>
      </dgm:t>
    </dgm:pt>
    <dgm:pt modelId="{A5461D12-B676-4ED7-81B0-57CA106C4631}" type="sibTrans" cxnId="{793A92E0-E6B0-4543-8FEF-837389B506E4}">
      <dgm:prSet/>
      <dgm:spPr/>
      <dgm:t>
        <a:bodyPr/>
        <a:lstStyle/>
        <a:p>
          <a:endParaRPr lang="en-US"/>
        </a:p>
      </dgm:t>
    </dgm:pt>
    <dgm:pt modelId="{B917D39A-D01A-4C51-A4CA-56D147F16122}" type="pres">
      <dgm:prSet presAssocID="{BA1FBC5F-8C2E-4410-A305-ED6AC615881D}" presName="Name0" presStyleCnt="0">
        <dgm:presLayoutVars>
          <dgm:dir/>
          <dgm:animLvl val="lvl"/>
          <dgm:resizeHandles val="exact"/>
        </dgm:presLayoutVars>
      </dgm:prSet>
      <dgm:spPr/>
    </dgm:pt>
    <dgm:pt modelId="{41C0C94D-65BC-4EC2-8B59-280BC71B574D}" type="pres">
      <dgm:prSet presAssocID="{AB26CC29-D921-45E6-BC87-2EB7839E94B9}" presName="composite" presStyleCnt="0"/>
      <dgm:spPr/>
    </dgm:pt>
    <dgm:pt modelId="{21209EF7-33C3-4933-8B98-37C89C7429AC}" type="pres">
      <dgm:prSet presAssocID="{AB26CC29-D921-45E6-BC87-2EB7839E94B9}" presName="parTx" presStyleLbl="alignNode1" presStyleIdx="0" presStyleCnt="4">
        <dgm:presLayoutVars>
          <dgm:chMax val="0"/>
          <dgm:chPref val="0"/>
        </dgm:presLayoutVars>
      </dgm:prSet>
      <dgm:spPr/>
    </dgm:pt>
    <dgm:pt modelId="{D2F85149-6044-40C8-8029-7CFAE9A641FD}" type="pres">
      <dgm:prSet presAssocID="{AB26CC29-D921-45E6-BC87-2EB7839E94B9}" presName="desTx" presStyleLbl="alignAccFollowNode1" presStyleIdx="0" presStyleCnt="4">
        <dgm:presLayoutVars/>
      </dgm:prSet>
      <dgm:spPr/>
    </dgm:pt>
    <dgm:pt modelId="{4947DE93-B87A-48BA-80BC-95854AA33C97}" type="pres">
      <dgm:prSet presAssocID="{00CCAA6C-D028-496D-A049-5ED941000474}" presName="space" presStyleCnt="0"/>
      <dgm:spPr/>
    </dgm:pt>
    <dgm:pt modelId="{838226DF-1B5F-44EF-8093-0C19C55A7147}" type="pres">
      <dgm:prSet presAssocID="{244038C3-FEF1-42F2-B3EF-271C5CB94ACE}" presName="composite" presStyleCnt="0"/>
      <dgm:spPr/>
    </dgm:pt>
    <dgm:pt modelId="{505740CA-EAFE-4D76-B538-F7B3B433DDDE}" type="pres">
      <dgm:prSet presAssocID="{244038C3-FEF1-42F2-B3EF-271C5CB94ACE}" presName="parTx" presStyleLbl="alignNode1" presStyleIdx="1" presStyleCnt="4">
        <dgm:presLayoutVars>
          <dgm:chMax val="0"/>
          <dgm:chPref val="0"/>
        </dgm:presLayoutVars>
      </dgm:prSet>
      <dgm:spPr/>
    </dgm:pt>
    <dgm:pt modelId="{F2EAD854-314A-4894-A343-2DF38A80F0E1}" type="pres">
      <dgm:prSet presAssocID="{244038C3-FEF1-42F2-B3EF-271C5CB94ACE}" presName="desTx" presStyleLbl="alignAccFollowNode1" presStyleIdx="1" presStyleCnt="4">
        <dgm:presLayoutVars/>
      </dgm:prSet>
      <dgm:spPr/>
    </dgm:pt>
    <dgm:pt modelId="{0602CFEF-F933-4049-A859-FC4CFF75FEC5}" type="pres">
      <dgm:prSet presAssocID="{9D7FBD3B-607E-4798-86F2-82C5C05BECE3}" presName="space" presStyleCnt="0"/>
      <dgm:spPr/>
    </dgm:pt>
    <dgm:pt modelId="{C1820877-CB43-4D60-830C-4654826C15AD}" type="pres">
      <dgm:prSet presAssocID="{96726F53-A978-4D4A-AF3E-961D8B4B93CF}" presName="composite" presStyleCnt="0"/>
      <dgm:spPr/>
    </dgm:pt>
    <dgm:pt modelId="{18740BA6-0444-4943-83E4-D5D6AD4F0F76}" type="pres">
      <dgm:prSet presAssocID="{96726F53-A978-4D4A-AF3E-961D8B4B93CF}" presName="parTx" presStyleLbl="alignNode1" presStyleIdx="2" presStyleCnt="4">
        <dgm:presLayoutVars>
          <dgm:chMax val="0"/>
          <dgm:chPref val="0"/>
        </dgm:presLayoutVars>
      </dgm:prSet>
      <dgm:spPr/>
    </dgm:pt>
    <dgm:pt modelId="{C941A9E1-464D-4649-9A99-F3CB46663E1A}" type="pres">
      <dgm:prSet presAssocID="{96726F53-A978-4D4A-AF3E-961D8B4B93CF}" presName="desTx" presStyleLbl="alignAccFollowNode1" presStyleIdx="2" presStyleCnt="4">
        <dgm:presLayoutVars/>
      </dgm:prSet>
      <dgm:spPr/>
    </dgm:pt>
    <dgm:pt modelId="{6022183E-EBDB-44F9-99C7-8E73D354D320}" type="pres">
      <dgm:prSet presAssocID="{6F432463-F347-42C5-8F27-CB5EC513DA06}" presName="space" presStyleCnt="0"/>
      <dgm:spPr/>
    </dgm:pt>
    <dgm:pt modelId="{FB88E46E-0C9B-4BB0-AA7B-F92ACF170732}" type="pres">
      <dgm:prSet presAssocID="{8126028D-3CE7-435D-9789-1EE8C7EDE767}" presName="composite" presStyleCnt="0"/>
      <dgm:spPr/>
    </dgm:pt>
    <dgm:pt modelId="{D84DBEB6-06A3-4AFD-9B6D-88EE20833955}" type="pres">
      <dgm:prSet presAssocID="{8126028D-3CE7-435D-9789-1EE8C7EDE767}" presName="parTx" presStyleLbl="alignNode1" presStyleIdx="3" presStyleCnt="4">
        <dgm:presLayoutVars>
          <dgm:chMax val="0"/>
          <dgm:chPref val="0"/>
        </dgm:presLayoutVars>
      </dgm:prSet>
      <dgm:spPr/>
    </dgm:pt>
    <dgm:pt modelId="{9CF51501-A483-4813-8E1F-134A03680080}" type="pres">
      <dgm:prSet presAssocID="{8126028D-3CE7-435D-9789-1EE8C7EDE767}" presName="desTx" presStyleLbl="alignAccFollowNode1" presStyleIdx="3" presStyleCnt="4">
        <dgm:presLayoutVars/>
      </dgm:prSet>
      <dgm:spPr/>
    </dgm:pt>
  </dgm:ptLst>
  <dgm:cxnLst>
    <dgm:cxn modelId="{2C07AC0D-B9D2-4ED6-9E37-7F8C6CE09C73}" srcId="{BA1FBC5F-8C2E-4410-A305-ED6AC615881D}" destId="{244038C3-FEF1-42F2-B3EF-271C5CB94ACE}" srcOrd="1" destOrd="0" parTransId="{5B510ED0-322C-4617-887F-7B65BCD41ACA}" sibTransId="{9D7FBD3B-607E-4798-86F2-82C5C05BECE3}"/>
    <dgm:cxn modelId="{82119D19-8DAA-41D4-A0CC-832BB7083256}" type="presOf" srcId="{1A7C0043-51D6-49D6-A970-97D0FA1B1BF9}" destId="{D2F85149-6044-40C8-8029-7CFAE9A641FD}" srcOrd="0" destOrd="1" presId="urn:microsoft.com/office/officeart/2016/7/layout/HorizontalActionList"/>
    <dgm:cxn modelId="{9425031A-FC42-4735-99D7-586B48A538E0}" type="presOf" srcId="{19E57256-8C59-429A-8BD8-45CF69362ABB}" destId="{D2F85149-6044-40C8-8029-7CFAE9A641FD}" srcOrd="0" destOrd="0" presId="urn:microsoft.com/office/officeart/2016/7/layout/HorizontalActionList"/>
    <dgm:cxn modelId="{87F41B21-FB00-4806-AF76-31834F072B75}" srcId="{8126028D-3CE7-435D-9789-1EE8C7EDE767}" destId="{60DE665B-3090-4C06-BF70-DB429690F810}" srcOrd="0" destOrd="0" parTransId="{5AE3A0C1-3408-4D67-A34B-6DBDF1DC0BE7}" sibTransId="{E366EE10-4331-4A68-91F0-3F41C2E93503}"/>
    <dgm:cxn modelId="{F824DD21-0A47-4E7B-AC84-C7EB28B80BB2}" srcId="{BA1FBC5F-8C2E-4410-A305-ED6AC615881D}" destId="{8126028D-3CE7-435D-9789-1EE8C7EDE767}" srcOrd="3" destOrd="0" parTransId="{66B97B8C-619B-478B-9E3B-9E8461806F6F}" sibTransId="{28814ACA-9BC0-4B31-9FF9-705DA02E571F}"/>
    <dgm:cxn modelId="{D1BF9B30-5347-4046-8C6A-D6EEF9F5B8B5}" type="presOf" srcId="{91BFD5AE-793E-4703-87EC-E399002B86B9}" destId="{F2EAD854-314A-4894-A343-2DF38A80F0E1}" srcOrd="0" destOrd="1" presId="urn:microsoft.com/office/officeart/2016/7/layout/HorizontalActionList"/>
    <dgm:cxn modelId="{430EED3B-5797-45E9-9E65-14F243D03338}" srcId="{AB26CC29-D921-45E6-BC87-2EB7839E94B9}" destId="{19E57256-8C59-429A-8BD8-45CF69362ABB}" srcOrd="0" destOrd="0" parTransId="{EDFE37A8-4A71-4FC3-96B3-71F4652917AA}" sibTransId="{F68C1117-6C5C-4339-9F88-E03C3A9EC4BE}"/>
    <dgm:cxn modelId="{A7424F41-4695-4A44-9676-47B6E2EE6A3D}" type="presOf" srcId="{5A7FF54E-5159-48A2-907D-212926A631C4}" destId="{F2EAD854-314A-4894-A343-2DF38A80F0E1}" srcOrd="0" destOrd="0" presId="urn:microsoft.com/office/officeart/2016/7/layout/HorizontalActionList"/>
    <dgm:cxn modelId="{62951748-5462-46BB-AA57-0CC4C1AECC3D}" type="presOf" srcId="{60DE665B-3090-4C06-BF70-DB429690F810}" destId="{9CF51501-A483-4813-8E1F-134A03680080}" srcOrd="0" destOrd="0" presId="urn:microsoft.com/office/officeart/2016/7/layout/HorizontalActionList"/>
    <dgm:cxn modelId="{7422775A-A508-43BD-9FF7-7ED481E3A7F8}" type="presOf" srcId="{732510AE-7D78-4D2C-8CB9-E05CF39729AD}" destId="{C941A9E1-464D-4649-9A99-F3CB46663E1A}" srcOrd="0" destOrd="0" presId="urn:microsoft.com/office/officeart/2016/7/layout/HorizontalActionList"/>
    <dgm:cxn modelId="{24E62684-8F26-4835-B517-FFE8D2954AD9}" type="presOf" srcId="{8126028D-3CE7-435D-9789-1EE8C7EDE767}" destId="{D84DBEB6-06A3-4AFD-9B6D-88EE20833955}" srcOrd="0" destOrd="0" presId="urn:microsoft.com/office/officeart/2016/7/layout/HorizontalActionList"/>
    <dgm:cxn modelId="{58BA5086-16D7-496B-B4C0-AA0A25EC8844}" type="presOf" srcId="{3AEDCCC8-A1D4-4849-B649-946F33BACEB1}" destId="{F2EAD854-314A-4894-A343-2DF38A80F0E1}" srcOrd="0" destOrd="2" presId="urn:microsoft.com/office/officeart/2016/7/layout/HorizontalActionList"/>
    <dgm:cxn modelId="{2538DC87-370A-445D-9DA6-94885CF2B481}" srcId="{244038C3-FEF1-42F2-B3EF-271C5CB94ACE}" destId="{3AEDCCC8-A1D4-4849-B649-946F33BACEB1}" srcOrd="1" destOrd="0" parTransId="{F30B541D-2367-49EB-9290-0E3E7E1510B1}" sibTransId="{C1CFB3B4-4A42-44AE-8ED7-DE88C23C456A}"/>
    <dgm:cxn modelId="{D4EA5688-D30C-4F8D-ABE3-8D2478859716}" type="presOf" srcId="{BA1FBC5F-8C2E-4410-A305-ED6AC615881D}" destId="{B917D39A-D01A-4C51-A4CA-56D147F16122}" srcOrd="0" destOrd="0" presId="urn:microsoft.com/office/officeart/2016/7/layout/HorizontalActionList"/>
    <dgm:cxn modelId="{00C89E8A-0E7D-4659-98A3-0D1F4BDBE92E}" srcId="{244038C3-FEF1-42F2-B3EF-271C5CB94ACE}" destId="{5A7FF54E-5159-48A2-907D-212926A631C4}" srcOrd="0" destOrd="0" parTransId="{2288E848-CF3D-4191-BF05-2388640CD664}" sibTransId="{ACFA4729-19B2-4DD3-A0FB-42F16DA3BDF5}"/>
    <dgm:cxn modelId="{51FCB693-D233-4F74-98C5-02ABB36FDCCB}" srcId="{BA1FBC5F-8C2E-4410-A305-ED6AC615881D}" destId="{96726F53-A978-4D4A-AF3E-961D8B4B93CF}" srcOrd="2" destOrd="0" parTransId="{104981F1-58B6-4DF0-AB80-17D4A28E1E5A}" sibTransId="{6F432463-F347-42C5-8F27-CB5EC513DA06}"/>
    <dgm:cxn modelId="{BFE9F294-22F3-474F-9D67-880A0C3EF4CF}" srcId="{BA1FBC5F-8C2E-4410-A305-ED6AC615881D}" destId="{AB26CC29-D921-45E6-BC87-2EB7839E94B9}" srcOrd="0" destOrd="0" parTransId="{86015FCA-9FAE-4CDF-8BFA-CC22145B1862}" sibTransId="{00CCAA6C-D028-496D-A049-5ED941000474}"/>
    <dgm:cxn modelId="{DD01F795-C260-4521-B9CD-1893C8C39AA1}" type="presOf" srcId="{244038C3-FEF1-42F2-B3EF-271C5CB94ACE}" destId="{505740CA-EAFE-4D76-B538-F7B3B433DDDE}" srcOrd="0" destOrd="0" presId="urn:microsoft.com/office/officeart/2016/7/layout/HorizontalActionList"/>
    <dgm:cxn modelId="{6B31D3A6-E923-4014-86A6-1281A11907F6}" srcId="{96726F53-A978-4D4A-AF3E-961D8B4B93CF}" destId="{732510AE-7D78-4D2C-8CB9-E05CF39729AD}" srcOrd="0" destOrd="0" parTransId="{9B839FC8-E87E-4C21-A543-1A72D7FDC3F1}" sibTransId="{BEBF7A0F-6035-474D-AAAE-6B4BB751F23B}"/>
    <dgm:cxn modelId="{9E47F2C2-5C6A-4B00-8ECC-92A97CE7D3FE}" type="presOf" srcId="{96726F53-A978-4D4A-AF3E-961D8B4B93CF}" destId="{18740BA6-0444-4943-83E4-D5D6AD4F0F76}" srcOrd="0" destOrd="0" presId="urn:microsoft.com/office/officeart/2016/7/layout/HorizontalActionList"/>
    <dgm:cxn modelId="{593970C8-B52D-48D0-845D-613A95E3752C}" type="presOf" srcId="{AB26CC29-D921-45E6-BC87-2EB7839E94B9}" destId="{21209EF7-33C3-4933-8B98-37C89C7429AC}" srcOrd="0" destOrd="0" presId="urn:microsoft.com/office/officeart/2016/7/layout/HorizontalActionList"/>
    <dgm:cxn modelId="{793A92E0-E6B0-4543-8FEF-837389B506E4}" srcId="{5A7FF54E-5159-48A2-907D-212926A631C4}" destId="{91BFD5AE-793E-4703-87EC-E399002B86B9}" srcOrd="0" destOrd="0" parTransId="{5395A476-D6DF-4367-B556-CB5C89C75051}" sibTransId="{A5461D12-B676-4ED7-81B0-57CA106C4631}"/>
    <dgm:cxn modelId="{BAE42FE3-B6D4-4E3C-8D25-1B178EEA4020}" srcId="{AB26CC29-D921-45E6-BC87-2EB7839E94B9}" destId="{1A7C0043-51D6-49D6-A970-97D0FA1B1BF9}" srcOrd="1" destOrd="0" parTransId="{D41B608B-1DD2-4CCB-BF72-F37C406A82C3}" sibTransId="{00154C6A-C082-4225-BD0C-6557783E86E2}"/>
    <dgm:cxn modelId="{3AF5EEED-8D4E-4210-888E-3ECC6B8F7298}" type="presParOf" srcId="{B917D39A-D01A-4C51-A4CA-56D147F16122}" destId="{41C0C94D-65BC-4EC2-8B59-280BC71B574D}" srcOrd="0" destOrd="0" presId="urn:microsoft.com/office/officeart/2016/7/layout/HorizontalActionList"/>
    <dgm:cxn modelId="{055B42D0-8D0D-453B-A0F1-D266905074C9}" type="presParOf" srcId="{41C0C94D-65BC-4EC2-8B59-280BC71B574D}" destId="{21209EF7-33C3-4933-8B98-37C89C7429AC}" srcOrd="0" destOrd="0" presId="urn:microsoft.com/office/officeart/2016/7/layout/HorizontalActionList"/>
    <dgm:cxn modelId="{8D3D504D-F6AF-4D3B-92FE-CAE71F11F25D}" type="presParOf" srcId="{41C0C94D-65BC-4EC2-8B59-280BC71B574D}" destId="{D2F85149-6044-40C8-8029-7CFAE9A641FD}" srcOrd="1" destOrd="0" presId="urn:microsoft.com/office/officeart/2016/7/layout/HorizontalActionList"/>
    <dgm:cxn modelId="{0C77A24E-56F6-4C2A-92E4-591BB7910E0E}" type="presParOf" srcId="{B917D39A-D01A-4C51-A4CA-56D147F16122}" destId="{4947DE93-B87A-48BA-80BC-95854AA33C97}" srcOrd="1" destOrd="0" presId="urn:microsoft.com/office/officeart/2016/7/layout/HorizontalActionList"/>
    <dgm:cxn modelId="{B809D608-2F81-4212-9D3A-9B3AC0952D14}" type="presParOf" srcId="{B917D39A-D01A-4C51-A4CA-56D147F16122}" destId="{838226DF-1B5F-44EF-8093-0C19C55A7147}" srcOrd="2" destOrd="0" presId="urn:microsoft.com/office/officeart/2016/7/layout/HorizontalActionList"/>
    <dgm:cxn modelId="{66A48C70-E7D2-4C77-BBEC-30992BB5B727}" type="presParOf" srcId="{838226DF-1B5F-44EF-8093-0C19C55A7147}" destId="{505740CA-EAFE-4D76-B538-F7B3B433DDDE}" srcOrd="0" destOrd="0" presId="urn:microsoft.com/office/officeart/2016/7/layout/HorizontalActionList"/>
    <dgm:cxn modelId="{8E71CD94-B775-4A45-9C65-1FDDB46BED0F}" type="presParOf" srcId="{838226DF-1B5F-44EF-8093-0C19C55A7147}" destId="{F2EAD854-314A-4894-A343-2DF38A80F0E1}" srcOrd="1" destOrd="0" presId="urn:microsoft.com/office/officeart/2016/7/layout/HorizontalActionList"/>
    <dgm:cxn modelId="{CBA3B8AA-0709-4F11-B93A-524F5D372B31}" type="presParOf" srcId="{B917D39A-D01A-4C51-A4CA-56D147F16122}" destId="{0602CFEF-F933-4049-A859-FC4CFF75FEC5}" srcOrd="3" destOrd="0" presId="urn:microsoft.com/office/officeart/2016/7/layout/HorizontalActionList"/>
    <dgm:cxn modelId="{DC298DF2-46CA-4D2C-8428-42C27BCCCE75}" type="presParOf" srcId="{B917D39A-D01A-4C51-A4CA-56D147F16122}" destId="{C1820877-CB43-4D60-830C-4654826C15AD}" srcOrd="4" destOrd="0" presId="urn:microsoft.com/office/officeart/2016/7/layout/HorizontalActionList"/>
    <dgm:cxn modelId="{AE96009F-12DA-4EFB-ABBF-00EDD5892F3B}" type="presParOf" srcId="{C1820877-CB43-4D60-830C-4654826C15AD}" destId="{18740BA6-0444-4943-83E4-D5D6AD4F0F76}" srcOrd="0" destOrd="0" presId="urn:microsoft.com/office/officeart/2016/7/layout/HorizontalActionList"/>
    <dgm:cxn modelId="{A35B2241-4661-44FA-AFE3-9C15A736D847}" type="presParOf" srcId="{C1820877-CB43-4D60-830C-4654826C15AD}" destId="{C941A9E1-464D-4649-9A99-F3CB46663E1A}" srcOrd="1" destOrd="0" presId="urn:microsoft.com/office/officeart/2016/7/layout/HorizontalActionList"/>
    <dgm:cxn modelId="{7F427E56-6BC8-469D-801C-96D96A154935}" type="presParOf" srcId="{B917D39A-D01A-4C51-A4CA-56D147F16122}" destId="{6022183E-EBDB-44F9-99C7-8E73D354D320}" srcOrd="5" destOrd="0" presId="urn:microsoft.com/office/officeart/2016/7/layout/HorizontalActionList"/>
    <dgm:cxn modelId="{16751465-870B-4871-915D-36E4BDC5142A}" type="presParOf" srcId="{B917D39A-D01A-4C51-A4CA-56D147F16122}" destId="{FB88E46E-0C9B-4BB0-AA7B-F92ACF170732}" srcOrd="6" destOrd="0" presId="urn:microsoft.com/office/officeart/2016/7/layout/HorizontalActionList"/>
    <dgm:cxn modelId="{19FAA1C8-7FB5-485B-BE3D-8F4AF6E72F2E}" type="presParOf" srcId="{FB88E46E-0C9B-4BB0-AA7B-F92ACF170732}" destId="{D84DBEB6-06A3-4AFD-9B6D-88EE20833955}" srcOrd="0" destOrd="0" presId="urn:microsoft.com/office/officeart/2016/7/layout/HorizontalActionList"/>
    <dgm:cxn modelId="{660A39B0-F68B-452A-92EE-C0529AADB0B9}" type="presParOf" srcId="{FB88E46E-0C9B-4BB0-AA7B-F92ACF170732}" destId="{9CF51501-A483-4813-8E1F-134A0368008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DF097-D235-4249-8C7D-FD9F680F026F}">
      <dsp:nvSpPr>
        <dsp:cNvPr id="0" name=""/>
        <dsp:cNvSpPr/>
      </dsp:nvSpPr>
      <dsp:spPr>
        <a:xfrm>
          <a:off x="40005" y="1356"/>
          <a:ext cx="2260996" cy="1356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Conventional Treatment with Media Filtration</a:t>
          </a:r>
        </a:p>
      </dsp:txBody>
      <dsp:txXfrm>
        <a:off x="40005" y="1356"/>
        <a:ext cx="2260996" cy="1356598"/>
      </dsp:txXfrm>
    </dsp:sp>
    <dsp:sp modelId="{BE9586C2-B107-4BCC-BBBF-5445B01DB1ED}">
      <dsp:nvSpPr>
        <dsp:cNvPr id="0" name=""/>
        <dsp:cNvSpPr/>
      </dsp:nvSpPr>
      <dsp:spPr>
        <a:xfrm>
          <a:off x="2527101" y="1356"/>
          <a:ext cx="2260996" cy="1356598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Conventional Treatment with Membrane Filtration</a:t>
          </a:r>
        </a:p>
      </dsp:txBody>
      <dsp:txXfrm>
        <a:off x="2527101" y="1356"/>
        <a:ext cx="2260996" cy="1356598"/>
      </dsp:txXfrm>
    </dsp:sp>
    <dsp:sp modelId="{BBD76196-1EDE-40BB-BA65-20A2A371FBC7}">
      <dsp:nvSpPr>
        <dsp:cNvPr id="0" name=""/>
        <dsp:cNvSpPr/>
      </dsp:nvSpPr>
      <dsp:spPr>
        <a:xfrm>
          <a:off x="5014198" y="1356"/>
          <a:ext cx="2260996" cy="1356598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Filtration with Media Filtration</a:t>
          </a:r>
        </a:p>
      </dsp:txBody>
      <dsp:txXfrm>
        <a:off x="5014198" y="1356"/>
        <a:ext cx="2260996" cy="1356598"/>
      </dsp:txXfrm>
    </dsp:sp>
    <dsp:sp modelId="{1515347C-C36B-47E0-A194-0F9A3CD40915}">
      <dsp:nvSpPr>
        <dsp:cNvPr id="0" name=""/>
        <dsp:cNvSpPr/>
      </dsp:nvSpPr>
      <dsp:spPr>
        <a:xfrm>
          <a:off x="40005" y="1584053"/>
          <a:ext cx="2260996" cy="1356598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Filtration with Membrane Filtration</a:t>
          </a:r>
        </a:p>
      </dsp:txBody>
      <dsp:txXfrm>
        <a:off x="40005" y="1584053"/>
        <a:ext cx="2260996" cy="1356598"/>
      </dsp:txXfrm>
    </dsp:sp>
    <dsp:sp modelId="{A622FE6E-2D9E-453F-A297-8160B6385CA9}">
      <dsp:nvSpPr>
        <dsp:cNvPr id="0" name=""/>
        <dsp:cNvSpPr/>
      </dsp:nvSpPr>
      <dsp:spPr>
        <a:xfrm>
          <a:off x="2527101" y="1584053"/>
          <a:ext cx="2260996" cy="1356598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Actiflo (ballast sand)</a:t>
          </a:r>
        </a:p>
      </dsp:txBody>
      <dsp:txXfrm>
        <a:off x="2527101" y="1584053"/>
        <a:ext cx="2260996" cy="1356598"/>
      </dsp:txXfrm>
    </dsp:sp>
    <dsp:sp modelId="{9194DC85-58DE-4736-97F0-71F83245D0A4}">
      <dsp:nvSpPr>
        <dsp:cNvPr id="0" name=""/>
        <dsp:cNvSpPr/>
      </dsp:nvSpPr>
      <dsp:spPr>
        <a:xfrm>
          <a:off x="5014198" y="1584053"/>
          <a:ext cx="2260996" cy="1356598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Dissolved Air Flotation (DAF)</a:t>
          </a:r>
        </a:p>
      </dsp:txBody>
      <dsp:txXfrm>
        <a:off x="5014198" y="1584053"/>
        <a:ext cx="2260996" cy="1356598"/>
      </dsp:txXfrm>
    </dsp:sp>
    <dsp:sp modelId="{AEC2DD24-DB55-4F2D-892C-F09EB6606BA5}">
      <dsp:nvSpPr>
        <dsp:cNvPr id="0" name=""/>
        <dsp:cNvSpPr/>
      </dsp:nvSpPr>
      <dsp:spPr>
        <a:xfrm>
          <a:off x="1283553" y="3166751"/>
          <a:ext cx="2260996" cy="1356598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Roberts Filtration</a:t>
          </a:r>
        </a:p>
      </dsp:txBody>
      <dsp:txXfrm>
        <a:off x="1283553" y="3166751"/>
        <a:ext cx="2260996" cy="1356598"/>
      </dsp:txXfrm>
    </dsp:sp>
    <dsp:sp modelId="{B35F8BB1-9069-4F44-AF3B-0E5A4B7743BF}">
      <dsp:nvSpPr>
        <dsp:cNvPr id="0" name=""/>
        <dsp:cNvSpPr/>
      </dsp:nvSpPr>
      <dsp:spPr>
        <a:xfrm>
          <a:off x="3770649" y="3166751"/>
          <a:ext cx="2260996" cy="135659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Alternative Technologies (Roughing media filter/Multimedia Filtration)</a:t>
          </a:r>
        </a:p>
      </dsp:txBody>
      <dsp:txXfrm>
        <a:off x="3770649" y="3166751"/>
        <a:ext cx="2260996" cy="1356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C66E3-0F44-4838-A4B4-D791691E9F86}">
      <dsp:nvSpPr>
        <dsp:cNvPr id="0" name=""/>
        <dsp:cNvSpPr/>
      </dsp:nvSpPr>
      <dsp:spPr>
        <a:xfrm>
          <a:off x="2560056" y="2290"/>
          <a:ext cx="1372761" cy="8922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Plant Evaluate</a:t>
          </a:r>
        </a:p>
      </dsp:txBody>
      <dsp:txXfrm>
        <a:off x="2603614" y="45848"/>
        <a:ext cx="1285645" cy="805178"/>
      </dsp:txXfrm>
    </dsp:sp>
    <dsp:sp modelId="{77D166D6-E4AD-41E0-9975-657648A6E7BE}">
      <dsp:nvSpPr>
        <dsp:cNvPr id="0" name=""/>
        <dsp:cNvSpPr/>
      </dsp:nvSpPr>
      <dsp:spPr>
        <a:xfrm>
          <a:off x="1142175" y="448437"/>
          <a:ext cx="4208524" cy="4208524"/>
        </a:xfrm>
        <a:custGeom>
          <a:avLst/>
          <a:gdLst/>
          <a:ahLst/>
          <a:cxnLst/>
          <a:rect l="0" t="0" r="0" b="0"/>
          <a:pathLst>
            <a:path>
              <a:moveTo>
                <a:pt x="2963755" y="183535"/>
              </a:moveTo>
              <a:arcTo wR="2104262" hR="2104262" stAng="17646464" swAng="92534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89B39-CD81-44EB-B4AE-D0E4132A8191}">
      <dsp:nvSpPr>
        <dsp:cNvPr id="0" name=""/>
        <dsp:cNvSpPr/>
      </dsp:nvSpPr>
      <dsp:spPr>
        <a:xfrm>
          <a:off x="4382401" y="1054421"/>
          <a:ext cx="1372761" cy="892294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Filtrate Turbidities</a:t>
          </a:r>
        </a:p>
      </dsp:txBody>
      <dsp:txXfrm>
        <a:off x="4425959" y="1097979"/>
        <a:ext cx="1285645" cy="805178"/>
      </dsp:txXfrm>
    </dsp:sp>
    <dsp:sp modelId="{8A6297E8-2F84-47BA-9A48-45CF24CBA8F2}">
      <dsp:nvSpPr>
        <dsp:cNvPr id="0" name=""/>
        <dsp:cNvSpPr/>
      </dsp:nvSpPr>
      <dsp:spPr>
        <a:xfrm>
          <a:off x="1142175" y="448437"/>
          <a:ext cx="4208524" cy="4208524"/>
        </a:xfrm>
        <a:custGeom>
          <a:avLst/>
          <a:gdLst/>
          <a:ahLst/>
          <a:cxnLst/>
          <a:rect l="0" t="0" r="0" b="0"/>
          <a:pathLst>
            <a:path>
              <a:moveTo>
                <a:pt x="4175676" y="1733906"/>
              </a:moveTo>
              <a:arcTo wR="2104262" hR="2104262" stAng="20991779" swAng="1216442"/>
            </a:path>
          </a:pathLst>
        </a:custGeom>
        <a:noFill/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4D3AD-EA18-43ED-B2BE-9EADF9BF727E}">
      <dsp:nvSpPr>
        <dsp:cNvPr id="0" name=""/>
        <dsp:cNvSpPr/>
      </dsp:nvSpPr>
      <dsp:spPr>
        <a:xfrm>
          <a:off x="4382401" y="3158683"/>
          <a:ext cx="1372761" cy="892294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Coagulants</a:t>
          </a:r>
        </a:p>
      </dsp:txBody>
      <dsp:txXfrm>
        <a:off x="4425959" y="3202241"/>
        <a:ext cx="1285645" cy="805178"/>
      </dsp:txXfrm>
    </dsp:sp>
    <dsp:sp modelId="{37586D8B-30DB-41F4-9B1D-72AA5824BF59}">
      <dsp:nvSpPr>
        <dsp:cNvPr id="0" name=""/>
        <dsp:cNvSpPr/>
      </dsp:nvSpPr>
      <dsp:spPr>
        <a:xfrm>
          <a:off x="1142175" y="448437"/>
          <a:ext cx="4208524" cy="4208524"/>
        </a:xfrm>
        <a:custGeom>
          <a:avLst/>
          <a:gdLst/>
          <a:ahLst/>
          <a:cxnLst/>
          <a:rect l="0" t="0" r="0" b="0"/>
          <a:pathLst>
            <a:path>
              <a:moveTo>
                <a:pt x="3443591" y="3727258"/>
              </a:moveTo>
              <a:arcTo wR="2104262" hR="2104262" stAng="3028192" swAng="925344"/>
            </a:path>
          </a:pathLst>
        </a:custGeom>
        <a:noFill/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9B29E-BAEE-4C72-B8C6-26FF9370B128}">
      <dsp:nvSpPr>
        <dsp:cNvPr id="0" name=""/>
        <dsp:cNvSpPr/>
      </dsp:nvSpPr>
      <dsp:spPr>
        <a:xfrm>
          <a:off x="2560056" y="4210814"/>
          <a:ext cx="1372761" cy="892294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Pre-oxidation</a:t>
          </a:r>
        </a:p>
      </dsp:txBody>
      <dsp:txXfrm>
        <a:off x="2603614" y="4254372"/>
        <a:ext cx="1285645" cy="805178"/>
      </dsp:txXfrm>
    </dsp:sp>
    <dsp:sp modelId="{229C5A80-64D7-446B-A8D4-D355954B67D5}">
      <dsp:nvSpPr>
        <dsp:cNvPr id="0" name=""/>
        <dsp:cNvSpPr/>
      </dsp:nvSpPr>
      <dsp:spPr>
        <a:xfrm>
          <a:off x="1142175" y="448437"/>
          <a:ext cx="4208524" cy="4208524"/>
        </a:xfrm>
        <a:custGeom>
          <a:avLst/>
          <a:gdLst/>
          <a:ahLst/>
          <a:cxnLst/>
          <a:rect l="0" t="0" r="0" b="0"/>
          <a:pathLst>
            <a:path>
              <a:moveTo>
                <a:pt x="1244768" y="4024988"/>
              </a:moveTo>
              <a:arcTo wR="2104262" hR="2104262" stAng="6846464" swAng="925344"/>
            </a:path>
          </a:pathLst>
        </a:custGeom>
        <a:noFill/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A8F18-C94B-48D1-9417-951F9F3E9DD8}">
      <dsp:nvSpPr>
        <dsp:cNvPr id="0" name=""/>
        <dsp:cNvSpPr/>
      </dsp:nvSpPr>
      <dsp:spPr>
        <a:xfrm>
          <a:off x="737712" y="3158683"/>
          <a:ext cx="1372761" cy="892294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%UVT/UVA</a:t>
          </a:r>
        </a:p>
      </dsp:txBody>
      <dsp:txXfrm>
        <a:off x="781270" y="3202241"/>
        <a:ext cx="1285645" cy="805178"/>
      </dsp:txXfrm>
    </dsp:sp>
    <dsp:sp modelId="{218BE1DA-1AEF-49F4-959D-8C5B380E8636}">
      <dsp:nvSpPr>
        <dsp:cNvPr id="0" name=""/>
        <dsp:cNvSpPr/>
      </dsp:nvSpPr>
      <dsp:spPr>
        <a:xfrm>
          <a:off x="1142175" y="448437"/>
          <a:ext cx="4208524" cy="4208524"/>
        </a:xfrm>
        <a:custGeom>
          <a:avLst/>
          <a:gdLst/>
          <a:ahLst/>
          <a:cxnLst/>
          <a:rect l="0" t="0" r="0" b="0"/>
          <a:pathLst>
            <a:path>
              <a:moveTo>
                <a:pt x="32848" y="2474618"/>
              </a:moveTo>
              <a:arcTo wR="2104262" hR="2104262" stAng="10191779" swAng="1216442"/>
            </a:path>
          </a:pathLst>
        </a:custGeom>
        <a:noFill/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6564C-3C54-4EFA-B2B8-14932725DDDD}">
      <dsp:nvSpPr>
        <dsp:cNvPr id="0" name=""/>
        <dsp:cNvSpPr/>
      </dsp:nvSpPr>
      <dsp:spPr>
        <a:xfrm>
          <a:off x="737712" y="1054421"/>
          <a:ext cx="1372761" cy="89229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Jar Test</a:t>
          </a:r>
        </a:p>
      </dsp:txBody>
      <dsp:txXfrm>
        <a:off x="781270" y="1097979"/>
        <a:ext cx="1285645" cy="805178"/>
      </dsp:txXfrm>
    </dsp:sp>
    <dsp:sp modelId="{11765CEE-EEA4-4DD0-86E1-F77821D53892}">
      <dsp:nvSpPr>
        <dsp:cNvPr id="0" name=""/>
        <dsp:cNvSpPr/>
      </dsp:nvSpPr>
      <dsp:spPr>
        <a:xfrm>
          <a:off x="1142175" y="448437"/>
          <a:ext cx="4208524" cy="4208524"/>
        </a:xfrm>
        <a:custGeom>
          <a:avLst/>
          <a:gdLst/>
          <a:ahLst/>
          <a:cxnLst/>
          <a:rect l="0" t="0" r="0" b="0"/>
          <a:pathLst>
            <a:path>
              <a:moveTo>
                <a:pt x="764933" y="481265"/>
              </a:moveTo>
              <a:arcTo wR="2104262" hR="2104262" stAng="13828192" swAng="925344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17D52-28FB-48EF-ABC2-AC271A7DF70A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E53CFF-5DBF-419A-932A-64A3B3D5045F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D226D-3A97-4CDE-86CD-4E9C2EABF322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procedure that is easy and straight forward</a:t>
          </a:r>
        </a:p>
      </dsp:txBody>
      <dsp:txXfrm>
        <a:off x="1429899" y="2442"/>
        <a:ext cx="5083704" cy="1238008"/>
      </dsp:txXfrm>
    </dsp:sp>
    <dsp:sp modelId="{DBA63542-857D-4CDC-970B-A88B90EB3E88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043839-C2DB-47CC-A69B-C9B838A8CA1A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7C000-D8C9-4A97-8435-FB4BE4C5A507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Completed in a timely matter</a:t>
          </a:r>
        </a:p>
      </dsp:txBody>
      <dsp:txXfrm>
        <a:off x="1429899" y="1549953"/>
        <a:ext cx="5083704" cy="1238008"/>
      </dsp:txXfrm>
    </dsp:sp>
    <dsp:sp modelId="{6486F9BF-50B9-44C9-8656-2C7216259708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058D4D-B1B5-4CFA-B60D-E9A05C49F2C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13C09-5AC3-4D7C-BB03-CBBA638DF47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Provides useful information</a:t>
          </a:r>
        </a:p>
      </dsp:txBody>
      <dsp:txXfrm>
        <a:off x="1429899" y="3097464"/>
        <a:ext cx="5083704" cy="1238008"/>
      </dsp:txXfrm>
    </dsp:sp>
    <dsp:sp modelId="{01779D8D-DEAE-4758-B2B1-462BE7A9149F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AB48F-3B6F-44BA-A111-4A700A282277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4C425-CE86-4435-99AC-18E456DA763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 determine optimum coagulant dosage for optimum filterability/%UVT/cost</a:t>
          </a:r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FE560-A709-41A1-90F4-6A03A86F46AC}">
      <dsp:nvSpPr>
        <dsp:cNvPr id="0" name=""/>
        <dsp:cNvSpPr/>
      </dsp:nvSpPr>
      <dsp:spPr>
        <a:xfrm>
          <a:off x="0" y="0"/>
          <a:ext cx="3372472" cy="39628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31" tIns="330200" rIns="262931" bIns="33020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Flash mix for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1 minute (coagulation)</a:t>
          </a:r>
        </a:p>
      </dsp:txBody>
      <dsp:txXfrm>
        <a:off x="0" y="1505887"/>
        <a:ext cx="3372472" cy="2377716"/>
      </dsp:txXfrm>
    </dsp:sp>
    <dsp:sp modelId="{32B2AFDA-8E02-4A5C-81A2-32D3F3B1EEEF}">
      <dsp:nvSpPr>
        <dsp:cNvPr id="0" name=""/>
        <dsp:cNvSpPr/>
      </dsp:nvSpPr>
      <dsp:spPr>
        <a:xfrm>
          <a:off x="1091807" y="396286"/>
          <a:ext cx="1188858" cy="11888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688" tIns="12700" rIns="926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1265911" y="570390"/>
        <a:ext cx="840650" cy="840650"/>
      </dsp:txXfrm>
    </dsp:sp>
    <dsp:sp modelId="{8E984E25-BBAE-42A2-976A-0EAD48A6B188}">
      <dsp:nvSpPr>
        <dsp:cNvPr id="0" name=""/>
        <dsp:cNvSpPr/>
      </dsp:nvSpPr>
      <dsp:spPr>
        <a:xfrm>
          <a:off x="0" y="3962789"/>
          <a:ext cx="3372472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C95DB-B60F-4FB3-A1AA-D8B16797ED50}">
      <dsp:nvSpPr>
        <dsp:cNvPr id="0" name=""/>
        <dsp:cNvSpPr/>
      </dsp:nvSpPr>
      <dsp:spPr>
        <a:xfrm>
          <a:off x="3709719" y="0"/>
          <a:ext cx="3372472" cy="396286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31" tIns="330200" rIns="262931" bIns="33020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Slow mix (flocculation) for 5 minutes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(10 min for delay floc formation)</a:t>
          </a:r>
        </a:p>
      </dsp:txBody>
      <dsp:txXfrm>
        <a:off x="3709719" y="1505887"/>
        <a:ext cx="3372472" cy="2377716"/>
      </dsp:txXfrm>
    </dsp:sp>
    <dsp:sp modelId="{E1EF7BA9-EC04-4968-80F7-1657D7EDF623}">
      <dsp:nvSpPr>
        <dsp:cNvPr id="0" name=""/>
        <dsp:cNvSpPr/>
      </dsp:nvSpPr>
      <dsp:spPr>
        <a:xfrm>
          <a:off x="4801526" y="396286"/>
          <a:ext cx="1188858" cy="1188858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688" tIns="12700" rIns="926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4975630" y="570390"/>
        <a:ext cx="840650" cy="840650"/>
      </dsp:txXfrm>
    </dsp:sp>
    <dsp:sp modelId="{3DDFB671-5701-46DE-AC1A-0A0DF24E6E43}">
      <dsp:nvSpPr>
        <dsp:cNvPr id="0" name=""/>
        <dsp:cNvSpPr/>
      </dsp:nvSpPr>
      <dsp:spPr>
        <a:xfrm>
          <a:off x="3709719" y="3962789"/>
          <a:ext cx="3372472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973BDC-2723-4B95-9136-640FE83E78EC}">
      <dsp:nvSpPr>
        <dsp:cNvPr id="0" name=""/>
        <dsp:cNvSpPr/>
      </dsp:nvSpPr>
      <dsp:spPr>
        <a:xfrm>
          <a:off x="7419439" y="0"/>
          <a:ext cx="3372472" cy="396286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31" tIns="330200" rIns="262931" bIns="33020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Settled for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5 &amp; 25 minutes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for measurements</a:t>
          </a:r>
        </a:p>
      </dsp:txBody>
      <dsp:txXfrm>
        <a:off x="7419439" y="1505887"/>
        <a:ext cx="3372472" cy="2377716"/>
      </dsp:txXfrm>
    </dsp:sp>
    <dsp:sp modelId="{9C253297-3E40-4E58-8542-A2DC85EA4CB3}">
      <dsp:nvSpPr>
        <dsp:cNvPr id="0" name=""/>
        <dsp:cNvSpPr/>
      </dsp:nvSpPr>
      <dsp:spPr>
        <a:xfrm>
          <a:off x="8511246" y="396286"/>
          <a:ext cx="1188858" cy="1188858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688" tIns="12700" rIns="926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8685350" y="570390"/>
        <a:ext cx="840650" cy="840650"/>
      </dsp:txXfrm>
    </dsp:sp>
    <dsp:sp modelId="{5FDB5FDD-FED7-401A-B6CE-B29AD04DFB4E}">
      <dsp:nvSpPr>
        <dsp:cNvPr id="0" name=""/>
        <dsp:cNvSpPr/>
      </dsp:nvSpPr>
      <dsp:spPr>
        <a:xfrm>
          <a:off x="7419439" y="3962789"/>
          <a:ext cx="3372472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7621F-AA91-4766-B89B-88FA4EFC74C7}">
      <dsp:nvSpPr>
        <dsp:cNvPr id="0" name=""/>
        <dsp:cNvSpPr/>
      </dsp:nvSpPr>
      <dsp:spPr>
        <a:xfrm>
          <a:off x="3080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Compare different coagulant dosages</a:t>
          </a:r>
        </a:p>
      </dsp:txBody>
      <dsp:txXfrm>
        <a:off x="3080" y="1666642"/>
        <a:ext cx="2444055" cy="2053006"/>
      </dsp:txXfrm>
    </dsp:sp>
    <dsp:sp modelId="{A0701E98-2917-479B-B256-97C56C9EC97A}">
      <dsp:nvSpPr>
        <dsp:cNvPr id="0" name=""/>
        <dsp:cNvSpPr/>
      </dsp:nvSpPr>
      <dsp:spPr>
        <a:xfrm>
          <a:off x="711856" y="708572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862184" y="858900"/>
        <a:ext cx="725847" cy="725847"/>
      </dsp:txXfrm>
    </dsp:sp>
    <dsp:sp modelId="{06AB48B8-379A-4347-B684-6ADAF059D5EA}">
      <dsp:nvSpPr>
        <dsp:cNvPr id="0" name=""/>
        <dsp:cNvSpPr/>
      </dsp:nvSpPr>
      <dsp:spPr>
        <a:xfrm>
          <a:off x="3080" y="3788010"/>
          <a:ext cx="2444055" cy="72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282C31-F9AF-4A6B-8374-9A030627E9DF}">
      <dsp:nvSpPr>
        <dsp:cNvPr id="0" name=""/>
        <dsp:cNvSpPr/>
      </dsp:nvSpPr>
      <dsp:spPr>
        <a:xfrm>
          <a:off x="2691541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Compare #1 with pre-oxidations</a:t>
          </a:r>
        </a:p>
      </dsp:txBody>
      <dsp:txXfrm>
        <a:off x="2691541" y="1666642"/>
        <a:ext cx="2444055" cy="2053006"/>
      </dsp:txXfrm>
    </dsp:sp>
    <dsp:sp modelId="{3DAEA250-E079-4FF0-B943-73CCC113273E}">
      <dsp:nvSpPr>
        <dsp:cNvPr id="0" name=""/>
        <dsp:cNvSpPr/>
      </dsp:nvSpPr>
      <dsp:spPr>
        <a:xfrm>
          <a:off x="3400317" y="708572"/>
          <a:ext cx="1026503" cy="1026503"/>
        </a:xfrm>
        <a:prstGeom prst="ellipse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3550645" y="858900"/>
        <a:ext cx="725847" cy="725847"/>
      </dsp:txXfrm>
    </dsp:sp>
    <dsp:sp modelId="{5BF9A5FE-2AC8-48AE-A821-BDDE0115BBC9}">
      <dsp:nvSpPr>
        <dsp:cNvPr id="0" name=""/>
        <dsp:cNvSpPr/>
      </dsp:nvSpPr>
      <dsp:spPr>
        <a:xfrm>
          <a:off x="2691541" y="3788010"/>
          <a:ext cx="2444055" cy="72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AAAB20-721A-425C-85A6-0A1A0466B9A2}">
      <dsp:nvSpPr>
        <dsp:cNvPr id="0" name=""/>
        <dsp:cNvSpPr/>
      </dsp:nvSpPr>
      <dsp:spPr>
        <a:xfrm>
          <a:off x="5380002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Compare #1 &amp; #2 with coagulant aid</a:t>
          </a:r>
        </a:p>
      </dsp:txBody>
      <dsp:txXfrm>
        <a:off x="5380002" y="1666642"/>
        <a:ext cx="2444055" cy="2053006"/>
      </dsp:txXfrm>
    </dsp:sp>
    <dsp:sp modelId="{702A2FBA-FA2F-4927-97BE-0EA44A4D5EE9}">
      <dsp:nvSpPr>
        <dsp:cNvPr id="0" name=""/>
        <dsp:cNvSpPr/>
      </dsp:nvSpPr>
      <dsp:spPr>
        <a:xfrm>
          <a:off x="6088778" y="708572"/>
          <a:ext cx="1026503" cy="1026503"/>
        </a:xfrm>
        <a:prstGeom prst="ellipse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6239106" y="858900"/>
        <a:ext cx="725847" cy="725847"/>
      </dsp:txXfrm>
    </dsp:sp>
    <dsp:sp modelId="{AE48C647-1106-4595-9EE9-0FD9A55D8752}">
      <dsp:nvSpPr>
        <dsp:cNvPr id="0" name=""/>
        <dsp:cNvSpPr/>
      </dsp:nvSpPr>
      <dsp:spPr>
        <a:xfrm>
          <a:off x="5380002" y="3788010"/>
          <a:ext cx="2444055" cy="72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75C11A-44AA-4E52-B92E-6620316D3254}">
      <dsp:nvSpPr>
        <dsp:cNvPr id="0" name=""/>
        <dsp:cNvSpPr/>
      </dsp:nvSpPr>
      <dsp:spPr>
        <a:xfrm>
          <a:off x="8068463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Compare #1-3 with other potential coagulants</a:t>
          </a:r>
        </a:p>
      </dsp:txBody>
      <dsp:txXfrm>
        <a:off x="8068463" y="1666642"/>
        <a:ext cx="2444055" cy="2053006"/>
      </dsp:txXfrm>
    </dsp:sp>
    <dsp:sp modelId="{49313388-D300-4B4D-94F1-106400237189}">
      <dsp:nvSpPr>
        <dsp:cNvPr id="0" name=""/>
        <dsp:cNvSpPr/>
      </dsp:nvSpPr>
      <dsp:spPr>
        <a:xfrm>
          <a:off x="8777239" y="708572"/>
          <a:ext cx="1026503" cy="1026503"/>
        </a:xfrm>
        <a:prstGeom prst="ellipse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</a:t>
          </a:r>
        </a:p>
      </dsp:txBody>
      <dsp:txXfrm>
        <a:off x="8927567" y="858900"/>
        <a:ext cx="725847" cy="725847"/>
      </dsp:txXfrm>
    </dsp:sp>
    <dsp:sp modelId="{CACB563F-F67D-45DE-854C-E83E400A2855}">
      <dsp:nvSpPr>
        <dsp:cNvPr id="0" name=""/>
        <dsp:cNvSpPr/>
      </dsp:nvSpPr>
      <dsp:spPr>
        <a:xfrm>
          <a:off x="8068463" y="3788010"/>
          <a:ext cx="2444055" cy="7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EF7-33C3-4933-8B98-37C89C7429AC}">
      <dsp:nvSpPr>
        <dsp:cNvPr id="0" name=""/>
        <dsp:cNvSpPr/>
      </dsp:nvSpPr>
      <dsp:spPr>
        <a:xfrm>
          <a:off x="7438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Keep it Simple</a:t>
          </a:r>
        </a:p>
      </dsp:txBody>
      <dsp:txXfrm>
        <a:off x="7438" y="292916"/>
        <a:ext cx="2544259" cy="763277"/>
      </dsp:txXfrm>
    </dsp:sp>
    <dsp:sp modelId="{D2F85149-6044-40C8-8029-7CFAE9A641FD}">
      <dsp:nvSpPr>
        <dsp:cNvPr id="0" name=""/>
        <dsp:cNvSpPr/>
      </dsp:nvSpPr>
      <dsp:spPr>
        <a:xfrm>
          <a:off x="7438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Don’t obsess in trying to model jar testing with plant mixing energies and contact times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Goal is to mix the chemical and form a floc (fast/slow mixing)</a:t>
          </a:r>
        </a:p>
      </dsp:txBody>
      <dsp:txXfrm>
        <a:off x="7438" y="1056194"/>
        <a:ext cx="2544259" cy="3002227"/>
      </dsp:txXfrm>
    </dsp:sp>
    <dsp:sp modelId="{505740CA-EAFE-4D76-B538-F7B3B433DDDE}">
      <dsp:nvSpPr>
        <dsp:cNvPr id="0" name=""/>
        <dsp:cNvSpPr/>
      </dsp:nvSpPr>
      <dsp:spPr>
        <a:xfrm>
          <a:off x="2659592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Measurements</a:t>
          </a:r>
        </a:p>
      </dsp:txBody>
      <dsp:txXfrm>
        <a:off x="2659592" y="292916"/>
        <a:ext cx="2544259" cy="763277"/>
      </dsp:txXfrm>
    </dsp:sp>
    <dsp:sp modelId="{F2EAD854-314A-4894-A343-2DF38A80F0E1}">
      <dsp:nvSpPr>
        <dsp:cNvPr id="0" name=""/>
        <dsp:cNvSpPr/>
      </dsp:nvSpPr>
      <dsp:spPr>
        <a:xfrm>
          <a:off x="2659592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/>
            <a:t>Filtrate NTU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/>
            <a:t>Filtrate %UVT  Settled NTU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Don’t rely on visual floc formation and settleability as optimum dosage</a:t>
          </a:r>
        </a:p>
      </dsp:txBody>
      <dsp:txXfrm>
        <a:off x="2659592" y="1056194"/>
        <a:ext cx="2544259" cy="3002227"/>
      </dsp:txXfrm>
    </dsp:sp>
    <dsp:sp modelId="{18740BA6-0444-4943-83E4-D5D6AD4F0F76}">
      <dsp:nvSpPr>
        <dsp:cNvPr id="0" name=""/>
        <dsp:cNvSpPr/>
      </dsp:nvSpPr>
      <dsp:spPr>
        <a:xfrm>
          <a:off x="5311747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Evaluate</a:t>
          </a:r>
        </a:p>
      </dsp:txBody>
      <dsp:txXfrm>
        <a:off x="5311747" y="292916"/>
        <a:ext cx="2544259" cy="763277"/>
      </dsp:txXfrm>
    </dsp:sp>
    <dsp:sp modelId="{C941A9E1-464D-4649-9A99-F3CB46663E1A}">
      <dsp:nvSpPr>
        <dsp:cNvPr id="0" name=""/>
        <dsp:cNvSpPr/>
      </dsp:nvSpPr>
      <dsp:spPr>
        <a:xfrm>
          <a:off x="5311747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Evaluate results and determine next coarse of action</a:t>
          </a:r>
        </a:p>
      </dsp:txBody>
      <dsp:txXfrm>
        <a:off x="5311747" y="1056194"/>
        <a:ext cx="2544259" cy="3002227"/>
      </dsp:txXfrm>
    </dsp:sp>
    <dsp:sp modelId="{D84DBEB6-06A3-4AFD-9B6D-88EE20833955}">
      <dsp:nvSpPr>
        <dsp:cNvPr id="0" name=""/>
        <dsp:cNvSpPr/>
      </dsp:nvSpPr>
      <dsp:spPr>
        <a:xfrm>
          <a:off x="7963901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Repeat</a:t>
          </a:r>
        </a:p>
      </dsp:txBody>
      <dsp:txXfrm>
        <a:off x="7963901" y="292916"/>
        <a:ext cx="2544259" cy="763277"/>
      </dsp:txXfrm>
    </dsp:sp>
    <dsp:sp modelId="{9CF51501-A483-4813-8E1F-134A03680080}">
      <dsp:nvSpPr>
        <dsp:cNvPr id="0" name=""/>
        <dsp:cNvSpPr/>
      </dsp:nvSpPr>
      <dsp:spPr>
        <a:xfrm>
          <a:off x="7963901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Once optimum dosage is found, repeat test for confirmation.</a:t>
          </a:r>
        </a:p>
      </dsp:txBody>
      <dsp:txXfrm>
        <a:off x="7963901" y="1056194"/>
        <a:ext cx="2544259" cy="3002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8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techwater.com/products/p-series/" TargetMode="External"/><Relationship Id="rId2" Type="http://schemas.openxmlformats.org/officeDocument/2006/relationships/hyperlink" Target="https://chemtrac.com/portable-uv254-monitor-uv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trac.com/laboratory-charge-analyze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4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53DDD-818E-4AD7-AC00-634D27D2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</a:rPr>
              <a:t>Jar Testing Made Easy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CA-NV AWWA, March 26, 2019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by Guy Schott, P.E.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0CD524FE-504F-4C2B-98F8-2445A368E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2FC09-B454-47EC-8FE2-08D41DAE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Filterability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Floc Strength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UVA/%UVT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Settleability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Dosages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Coagulants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Sludge Production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Jar Test Procedures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Keep it simple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22C2-24FE-4F07-90AA-9E111EE9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Laboratory Charge Analyzer (LCA)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EE73B-D880-4010-A095-DAC756C0D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Used to determine coagulant demand of a source water entering the treatment plant.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 Liter of source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Automatic titrates coagulant to charge neutralization (~5 minutes)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Placeholder 4" descr="A close up of a machine&#10;&#10;Description automatically generated">
            <a:extLst>
              <a:ext uri="{FF2B5EF4-FFF2-40B4-BE49-F238E27FC236}">
                <a16:creationId xmlns:a16="http://schemas.microsoft.com/office/drawing/2014/main" id="{3DA097E4-3FA7-4F3D-98CA-BFF4D200D6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83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C97A4-700D-417D-887B-7846C3A7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Jar Testing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Available Tools</a:t>
            </a:r>
          </a:p>
        </p:txBody>
      </p:sp>
      <p:pic>
        <p:nvPicPr>
          <p:cNvPr id="6" name="Picture Placeholder 5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CC017EEA-86BF-40BA-8A20-22F09727A7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7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8495F-0064-4982-A838-6E6B939E0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UVT/UVA Analyzer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Turbidity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Pipette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Laboratory Charge Analyzer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pH probe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Coagulant Stock Solution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Jar Test Equipment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Syringe (filterability test)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Filter Holder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295721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4827F-1C73-4908-BC23-8463C0E8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dirty="0"/>
              <a:t>Jar Test Cases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F156897-F39E-4B6E-ADBA-4E5D89BB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Coagulant Overdosing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Coagulant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Pre-Oxidation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Pre-cursor Reduction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Selection between two Coagulants</a:t>
            </a:r>
          </a:p>
        </p:txBody>
      </p:sp>
    </p:spTree>
    <p:extLst>
      <p:ext uri="{BB962C8B-B14F-4D97-AF65-F5344CB8AC3E}">
        <p14:creationId xmlns:p14="http://schemas.microsoft.com/office/powerpoint/2010/main" val="17086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566FC-E4AF-44F5-9DF2-30D593B6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1. Coagulant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Overdosing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F89115-23E4-4328-93A3-9D5EFFA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Storm event</a:t>
            </a:r>
          </a:p>
          <a:p>
            <a:r>
              <a:rPr lang="en-US" sz="2400" dirty="0"/>
              <a:t>High Turbidity (126 NTU)</a:t>
            </a:r>
          </a:p>
          <a:p>
            <a:r>
              <a:rPr lang="en-US" sz="2400" dirty="0"/>
              <a:t>50% of plant off-line for filter media change out</a:t>
            </a:r>
          </a:p>
          <a:p>
            <a:r>
              <a:rPr lang="en-US" sz="2400" dirty="0"/>
              <a:t>Filter backwashing once per hour</a:t>
            </a:r>
          </a:p>
          <a:p>
            <a:r>
              <a:rPr lang="en-US" sz="2400" dirty="0"/>
              <a:t>Backwash storage full</a:t>
            </a:r>
          </a:p>
          <a:p>
            <a:r>
              <a:rPr lang="en-US" sz="2400" dirty="0"/>
              <a:t>Filtrate turbidity &gt; 0.2 NTU</a:t>
            </a:r>
          </a:p>
          <a:p>
            <a:r>
              <a:rPr lang="en-US" sz="2400" dirty="0"/>
              <a:t>Settled water turbidity &gt; 11 NTU</a:t>
            </a:r>
          </a:p>
          <a:p>
            <a:r>
              <a:rPr lang="en-US" sz="2400" dirty="0"/>
              <a:t>Operator overwhelm/not enough sleep</a:t>
            </a:r>
          </a:p>
          <a:p>
            <a:r>
              <a:rPr lang="en-US" sz="2400" dirty="0"/>
              <a:t>Operator doubles coagulant dosage</a:t>
            </a:r>
          </a:p>
        </p:txBody>
      </p:sp>
    </p:spTree>
    <p:extLst>
      <p:ext uri="{BB962C8B-B14F-4D97-AF65-F5344CB8AC3E}">
        <p14:creationId xmlns:p14="http://schemas.microsoft.com/office/powerpoint/2010/main" val="270928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43" y="365125"/>
            <a:ext cx="10986867" cy="900967"/>
          </a:xfrm>
        </p:spPr>
        <p:txBody>
          <a:bodyPr>
            <a:normAutofit/>
          </a:bodyPr>
          <a:lstStyle/>
          <a:p>
            <a:r>
              <a:rPr lang="en-US" dirty="0"/>
              <a:t>Jar Test Results vs Plant (overdosing)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28532"/>
              </p:ext>
            </p:extLst>
          </p:nvPr>
        </p:nvGraphicFramePr>
        <p:xfrm>
          <a:off x="590843" y="1392328"/>
          <a:ext cx="1078992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8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5503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  <a:gridCol w="1345503">
                  <a:extLst>
                    <a:ext uri="{9D8B030D-6E8A-4147-A177-3AD203B41FA5}">
                      <a16:colId xmlns:a16="http://schemas.microsoft.com/office/drawing/2014/main" val="1691787247"/>
                    </a:ext>
                  </a:extLst>
                </a:gridCol>
                <a:gridCol w="1345503">
                  <a:extLst>
                    <a:ext uri="{9D8B030D-6E8A-4147-A177-3AD203B41FA5}">
                      <a16:colId xmlns:a16="http://schemas.microsoft.com/office/drawing/2014/main" val="2290612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Coagulant</a:t>
                      </a:r>
                    </a:p>
                    <a:p>
                      <a:pPr algn="ctr"/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Settled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Filter Run Time,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Sludge</a:t>
                      </a:r>
                    </a:p>
                    <a:p>
                      <a:pPr algn="ctr"/>
                      <a:r>
                        <a:rPr lang="en-US" dirty="0"/>
                        <a:t>Lbs./MG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89.3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0.049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0.042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350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91.6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1,673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91.4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1,763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87586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666505-940D-4F1F-92EE-EEB0562DCAD1}"/>
              </a:ext>
            </a:extLst>
          </p:cNvPr>
          <p:cNvSpPr txBox="1"/>
          <p:nvPr/>
        </p:nvSpPr>
        <p:spPr>
          <a:xfrm>
            <a:off x="590843" y="4923215"/>
            <a:ext cx="471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Plant dosage: 110 mg/L coagulant </a:t>
            </a:r>
          </a:p>
          <a:p>
            <a:r>
              <a:rPr lang="en-US" sz="2400" dirty="0"/>
              <a:t>Settled: 11 NTU </a:t>
            </a:r>
          </a:p>
          <a:p>
            <a:r>
              <a:rPr lang="en-US" sz="2400" dirty="0"/>
              <a:t>Filtrate: 0.27 NTU</a:t>
            </a:r>
          </a:p>
          <a:p>
            <a:r>
              <a:rPr lang="en-US" sz="2400" dirty="0"/>
              <a:t>Source: 126 NTU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D50D47-AB55-4321-A695-C4EA9485C5B2}"/>
              </a:ext>
            </a:extLst>
          </p:cNvPr>
          <p:cNvSpPr/>
          <p:nvPr/>
        </p:nvSpPr>
        <p:spPr>
          <a:xfrm>
            <a:off x="3158542" y="3143437"/>
            <a:ext cx="604911" cy="47830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95B5F7-B184-4AAC-811C-8292E8D8F16C}"/>
              </a:ext>
            </a:extLst>
          </p:cNvPr>
          <p:cNvSpPr/>
          <p:nvPr/>
        </p:nvSpPr>
        <p:spPr>
          <a:xfrm>
            <a:off x="3161885" y="3821829"/>
            <a:ext cx="604911" cy="47830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0F083-2F91-420D-8CC7-2A5E9E0F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2. Coagulant Optimization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9C2E-9E12-4390-86CF-F553C3B4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Two coagulant dosages that provide good jar test filterability results.</a:t>
            </a:r>
          </a:p>
          <a:p>
            <a:r>
              <a:rPr lang="en-US" sz="2400" dirty="0"/>
              <a:t>How do you determine which dose to applied?</a:t>
            </a:r>
          </a:p>
          <a:p>
            <a:pPr lvl="1"/>
            <a:r>
              <a:rPr lang="en-US" dirty="0"/>
              <a:t>Evaluate DOC reduction (indirectly) using %UVT or UVA</a:t>
            </a:r>
          </a:p>
          <a:p>
            <a:pPr lvl="1"/>
            <a:r>
              <a:rPr lang="en-US" dirty="0"/>
              <a:t>Evaluate settled water turbidity</a:t>
            </a:r>
          </a:p>
          <a:p>
            <a:pPr lvl="1"/>
            <a:r>
              <a:rPr lang="en-US" dirty="0"/>
              <a:t>Sludge production</a:t>
            </a:r>
          </a:p>
        </p:txBody>
      </p:sp>
    </p:spTree>
    <p:extLst>
      <p:ext uri="{BB962C8B-B14F-4D97-AF65-F5344CB8AC3E}">
        <p14:creationId xmlns:p14="http://schemas.microsoft.com/office/powerpoint/2010/main" val="429453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43" y="365125"/>
            <a:ext cx="10986867" cy="900967"/>
          </a:xfrm>
        </p:spPr>
        <p:txBody>
          <a:bodyPr>
            <a:normAutofit/>
          </a:bodyPr>
          <a:lstStyle/>
          <a:p>
            <a:r>
              <a:rPr lang="en-US" dirty="0"/>
              <a:t>Jar Test Results – Chemical Optimization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498665"/>
              </p:ext>
            </p:extLst>
          </p:nvPr>
        </p:nvGraphicFramePr>
        <p:xfrm>
          <a:off x="590843" y="1392328"/>
          <a:ext cx="9988062" cy="297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9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2953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  <a:gridCol w="1422953">
                  <a:extLst>
                    <a:ext uri="{9D8B030D-6E8A-4147-A177-3AD203B41FA5}">
                      <a16:colId xmlns:a16="http://schemas.microsoft.com/office/drawing/2014/main" val="2642989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Coagulant</a:t>
                      </a:r>
                    </a:p>
                    <a:p>
                      <a:pPr algn="ctr"/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Settled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Sludge</a:t>
                      </a:r>
                    </a:p>
                    <a:p>
                      <a:pPr algn="ctr"/>
                      <a:r>
                        <a:rPr lang="en-US" dirty="0"/>
                        <a:t>Lbs./MG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0.034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0.034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0.031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8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93.1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0.028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871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CFCD19-ADD8-40D7-955B-920C90A364D6}"/>
              </a:ext>
            </a:extLst>
          </p:cNvPr>
          <p:cNvSpPr txBox="1"/>
          <p:nvPr/>
        </p:nvSpPr>
        <p:spPr>
          <a:xfrm>
            <a:off x="590843" y="4490591"/>
            <a:ext cx="6597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Plant dosage: 63 mg/L coagulant </a:t>
            </a:r>
          </a:p>
          <a:p>
            <a:r>
              <a:rPr lang="en-US" sz="2400" dirty="0"/>
              <a:t>Settled: 0.8 NTU</a:t>
            </a:r>
          </a:p>
          <a:p>
            <a:r>
              <a:rPr lang="en-US" sz="2400" dirty="0"/>
              <a:t>Filtrate: 0.04 NTU</a:t>
            </a:r>
          </a:p>
          <a:p>
            <a:r>
              <a:rPr lang="en-US" sz="2400" dirty="0"/>
              <a:t>Source: 20 NTU</a:t>
            </a:r>
          </a:p>
        </p:txBody>
      </p:sp>
    </p:spTree>
    <p:extLst>
      <p:ext uri="{BB962C8B-B14F-4D97-AF65-F5344CB8AC3E}">
        <p14:creationId xmlns:p14="http://schemas.microsoft.com/office/powerpoint/2010/main" val="372867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08460-14DE-4DF2-9C4B-3598CBCA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3. Pre-Oxidation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3D2C-1593-4048-A8BC-DB1558B61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Pre-oxidation w/Ozone and/or Chlorine</a:t>
            </a:r>
          </a:p>
          <a:p>
            <a:pPr lvl="1"/>
            <a:r>
              <a:rPr lang="en-US" dirty="0"/>
              <a:t>Improve coagulation process</a:t>
            </a:r>
          </a:p>
          <a:p>
            <a:pPr lvl="1"/>
            <a:r>
              <a:rPr lang="en-US" dirty="0"/>
              <a:t>Improve  settleability</a:t>
            </a:r>
          </a:p>
          <a:p>
            <a:pPr lvl="1"/>
            <a:r>
              <a:rPr lang="en-US" dirty="0"/>
              <a:t>Improve filtrate turbidity</a:t>
            </a:r>
          </a:p>
          <a:p>
            <a:pPr lvl="1"/>
            <a:r>
              <a:rPr lang="en-US" dirty="0"/>
              <a:t>Increase %UVT or lower UVA</a:t>
            </a:r>
          </a:p>
          <a:p>
            <a:pPr lvl="1"/>
            <a:r>
              <a:rPr lang="en-US" dirty="0"/>
              <a:t>Reduce chemical dose/Al sludge production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708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Pre-Oxidation – with/without chlorine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622326"/>
              </p:ext>
            </p:extLst>
          </p:nvPr>
        </p:nvGraphicFramePr>
        <p:xfrm>
          <a:off x="838200" y="1900345"/>
          <a:ext cx="10515604" cy="4201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8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9148">
                  <a:extLst>
                    <a:ext uri="{9D8B030D-6E8A-4147-A177-3AD203B41FA5}">
                      <a16:colId xmlns:a16="http://schemas.microsoft.com/office/drawing/2014/main" val="2831767739"/>
                    </a:ext>
                  </a:extLst>
                </a:gridCol>
              </a:tblGrid>
              <a:tr h="84114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Jar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NaOCl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Coag</a:t>
                      </a:r>
                    </a:p>
                    <a:p>
                      <a:pPr algn="ctr"/>
                      <a:r>
                        <a:rPr lang="en-US" sz="2200" dirty="0"/>
                        <a:t>mg/L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Aid</a:t>
                      </a:r>
                    </a:p>
                    <a:p>
                      <a:pPr algn="ctr"/>
                      <a:r>
                        <a:rPr lang="en-US" sz="2200" dirty="0"/>
                        <a:t>mg/L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Filtrate</a:t>
                      </a:r>
                    </a:p>
                    <a:p>
                      <a:pPr algn="ctr"/>
                      <a:r>
                        <a:rPr lang="en-US" sz="2200" dirty="0"/>
                        <a:t>NTU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Filtrate</a:t>
                      </a:r>
                    </a:p>
                    <a:p>
                      <a:pPr algn="ctr"/>
                      <a:r>
                        <a:rPr lang="en-US" sz="2200" dirty="0"/>
                        <a:t>%UVT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Filtrate</a:t>
                      </a:r>
                    </a:p>
                    <a:p>
                      <a:pPr algn="ctr"/>
                      <a:r>
                        <a:rPr lang="en-US" sz="2200" dirty="0"/>
                        <a:t>UVA/cm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Settled</a:t>
                      </a:r>
                    </a:p>
                    <a:p>
                      <a:pPr algn="ctr"/>
                      <a:r>
                        <a:rPr lang="en-US" sz="2200" dirty="0"/>
                        <a:t>NTU</a:t>
                      </a:r>
                    </a:p>
                  </a:txBody>
                  <a:tcPr marL="113668" marR="113668" marT="56834" marB="568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88.4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0.054</a:t>
                      </a:r>
                    </a:p>
                  </a:txBody>
                  <a:tcPr marL="6939" marR="6939" marT="693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94188"/>
                  </a:ext>
                </a:extLst>
              </a:tr>
              <a:tr h="393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89.6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0.048</a:t>
                      </a:r>
                    </a:p>
                  </a:txBody>
                  <a:tcPr marL="6939" marR="6939" marT="693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0.24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939" marR="6939" marT="693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92391"/>
                  </a:ext>
                </a:extLst>
              </a:tr>
              <a:tr h="393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88.7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0.052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1156598128"/>
                  </a:ext>
                </a:extLst>
              </a:tr>
              <a:tr h="393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89.9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0.23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3339537040"/>
                  </a:ext>
                </a:extLst>
              </a:tr>
              <a:tr h="50014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</a:p>
                  </a:txBody>
                  <a:tcPr marL="113668" marR="113668" marT="56834" marB="5683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88.8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0.052</a:t>
                      </a:r>
                    </a:p>
                  </a:txBody>
                  <a:tcPr marL="6939" marR="6939" marT="6939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801176"/>
                  </a:ext>
                </a:extLst>
              </a:tr>
              <a:tr h="393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90.3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0.044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9" marR="6939" marT="6939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4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</a:t>
                      </a:r>
                    </a:p>
                  </a:txBody>
                  <a:tcPr marL="113668" marR="113668" marT="56834" marB="568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35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89.3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0.049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374068218"/>
                  </a:ext>
                </a:extLst>
              </a:tr>
              <a:tr h="393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35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0.04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</a:rPr>
                        <a:t>90.2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9" marR="6939" marT="693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0.045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9" marR="6939" marT="693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0.18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939" marR="6939" marT="69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98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2F796A-4A3D-40B4-AA13-456E458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Pre-Oxidation – with &amp; without Ozone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75283"/>
              </p:ext>
            </p:extLst>
          </p:nvPr>
        </p:nvGraphicFramePr>
        <p:xfrm>
          <a:off x="838197" y="1606915"/>
          <a:ext cx="10515603" cy="443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5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9025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</a:tblGrid>
              <a:tr h="638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Jar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Ozone</a:t>
                      </a:r>
                    </a:p>
                    <a:p>
                      <a:pPr algn="ctr"/>
                      <a:r>
                        <a:rPr lang="en-US" sz="2400" dirty="0"/>
                        <a:t>added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Coag</a:t>
                      </a:r>
                    </a:p>
                    <a:p>
                      <a:pPr algn="ctr"/>
                      <a:r>
                        <a:rPr lang="en-US" sz="2400" dirty="0"/>
                        <a:t>mg/L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Filtrate</a:t>
                      </a:r>
                    </a:p>
                    <a:p>
                      <a:pPr algn="ctr"/>
                      <a:r>
                        <a:rPr lang="en-US" sz="2400" dirty="0"/>
                        <a:t>NTU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Filtrate</a:t>
                      </a:r>
                    </a:p>
                    <a:p>
                      <a:pPr algn="ctr"/>
                      <a:r>
                        <a:rPr lang="en-US" sz="2400" dirty="0"/>
                        <a:t>%UVT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Filtrate</a:t>
                      </a:r>
                    </a:p>
                    <a:p>
                      <a:pPr algn="ctr"/>
                      <a:r>
                        <a:rPr lang="en-US" sz="2400" dirty="0"/>
                        <a:t>UVA/cm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Settled</a:t>
                      </a:r>
                    </a:p>
                    <a:p>
                      <a:pPr algn="ctr"/>
                      <a:r>
                        <a:rPr lang="en-US" sz="2400" dirty="0"/>
                        <a:t>NTU</a:t>
                      </a:r>
                    </a:p>
                  </a:txBody>
                  <a:tcPr marL="86260" marR="86260" marT="43130" marB="431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87.4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0.058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88.2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0.055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88.6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0.053</a:t>
                      </a: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92.5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7279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92.4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901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93.2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0.031</a:t>
                      </a: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1446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93.1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0.031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1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79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36FAA7-2F71-41F9-95D1-BA464348C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6054A-CB83-4B4D-B61B-8C303C42AAC2}"/>
              </a:ext>
            </a:extLst>
          </p:cNvPr>
          <p:cNvSpPr txBox="1"/>
          <p:nvPr/>
        </p:nvSpPr>
        <p:spPr>
          <a:xfrm>
            <a:off x="126609" y="6105379"/>
            <a:ext cx="19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flocculation</a:t>
            </a:r>
          </a:p>
        </p:txBody>
      </p:sp>
    </p:spTree>
    <p:extLst>
      <p:ext uri="{BB962C8B-B14F-4D97-AF65-F5344CB8AC3E}">
        <p14:creationId xmlns:p14="http://schemas.microsoft.com/office/powerpoint/2010/main" val="225250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0B046B-7110-4852-A9F8-71D20D1E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4. Out of Compliance with TTHMs/HAA5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7ED35AC-5DE9-402F-8BB1-61E66CF28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7295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09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8E0FF-2EF1-4FD7-AB77-128D7168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4. Out of Compliance with TTHM/HAA5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360E6-583F-4B74-9686-1AAEED48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6" y="3247283"/>
            <a:ext cx="3147848" cy="22286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FFFFFF"/>
                </a:solidFill>
              </a:rPr>
              <a:t>Plant Filtrate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Turbidity: 0.05 NTU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%UVT: 88.9%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UVA: 0.051/cm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Evaluate other coagulants via jar testing.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57A76E1-6595-453E-88E4-877C86F5C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260763"/>
              </p:ext>
            </p:extLst>
          </p:nvPr>
        </p:nvGraphicFramePr>
        <p:xfrm>
          <a:off x="5216539" y="1525196"/>
          <a:ext cx="6331996" cy="387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50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238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Jar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Coag</a:t>
                      </a:r>
                    </a:p>
                    <a:p>
                      <a:pPr algn="ctr"/>
                      <a:r>
                        <a:rPr lang="en-US" sz="2100" dirty="0"/>
                        <a:t>mg/L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Coag Aid</a:t>
                      </a:r>
                    </a:p>
                    <a:p>
                      <a:pPr algn="ctr"/>
                      <a:r>
                        <a:rPr lang="en-US" sz="2100" dirty="0"/>
                        <a:t>mg/L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Filtrate</a:t>
                      </a:r>
                    </a:p>
                    <a:p>
                      <a:pPr algn="ctr"/>
                      <a:r>
                        <a:rPr lang="en-US" sz="2100" dirty="0"/>
                        <a:t>NTU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%UVT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UVA/cm</a:t>
                      </a:r>
                    </a:p>
                  </a:txBody>
                  <a:tcPr marL="105689" marR="105689" marT="52845" marB="528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0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22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97.5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u="none" strike="noStrike" dirty="0">
                          <a:effectLst/>
                        </a:rPr>
                        <a:t>0.011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2" marR="6452" marT="645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0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32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-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97.5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u="none" strike="noStrike" dirty="0">
                          <a:effectLst/>
                        </a:rPr>
                        <a:t>0.011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2" marR="6452" marT="645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30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3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27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4.05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97.4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u="none" strike="noStrike" dirty="0">
                          <a:effectLst/>
                        </a:rPr>
                        <a:t>0.011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2" marR="6452" marT="645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0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4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27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4.05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97.2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0.012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30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27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4.05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96.9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u="none" strike="noStrike" dirty="0">
                          <a:effectLst/>
                        </a:rPr>
                        <a:t>0.014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2" marR="6452" marT="6452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30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6</a:t>
                      </a:r>
                    </a:p>
                  </a:txBody>
                  <a:tcPr marL="105689" marR="105689" marT="52845" marB="5284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22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3.3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96.6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u="none" strike="noStrike" dirty="0">
                          <a:effectLst/>
                        </a:rPr>
                        <a:t>0.015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" marR="6452" marT="645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4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55"/>
            <a:ext cx="10515600" cy="1325563"/>
          </a:xfrm>
        </p:spPr>
        <p:txBody>
          <a:bodyPr/>
          <a:lstStyle/>
          <a:p>
            <a:r>
              <a:rPr lang="en-US" dirty="0"/>
              <a:t>5.  Comparing Coagulant Products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2629"/>
              </p:ext>
            </p:extLst>
          </p:nvPr>
        </p:nvGraphicFramePr>
        <p:xfrm>
          <a:off x="747932" y="1456787"/>
          <a:ext cx="8787619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53">
                  <a:extLst>
                    <a:ext uri="{9D8B030D-6E8A-4147-A177-3AD203B41FA5}">
                      <a16:colId xmlns:a16="http://schemas.microsoft.com/office/drawing/2014/main" val="3143997371"/>
                    </a:ext>
                  </a:extLst>
                </a:gridCol>
                <a:gridCol w="844153">
                  <a:extLst>
                    <a:ext uri="{9D8B030D-6E8A-4147-A177-3AD203B41FA5}">
                      <a16:colId xmlns:a16="http://schemas.microsoft.com/office/drawing/2014/main" val="2734826981"/>
                    </a:ext>
                  </a:extLst>
                </a:gridCol>
                <a:gridCol w="844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776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067767">
                  <a:extLst>
                    <a:ext uri="{9D8B030D-6E8A-4147-A177-3AD203B41FA5}">
                      <a16:colId xmlns:a16="http://schemas.microsoft.com/office/drawing/2014/main" val="1457682924"/>
                    </a:ext>
                  </a:extLst>
                </a:gridCol>
              </a:tblGrid>
              <a:tr h="5971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</a:t>
                      </a:r>
                    </a:p>
                    <a:p>
                      <a:pPr algn="ctr"/>
                      <a:r>
                        <a:rPr lang="en-US" dirty="0"/>
                        <a:t>Adj</a:t>
                      </a:r>
                    </a:p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dirty="0"/>
                        <a:t>Alum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</a:t>
                      </a:r>
                    </a:p>
                    <a:p>
                      <a:pPr algn="ctr"/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Settle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Sludge</a:t>
                      </a:r>
                    </a:p>
                    <a:p>
                      <a:pPr algn="ctr"/>
                      <a:r>
                        <a:rPr lang="en-US" dirty="0"/>
                        <a:t>Lbs./MG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975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0.044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0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0.048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4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956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640DCE-81DD-444A-90EA-39C2AA6F86EF}"/>
              </a:ext>
            </a:extLst>
          </p:cNvPr>
          <p:cNvSpPr txBox="1"/>
          <p:nvPr/>
        </p:nvSpPr>
        <p:spPr>
          <a:xfrm>
            <a:off x="511125" y="4513514"/>
            <a:ext cx="8185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Source water: 8.4 NTU</a:t>
            </a:r>
          </a:p>
          <a:p>
            <a:endParaRPr lang="en-US" sz="2400" dirty="0"/>
          </a:p>
          <a:p>
            <a:r>
              <a:rPr lang="en-US" sz="2400" dirty="0"/>
              <a:t>Selection may come down to chemical cost and sludge handling.</a:t>
            </a:r>
          </a:p>
        </p:txBody>
      </p:sp>
    </p:spTree>
    <p:extLst>
      <p:ext uri="{BB962C8B-B14F-4D97-AF65-F5344CB8AC3E}">
        <p14:creationId xmlns:p14="http://schemas.microsoft.com/office/powerpoint/2010/main" val="137829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D9E70-52C3-4C67-8F99-9352645C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Jar Testing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96DA0-8654-4CFA-BE7D-B3E63E0D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Lots of literature on methods/procedures</a:t>
            </a:r>
          </a:p>
          <a:p>
            <a:r>
              <a:rPr lang="en-US" sz="2400" dirty="0"/>
              <a:t>Hydraulic mixing energies (velocity gradient, G)</a:t>
            </a:r>
          </a:p>
          <a:p>
            <a:r>
              <a:rPr lang="en-US" sz="2400" dirty="0"/>
              <a:t>Mixing times (1, 5, 15 etc.)</a:t>
            </a:r>
          </a:p>
          <a:p>
            <a:r>
              <a:rPr lang="en-US" sz="2400" dirty="0"/>
              <a:t>Plant Modeling (flash mixing, flocculation, sedimentation)</a:t>
            </a:r>
          </a:p>
          <a:p>
            <a:r>
              <a:rPr lang="en-US" sz="2400" dirty="0"/>
              <a:t>Filter indexing</a:t>
            </a:r>
          </a:p>
          <a:p>
            <a:r>
              <a:rPr lang="en-US" sz="2400" dirty="0"/>
              <a:t>Stock solution preparation</a:t>
            </a:r>
          </a:p>
          <a:p>
            <a:pPr marL="0" indent="0">
              <a:buNone/>
            </a:pPr>
            <a:r>
              <a:rPr lang="en-US" sz="2400" dirty="0"/>
              <a:t>Information can be overwhelming and made more complicated then necessary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056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D9E70-52C3-4C67-8F99-9352645C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Jar Testing Made Easy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95420-9326-4C9C-89BF-DD99CF324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0581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31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Jar Testing (fast &amp; slow mixing settings)</a:t>
            </a:r>
            <a:br>
              <a:rPr lang="en-US" dirty="0"/>
            </a:br>
            <a:r>
              <a:rPr lang="en-US" dirty="0"/>
              <a:t>3-Step Equipment Procedures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80F389-D4BE-4F72-8E6B-B10FCCA67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01701"/>
              </p:ext>
            </p:extLst>
          </p:nvPr>
        </p:nvGraphicFramePr>
        <p:xfrm>
          <a:off x="870205" y="2385389"/>
          <a:ext cx="10791912" cy="396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42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7" y="135908"/>
            <a:ext cx="11352628" cy="900967"/>
          </a:xfrm>
        </p:spPr>
        <p:txBody>
          <a:bodyPr>
            <a:normAutofit/>
          </a:bodyPr>
          <a:lstStyle/>
          <a:p>
            <a:r>
              <a:rPr lang="en-US" dirty="0"/>
              <a:t>Jar Test Results (5 vs 10 min slow mix)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890652"/>
              </p:ext>
            </p:extLst>
          </p:nvPr>
        </p:nvGraphicFramePr>
        <p:xfrm>
          <a:off x="655317" y="920761"/>
          <a:ext cx="9585963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48">
                  <a:extLst>
                    <a:ext uri="{9D8B030D-6E8A-4147-A177-3AD203B41FA5}">
                      <a16:colId xmlns:a16="http://schemas.microsoft.com/office/drawing/2014/main" val="898161873"/>
                    </a:ext>
                  </a:extLst>
                </a:gridCol>
                <a:gridCol w="103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822">
                  <a:extLst>
                    <a:ext uri="{9D8B030D-6E8A-4147-A177-3AD203B41FA5}">
                      <a16:colId xmlns:a16="http://schemas.microsoft.com/office/drawing/2014/main" val="1417529288"/>
                    </a:ext>
                  </a:extLst>
                </a:gridCol>
                <a:gridCol w="1626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8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3594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Floc mix</a:t>
                      </a:r>
                    </a:p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 A</a:t>
                      </a:r>
                    </a:p>
                    <a:p>
                      <a:pPr algn="ctr"/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 B</a:t>
                      </a:r>
                    </a:p>
                    <a:p>
                      <a:pPr algn="ctr"/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Settled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3537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0.011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5582" marR="5582" marT="5582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1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56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0.011</a:t>
                      </a:r>
                    </a:p>
                  </a:txBody>
                  <a:tcPr marL="5582" marR="5582" marT="5582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4226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0375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5582" marR="5582" marT="5582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29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18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874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05F49E3-FD39-4683-ACC8-532CC3334CA1}"/>
              </a:ext>
            </a:extLst>
          </p:cNvPr>
          <p:cNvSpPr/>
          <p:nvPr/>
        </p:nvSpPr>
        <p:spPr>
          <a:xfrm>
            <a:off x="9200271" y="1505243"/>
            <a:ext cx="829994" cy="1195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0DC2CE-2F5C-4D52-9598-CEBE3F7327B3}"/>
              </a:ext>
            </a:extLst>
          </p:cNvPr>
          <p:cNvSpPr/>
          <p:nvPr/>
        </p:nvSpPr>
        <p:spPr>
          <a:xfrm>
            <a:off x="9186204" y="2682544"/>
            <a:ext cx="829994" cy="1195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7D14AA-C3DC-47B1-AEFA-FBC01F69E394}"/>
              </a:ext>
            </a:extLst>
          </p:cNvPr>
          <p:cNvSpPr/>
          <p:nvPr/>
        </p:nvSpPr>
        <p:spPr>
          <a:xfrm>
            <a:off x="9326880" y="3878298"/>
            <a:ext cx="548640" cy="623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ADC530-6BFB-4D85-B69A-03A7601A999A}"/>
              </a:ext>
            </a:extLst>
          </p:cNvPr>
          <p:cNvSpPr/>
          <p:nvPr/>
        </p:nvSpPr>
        <p:spPr>
          <a:xfrm>
            <a:off x="9312812" y="4494339"/>
            <a:ext cx="548640" cy="1145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31EEF-A973-4C8D-B8ED-CBA37D7B5129}"/>
              </a:ext>
            </a:extLst>
          </p:cNvPr>
          <p:cNvSpPr txBox="1"/>
          <p:nvPr/>
        </p:nvSpPr>
        <p:spPr>
          <a:xfrm>
            <a:off x="546801" y="5886790"/>
            <a:ext cx="10105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slow mix time from 5 to 10 minutes when there is a delay in floc formation and poor settleability.</a:t>
            </a:r>
          </a:p>
          <a:p>
            <a:r>
              <a:rPr lang="en-US" dirty="0"/>
              <a:t>No significant differences in filterability results between 5 and 10 minutes of flocculation.</a:t>
            </a:r>
          </a:p>
        </p:txBody>
      </p:sp>
    </p:spTree>
    <p:extLst>
      <p:ext uri="{BB962C8B-B14F-4D97-AF65-F5344CB8AC3E}">
        <p14:creationId xmlns:p14="http://schemas.microsoft.com/office/powerpoint/2010/main" val="4070373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5B716-830E-40E0-8763-03292F7F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Floc up to 10 Minutes when Needed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7" descr="A picture containing cup, indoor, table&#10;&#10;Description automatically generated">
            <a:extLst>
              <a:ext uri="{FF2B5EF4-FFF2-40B4-BE49-F238E27FC236}">
                <a16:creationId xmlns:a16="http://schemas.microsoft.com/office/drawing/2014/main" id="{2109E6DC-64AA-4115-A33F-66256C6BE7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63805"/>
            <a:ext cx="5455917" cy="372366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9" descr="A picture containing indoor, cup, table, next&#10;&#10;Description automatically generated">
            <a:extLst>
              <a:ext uri="{FF2B5EF4-FFF2-40B4-BE49-F238E27FC236}">
                <a16:creationId xmlns:a16="http://schemas.microsoft.com/office/drawing/2014/main" id="{604A18BD-53FE-4BA3-9C2E-4768A4F5E3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66103"/>
            <a:ext cx="5455917" cy="3519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50B38D-B7DC-4D5C-9A38-8B5626D16F87}"/>
              </a:ext>
            </a:extLst>
          </p:cNvPr>
          <p:cNvSpPr txBox="1"/>
          <p:nvPr/>
        </p:nvSpPr>
        <p:spPr>
          <a:xfrm>
            <a:off x="703385" y="2194473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5 minutes of slow mixing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F0F5E-6BD9-46D5-B3E1-92A6CE185159}"/>
              </a:ext>
            </a:extLst>
          </p:cNvPr>
          <p:cNvSpPr txBox="1"/>
          <p:nvPr/>
        </p:nvSpPr>
        <p:spPr>
          <a:xfrm>
            <a:off x="6595404" y="2214772"/>
            <a:ext cx="328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10 minutes of slow mixing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23D9F-6FC5-4D27-9657-0E6BB0CBA1DE}"/>
              </a:ext>
            </a:extLst>
          </p:cNvPr>
          <p:cNvSpPr txBox="1"/>
          <p:nvPr/>
        </p:nvSpPr>
        <p:spPr>
          <a:xfrm>
            <a:off x="331567" y="6357311"/>
            <a:ext cx="841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 Most waters tested only needed 5 minutes of slow mixing for good settleability.  </a:t>
            </a:r>
          </a:p>
        </p:txBody>
      </p:sp>
    </p:spTree>
    <p:extLst>
      <p:ext uri="{BB962C8B-B14F-4D97-AF65-F5344CB8AC3E}">
        <p14:creationId xmlns:p14="http://schemas.microsoft.com/office/powerpoint/2010/main" val="2585321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5931-BCD6-4138-BE02-C4C313AB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Jar Testing - Measurements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E2468CD9-1819-4669-875E-24219CF20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173" y="1790732"/>
            <a:ext cx="3267942" cy="326794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D8A6A-28C2-4711-978A-17F60AE8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 dirty="0"/>
              <a:t>Filterability (turbidity)/Floc Strength</a:t>
            </a:r>
          </a:p>
          <a:p>
            <a:r>
              <a:rPr lang="en-US" sz="2400" dirty="0"/>
              <a:t>%UVT/UVA (source and filtrate)</a:t>
            </a:r>
          </a:p>
          <a:p>
            <a:r>
              <a:rPr lang="en-US" sz="2400" dirty="0"/>
              <a:t>Filtrate chlorine residual</a:t>
            </a:r>
          </a:p>
          <a:p>
            <a:r>
              <a:rPr lang="en-US" sz="2400" dirty="0"/>
              <a:t>Settleability (turbidity)</a:t>
            </a:r>
          </a:p>
          <a:p>
            <a:r>
              <a:rPr lang="en-US" sz="2400" dirty="0"/>
              <a:t>Others</a:t>
            </a:r>
          </a:p>
          <a:p>
            <a:pPr lvl="1"/>
            <a:r>
              <a:rPr lang="en-US" dirty="0"/>
              <a:t>DOC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1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7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2819C-A14F-4ECA-95E6-64C263CE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Syringe – for Filterability/Floc Strength Test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7E6E313-3435-450F-8D88-7EBF97FC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DD5D61-804D-4830-93A4-AB54A489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163" y="917725"/>
            <a:ext cx="3944581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After 5  minutes of settling: Place syringe ~1/2-in below surface and pull in 25 mL of water over a time period of 12 seconds (25 mL/12 sec).  </a:t>
            </a:r>
          </a:p>
        </p:txBody>
      </p:sp>
    </p:spTree>
    <p:extLst>
      <p:ext uri="{BB962C8B-B14F-4D97-AF65-F5344CB8AC3E}">
        <p14:creationId xmlns:p14="http://schemas.microsoft.com/office/powerpoint/2010/main" val="38844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F031F9B-B994-4A6C-A357-F89D3ED05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6776AA-AD74-42B2-B181-D0C1D4A7FCFF}"/>
              </a:ext>
            </a:extLst>
          </p:cNvPr>
          <p:cNvSpPr txBox="1"/>
          <p:nvPr/>
        </p:nvSpPr>
        <p:spPr>
          <a:xfrm>
            <a:off x="112541" y="6231987"/>
            <a:ext cx="268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5 minutes of settling.</a:t>
            </a:r>
          </a:p>
        </p:txBody>
      </p:sp>
    </p:spTree>
    <p:extLst>
      <p:ext uri="{BB962C8B-B14F-4D97-AF65-F5344CB8AC3E}">
        <p14:creationId xmlns:p14="http://schemas.microsoft.com/office/powerpoint/2010/main" val="3263903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2871982"/>
            <a:ext cx="6719564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Syringe ~ 25 mL from jar (after 5 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Attached filter holder housing 1.2 um membrane filter to syringe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Filter-to-waste 3-5 mL (drip rate)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Filter directly into clean cuvette (drip rate, 15 mL/50-90 sec)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Note: Take several readings before recording final NTU results.  Micro bubbles can adhered to glass causing false NTU readings.  To remove bubbles, tilt cuvette up to 90 degrees.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indoor, person, wall, man&#10;&#10;Description automatically generated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Turbidity1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75580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44130-1362-4D23-9AA2-170C279E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Filterability and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Floc Strength</a:t>
            </a:r>
          </a:p>
        </p:txBody>
      </p:sp>
      <p:pic>
        <p:nvPicPr>
          <p:cNvPr id="5" name="Picture Placeholder 4" descr="A picture containing indoor, cup, next, small&#10;&#10;Description automatically generated">
            <a:extLst>
              <a:ext uri="{FF2B5EF4-FFF2-40B4-BE49-F238E27FC236}">
                <a16:creationId xmlns:a16="http://schemas.microsoft.com/office/drawing/2014/main" id="{9EA081C3-439E-4DA2-8651-AE80571A7C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07959-ECAC-40B9-8B55-8EF8F386E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Filterability is relative to how much solids are removed through a 1.2 um membrane filter.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Floc strength is relative to uniform solids removal through a 1.2 um membrane filter. </a:t>
            </a:r>
          </a:p>
        </p:txBody>
      </p:sp>
    </p:spTree>
    <p:extLst>
      <p:ext uri="{BB962C8B-B14F-4D97-AF65-F5344CB8AC3E}">
        <p14:creationId xmlns:p14="http://schemas.microsoft.com/office/powerpoint/2010/main" val="3960653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051A9-746B-4A67-B503-FE81A54E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Filterability and Floc Strength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3" descr="A picture containing indoor&#10;&#10;Description automatically generated">
            <a:extLst>
              <a:ext uri="{FF2B5EF4-FFF2-40B4-BE49-F238E27FC236}">
                <a16:creationId xmlns:a16="http://schemas.microsoft.com/office/drawing/2014/main" id="{36D6D443-2422-4361-A7BD-0BD97690F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554270"/>
            <a:ext cx="11496821" cy="39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2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Filterability/Floc Strength Test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02715"/>
          <a:ext cx="851105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9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0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964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Coag</a:t>
                      </a:r>
                    </a:p>
                    <a:p>
                      <a:pPr algn="ctr"/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Coag Aid</a:t>
                      </a:r>
                    </a:p>
                    <a:p>
                      <a:pPr algn="ctr"/>
                      <a:r>
                        <a:rPr lang="en-US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Filtrate</a:t>
                      </a:r>
                    </a:p>
                    <a:p>
                      <a:pPr algn="ctr"/>
                      <a:r>
                        <a:rPr lang="en-US" dirty="0"/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Settle</a:t>
                      </a:r>
                    </a:p>
                    <a:p>
                      <a:pPr algn="ctr"/>
                      <a:r>
                        <a:rPr lang="en-US" dirty="0"/>
                        <a:t>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0.040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ndoor, cup, next, small&#10;&#10;Description automatically generated">
            <a:extLst>
              <a:ext uri="{FF2B5EF4-FFF2-40B4-BE49-F238E27FC236}">
                <a16:creationId xmlns:a16="http://schemas.microsoft.com/office/drawing/2014/main" id="{A85D62E0-FA02-47FA-8DDE-F6F9CE857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438" y="1993411"/>
            <a:ext cx="4495800" cy="246697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585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5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EE2B-8C26-494F-A970-8619DEC6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Settleability Test</a:t>
            </a:r>
          </a:p>
        </p:txBody>
      </p:sp>
      <p:pic>
        <p:nvPicPr>
          <p:cNvPr id="8" name="Content Placeholder 4" descr="A picture containing person, indoor, wall, kitchen&#10;&#10;Description automatically generated">
            <a:extLst>
              <a:ext uri="{FF2B5EF4-FFF2-40B4-BE49-F238E27FC236}">
                <a16:creationId xmlns:a16="http://schemas.microsoft.com/office/drawing/2014/main" id="{30E406EF-4471-41D7-AE1B-E0BECB079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8969EE-A481-4F7F-BB9B-84F33E2B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917725"/>
            <a:ext cx="4085181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Assign a designated cuvette for each jar. After 25 minutes of settling, quickly dip cuvette below surface to fill.  Do this for each jar and measure settled water turbidity.</a:t>
            </a:r>
          </a:p>
        </p:txBody>
      </p:sp>
    </p:spTree>
    <p:extLst>
      <p:ext uri="{BB962C8B-B14F-4D97-AF65-F5344CB8AC3E}">
        <p14:creationId xmlns:p14="http://schemas.microsoft.com/office/powerpoint/2010/main" val="1124888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2090B-B3F1-4CAF-8136-BA3AE1E4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Jar Testing – Coagulant and Pre-oxidation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56CF99-F4A8-4587-B40B-13F61E0F8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48479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45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Jar Testing – </a:t>
            </a:r>
            <a:br>
              <a:rPr lang="en-US" dirty="0"/>
            </a:br>
            <a:r>
              <a:rPr lang="en-US" dirty="0"/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00" dirty="0"/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Flash mix for 1 minute (200 rpm for 1 liter jars; up to 300 rpm for 2 liter jars)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Slow mix for 5 minutes (30 rpm for 1 liter jars, up to 40 rpm for 2 liter jars), (10 minutes for delay floc formation)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Settled for 5 minutes Syringe 25 mL from each jar taken ½-inch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900" dirty="0"/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Measure filtrate turbidity, chlorine residual and %UVT or 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Record all data</a:t>
            </a:r>
          </a:p>
          <a:p>
            <a:pPr marL="0" indent="0">
              <a:buNone/>
            </a:pPr>
            <a:endParaRPr lang="en-US" sz="1900" dirty="0"/>
          </a:p>
          <a:p>
            <a:pPr marL="514350" indent="-514350">
              <a:buFont typeface="+mj-lt"/>
              <a:buAutoNum type="arabicPeriod"/>
            </a:pPr>
            <a:endParaRPr lang="en-US" sz="1900" dirty="0"/>
          </a:p>
          <a:p>
            <a:pPr marL="514350" indent="-514350">
              <a:buFont typeface="+mj-lt"/>
              <a:buAutoNum type="arabicPeriod"/>
            </a:pPr>
            <a:endParaRPr lang="en-US" sz="1900" dirty="0"/>
          </a:p>
          <a:p>
            <a:pPr marL="514350" indent="-514350">
              <a:buFont typeface="+mj-lt"/>
              <a:buAutoNum type="arabicPeriod"/>
            </a:pPr>
            <a:endParaRPr lang="en-US" sz="1900" dirty="0"/>
          </a:p>
          <a:p>
            <a:pPr marL="514350" indent="-514350">
              <a:buFont typeface="+mj-lt"/>
              <a:buAutoNum type="arabicPeriod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58715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Jar Test</a:t>
            </a:r>
            <a:br>
              <a:rPr lang="en-US" sz="3400" dirty="0"/>
            </a:br>
            <a:r>
              <a:rPr lang="en-US" sz="3400" dirty="0"/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Turbidity Instrument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Syringe w/Luer-Lock Tip, 30 cc 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Isopore Membrane Filter, 1.2 um, 25 mm 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http://www.sigmaaldrich.com/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9560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77C6-FCE1-4249-8FE9-E990F796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Jar Testing Made Easy – Recap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04A5A2-9E3B-469B-B330-88123CEC4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8009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099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EC91-FA71-43DE-812B-BD67B2CE4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Practice – Practice -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AF169-80E0-41F2-94B9-B8B378B84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If you have the will to practice, you will learn. You will gain the experience, insight and confidence to confront the water quality issues that will surely arise.</a:t>
            </a:r>
          </a:p>
        </p:txBody>
      </p:sp>
    </p:spTree>
    <p:extLst>
      <p:ext uri="{BB962C8B-B14F-4D97-AF65-F5344CB8AC3E}">
        <p14:creationId xmlns:p14="http://schemas.microsoft.com/office/powerpoint/2010/main" val="348365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65DA-6249-491A-A024-C1DCF60B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Visibility of Floc Formation/Size</a:t>
            </a:r>
          </a:p>
        </p:txBody>
      </p:sp>
      <p:pic>
        <p:nvPicPr>
          <p:cNvPr id="5" name="Picture 4" descr="A picture containing indoor, table, cup, sitting&#10;&#10;Description automatically generated">
            <a:extLst>
              <a:ext uri="{FF2B5EF4-FFF2-40B4-BE49-F238E27FC236}">
                <a16:creationId xmlns:a16="http://schemas.microsoft.com/office/drawing/2014/main" id="{F4C6C390-A0E9-4919-A460-BA2C85A0AD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3" name="Straight Connector 4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B1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19C7-1DA9-4CBD-9FAE-7355D229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24332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Not necessary a good indicator of settleability and/or filterability.</a:t>
            </a:r>
          </a:p>
          <a:p>
            <a:r>
              <a:rPr lang="en-US" sz="2000" dirty="0"/>
              <a:t>Physical measurements are needed for proper assessment.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769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Guy Schott, P.E.</a:t>
            </a:r>
          </a:p>
          <a:p>
            <a:pPr marL="0" indent="0">
              <a:buNone/>
            </a:pPr>
            <a:r>
              <a:rPr lang="en-US" sz="2000" dirty="0"/>
              <a:t>State Water Resources Control Board</a:t>
            </a:r>
          </a:p>
          <a:p>
            <a:pPr marL="0" indent="0">
              <a:buNone/>
            </a:pPr>
            <a:r>
              <a:rPr lang="en-US" sz="2000" dirty="0"/>
              <a:t>Division of Drinking Water</a:t>
            </a:r>
          </a:p>
          <a:p>
            <a:pPr marL="0" indent="0">
              <a:buNone/>
            </a:pPr>
            <a:r>
              <a:rPr lang="en-US" sz="2000" dirty="0"/>
              <a:t>Santa Rosa, CA</a:t>
            </a:r>
          </a:p>
          <a:p>
            <a:pPr marL="0" indent="0">
              <a:buNone/>
            </a:pPr>
            <a:r>
              <a:rPr lang="en-US" sz="2000" dirty="0"/>
              <a:t>For Stock Solution/Dosage calculations go to:</a:t>
            </a:r>
          </a:p>
          <a:p>
            <a:r>
              <a:rPr lang="en-US" sz="2000" dirty="0">
                <a:hlinkClick r:id="rId2"/>
              </a:rPr>
              <a:t>https://www.waterboards.ca.gov/drinking_water/programs/districts/mendocino_district.html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3"/>
              </a:rPr>
              <a:t>Guy.Schott@waterboards.ca.gov</a:t>
            </a:r>
            <a:endParaRPr lang="en-US" sz="2000" dirty="0"/>
          </a:p>
          <a:p>
            <a:r>
              <a:rPr lang="en-US" sz="2000" dirty="0"/>
              <a:t>707-576-2732</a:t>
            </a:r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D88BE429-89F0-4210-8207-96F887594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3141" y="2191807"/>
            <a:ext cx="3985156" cy="39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BFBAB-3893-44CF-BE38-82704702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Jar Test Applications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F0790-6B49-4433-B5C7-65811EC30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Evaluated 18 drinking water treatment plants in 7 counties over 6 months</a:t>
            </a:r>
          </a:p>
          <a:p>
            <a:r>
              <a:rPr lang="en-US" sz="2000" dirty="0"/>
              <a:t>Humboldt</a:t>
            </a:r>
          </a:p>
          <a:p>
            <a:r>
              <a:rPr lang="en-US" sz="2000" dirty="0"/>
              <a:t>Lake</a:t>
            </a:r>
          </a:p>
          <a:p>
            <a:r>
              <a:rPr lang="en-US" sz="2000" dirty="0"/>
              <a:t>Mendocino</a:t>
            </a:r>
          </a:p>
          <a:p>
            <a:r>
              <a:rPr lang="en-US" sz="2000" dirty="0"/>
              <a:t>Napa</a:t>
            </a:r>
          </a:p>
          <a:p>
            <a:r>
              <a:rPr lang="en-US" sz="2000" dirty="0"/>
              <a:t>Shasta</a:t>
            </a:r>
          </a:p>
          <a:p>
            <a:r>
              <a:rPr lang="en-US" sz="2000" dirty="0"/>
              <a:t>Solano</a:t>
            </a:r>
          </a:p>
          <a:p>
            <a:r>
              <a:rPr lang="en-US" sz="2000" dirty="0"/>
              <a:t>Stanislaus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C100A-7BE5-4146-AB80-64FB3BE5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Sources</a:t>
            </a:r>
          </a:p>
          <a:p>
            <a:pPr lvl="0"/>
            <a:r>
              <a:rPr lang="en-US" sz="1700" dirty="0"/>
              <a:t>Burton Creek</a:t>
            </a:r>
          </a:p>
          <a:p>
            <a:pPr lvl="0"/>
            <a:r>
              <a:rPr lang="en-US" sz="1700" dirty="0"/>
              <a:t>Clear Creek</a:t>
            </a:r>
          </a:p>
          <a:p>
            <a:pPr lvl="0"/>
            <a:r>
              <a:rPr lang="en-US" sz="1700" dirty="0"/>
              <a:t>Clear Lake (8 Treatment Plants)</a:t>
            </a:r>
          </a:p>
          <a:p>
            <a:pPr lvl="0"/>
            <a:r>
              <a:rPr lang="en-US" sz="1700" dirty="0"/>
              <a:t>Dark Gulch Creek</a:t>
            </a:r>
          </a:p>
          <a:p>
            <a:pPr lvl="0"/>
            <a:r>
              <a:rPr lang="en-US" sz="1700" dirty="0"/>
              <a:t>Eel Creek</a:t>
            </a:r>
          </a:p>
          <a:p>
            <a:pPr lvl="0"/>
            <a:r>
              <a:rPr lang="en-US" sz="1700" dirty="0"/>
              <a:t>Jack Peter’s Creek</a:t>
            </a:r>
          </a:p>
          <a:p>
            <a:pPr lvl="0"/>
            <a:r>
              <a:rPr lang="en-US" sz="1700" dirty="0"/>
              <a:t>Little Potato Slough</a:t>
            </a:r>
          </a:p>
          <a:p>
            <a:pPr lvl="0"/>
            <a:r>
              <a:rPr lang="en-US" sz="1700" dirty="0"/>
              <a:t>Modesto Reservoir</a:t>
            </a:r>
          </a:p>
          <a:p>
            <a:pPr lvl="0"/>
            <a:r>
              <a:rPr lang="en-US" sz="1700" dirty="0"/>
              <a:t>North Bay Aqueduct</a:t>
            </a:r>
          </a:p>
          <a:p>
            <a:pPr lvl="0"/>
            <a:r>
              <a:rPr lang="en-US" sz="1700" dirty="0"/>
              <a:t>Putah South Canal</a:t>
            </a:r>
          </a:p>
          <a:p>
            <a:pPr lvl="0"/>
            <a:r>
              <a:rPr lang="en-US" sz="1700" dirty="0"/>
              <a:t>Rector Reservoir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9911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7EA53-9B6A-4033-9E91-F7FC46A9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Jar Test Application – Treatment Plants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4D2C54B-7380-4441-8637-5C213DA7C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4402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30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8D16E-8C1F-4284-B48A-9F926745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60" y="939474"/>
            <a:ext cx="10395044" cy="1325563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pic>
        <p:nvPicPr>
          <p:cNvPr id="17" name="Graphic 16" descr="Thumbs Up Sign">
            <a:extLst>
              <a:ext uri="{FF2B5EF4-FFF2-40B4-BE49-F238E27FC236}">
                <a16:creationId xmlns:a16="http://schemas.microsoft.com/office/drawing/2014/main" id="{4C88CD72-1819-4172-920D-F522504BF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1393" y="2773900"/>
            <a:ext cx="2247391" cy="224739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16ECD0-FE2D-4AF8-9564-370AFFA7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82" y="2683029"/>
            <a:ext cx="6032552" cy="3156519"/>
          </a:xfrm>
        </p:spPr>
        <p:txBody>
          <a:bodyPr>
            <a:normAutofit/>
          </a:bodyPr>
          <a:lstStyle/>
          <a:p>
            <a:r>
              <a:rPr lang="en-US" sz="2000" dirty="0"/>
              <a:t>Streamline jar testing procedures</a:t>
            </a:r>
          </a:p>
          <a:p>
            <a:r>
              <a:rPr lang="en-US" sz="2000" dirty="0"/>
              <a:t>Demonstrate the value of jar testing</a:t>
            </a:r>
          </a:p>
          <a:p>
            <a:r>
              <a:rPr lang="en-US" sz="2000" dirty="0"/>
              <a:t>Onsite training</a:t>
            </a:r>
          </a:p>
          <a:p>
            <a:r>
              <a:rPr lang="en-US" sz="2000" dirty="0"/>
              <a:t>Encourage operators to conduct own jar testing</a:t>
            </a:r>
          </a:p>
          <a:p>
            <a:r>
              <a:rPr lang="en-US" sz="2000" dirty="0"/>
              <a:t>Improve filter performance</a:t>
            </a:r>
          </a:p>
          <a:p>
            <a:r>
              <a:rPr lang="en-US" sz="2000" dirty="0"/>
              <a:t>Reduce disinfection by-products</a:t>
            </a:r>
          </a:p>
          <a:p>
            <a:r>
              <a:rPr lang="en-US" sz="2000" dirty="0"/>
              <a:t>Optimize chemical application and reduce cost</a:t>
            </a:r>
          </a:p>
        </p:txBody>
      </p:sp>
    </p:spTree>
    <p:extLst>
      <p:ext uri="{BB962C8B-B14F-4D97-AF65-F5344CB8AC3E}">
        <p14:creationId xmlns:p14="http://schemas.microsoft.com/office/powerpoint/2010/main" val="46041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4CBF0-95E7-4827-93EC-6BA214FD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Tools of Measurement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to Assist with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6900-3122-41A2-8FF5-BFDB809B2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Turbidity Instrument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Portable UV254 Analyzer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Surrogate measurement for TOC/DOC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  <a:hlinkClick r:id="rId2"/>
              </a:rPr>
              <a:t>https://chemtrac.com/portable-uv254-monitor-uvp/</a:t>
            </a:r>
            <a:endParaRPr lang="en-US" sz="1700" dirty="0">
              <a:solidFill>
                <a:srgbClr val="FFFFFF"/>
              </a:solidFill>
            </a:endParaRPr>
          </a:p>
          <a:p>
            <a:pPr lvl="1"/>
            <a:r>
              <a:rPr lang="en-US" sz="1700" dirty="0">
                <a:solidFill>
                  <a:srgbClr val="FFFFFF"/>
                </a:solidFill>
                <a:hlinkClick r:id="rId3"/>
              </a:rPr>
              <a:t>https://realtechwater.com/products/p-series/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Laboratory Charge Analyzer (LCA)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Coagulation optimization tool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  <a:hlinkClick r:id="rId4"/>
              </a:rPr>
              <a:t>Https://chemtrac.com/laboratory-charge-analyzer/</a:t>
            </a:r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Laboratory DOC Analyzer</a:t>
            </a:r>
          </a:p>
          <a:p>
            <a:pPr lvl="1"/>
            <a:endParaRPr lang="en-US" sz="17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UVT/UVA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UV transmittance or UVT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1800" dirty="0"/>
              <a:t>UVA – UV absorbance is calculated as a relative measure of the amount of light absorbed by a water sample compared with the amount of light absorbed by a pure water sample.  </a:t>
            </a:r>
          </a:p>
          <a:p>
            <a:r>
              <a:rPr lang="en-US" sz="1800" dirty="0"/>
              <a:t>UVA = -log(%UVT/100)</a:t>
            </a:r>
          </a:p>
        </p:txBody>
      </p:sp>
      <p:sp>
        <p:nvSpPr>
          <p:cNvPr id="83" name="Freeform: Shape 8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022AEDD6-3389-4CC7-BF99-0E2F93085A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539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2146</Words>
  <Application>Microsoft Office PowerPoint</Application>
  <PresentationFormat>Widescreen</PresentationFormat>
  <Paragraphs>788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Jar Testing Made Easy  CA-NV AWWA, March 26, 2019 by Guy Schott, P.E.</vt:lpstr>
      <vt:lpstr>PowerPoint Presentation</vt:lpstr>
      <vt:lpstr>PowerPoint Presentation</vt:lpstr>
      <vt:lpstr>Visibility of Floc Formation/Size</vt:lpstr>
      <vt:lpstr>Jar Test Applications </vt:lpstr>
      <vt:lpstr>Jar Test Application – Treatment Plants</vt:lpstr>
      <vt:lpstr>Objectives</vt:lpstr>
      <vt:lpstr>Tools of Measurement  to Assist with Jar Testing</vt:lpstr>
      <vt:lpstr>UVT/UVA</vt:lpstr>
      <vt:lpstr>Laboratory Charge Analyzer (LCA)</vt:lpstr>
      <vt:lpstr>Jar Testing Available Tools</vt:lpstr>
      <vt:lpstr>Jar Test Cases</vt:lpstr>
      <vt:lpstr>1. Coagulant Overdosing</vt:lpstr>
      <vt:lpstr>Jar Test Results vs Plant (overdosing)</vt:lpstr>
      <vt:lpstr>2. Coagulant Optimization</vt:lpstr>
      <vt:lpstr>Jar Test Results – Chemical Optimization</vt:lpstr>
      <vt:lpstr>3. Pre-Oxidation</vt:lpstr>
      <vt:lpstr>Pre-Oxidation – with/without chlorine</vt:lpstr>
      <vt:lpstr>Pre-Oxidation – with &amp; without Ozone</vt:lpstr>
      <vt:lpstr>4. Out of Compliance with TTHMs/HAA5</vt:lpstr>
      <vt:lpstr>4. Out of Compliance with TTHM/HAA5</vt:lpstr>
      <vt:lpstr>5.  Comparing Coagulant Products</vt:lpstr>
      <vt:lpstr>Jar Testing</vt:lpstr>
      <vt:lpstr>Jar Testing Made Easy</vt:lpstr>
      <vt:lpstr>Jar Testing (fast &amp; slow mixing settings) 3-Step Equipment Procedures</vt:lpstr>
      <vt:lpstr>Jar Test Results (5 vs 10 min slow mix)</vt:lpstr>
      <vt:lpstr>Floc up to 10 Minutes when Needed</vt:lpstr>
      <vt:lpstr>Jar Testing - Measurements</vt:lpstr>
      <vt:lpstr>Syringe – for Filterability/Floc Strength Test</vt:lpstr>
      <vt:lpstr>Jar Test - Filterability Test</vt:lpstr>
      <vt:lpstr>Filterability and  Floc Strength</vt:lpstr>
      <vt:lpstr>Filterability and Floc Strength</vt:lpstr>
      <vt:lpstr>Filterability/Floc Strength Test</vt:lpstr>
      <vt:lpstr>Settleability Test</vt:lpstr>
      <vt:lpstr>Jar Testing – Coagulant and Pre-oxidation</vt:lpstr>
      <vt:lpstr>Jar Testing –  Procedures for Most Treatment Plants</vt:lpstr>
      <vt:lpstr>Jar Test Filterability Test Equipment</vt:lpstr>
      <vt:lpstr>Jar Testing Made Easy – Recap</vt:lpstr>
      <vt:lpstr>Practice – Practice - Practice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 Testing Made Easy  CA-NV AWWA, March 26, 2019 by Guy Schott, P.E.</dc:title>
  <dc:creator>Schott, Guy@Waterboards</dc:creator>
  <cp:lastModifiedBy>Schott, Guy@Waterboards</cp:lastModifiedBy>
  <cp:revision>8</cp:revision>
  <dcterms:created xsi:type="dcterms:W3CDTF">2019-03-25T22:17:34Z</dcterms:created>
  <dcterms:modified xsi:type="dcterms:W3CDTF">2019-03-28T02:30:18Z</dcterms:modified>
</cp:coreProperties>
</file>