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5"/>
    <p:sldMasterId id="2147483648" r:id="rId6"/>
    <p:sldMasterId id="2147483694" r:id="rId7"/>
    <p:sldMasterId id="2147483672" r:id="rId8"/>
  </p:sldMasterIdLst>
  <p:notesMasterIdLst>
    <p:notesMasterId r:id="rId49"/>
  </p:notesMasterIdLst>
  <p:sldIdLst>
    <p:sldId id="270" r:id="rId9"/>
    <p:sldId id="1287" r:id="rId10"/>
    <p:sldId id="1290" r:id="rId11"/>
    <p:sldId id="292" r:id="rId12"/>
    <p:sldId id="1291" r:id="rId13"/>
    <p:sldId id="280" r:id="rId14"/>
    <p:sldId id="1303" r:id="rId15"/>
    <p:sldId id="1312" r:id="rId16"/>
    <p:sldId id="1292" r:id="rId17"/>
    <p:sldId id="281" r:id="rId18"/>
    <p:sldId id="1307" r:id="rId19"/>
    <p:sldId id="1294" r:id="rId20"/>
    <p:sldId id="269" r:id="rId21"/>
    <p:sldId id="298" r:id="rId22"/>
    <p:sldId id="1306" r:id="rId23"/>
    <p:sldId id="1296" r:id="rId24"/>
    <p:sldId id="1297" r:id="rId25"/>
    <p:sldId id="1298" r:id="rId26"/>
    <p:sldId id="300" r:id="rId27"/>
    <p:sldId id="1305" r:id="rId28"/>
    <p:sldId id="264" r:id="rId29"/>
    <p:sldId id="1308" r:id="rId30"/>
    <p:sldId id="303" r:id="rId31"/>
    <p:sldId id="1300" r:id="rId32"/>
    <p:sldId id="1313" r:id="rId33"/>
    <p:sldId id="306" r:id="rId34"/>
    <p:sldId id="257" r:id="rId35"/>
    <p:sldId id="258" r:id="rId36"/>
    <p:sldId id="259" r:id="rId37"/>
    <p:sldId id="260" r:id="rId38"/>
    <p:sldId id="261" r:id="rId39"/>
    <p:sldId id="262" r:id="rId40"/>
    <p:sldId id="263" r:id="rId41"/>
    <p:sldId id="1317" r:id="rId42"/>
    <p:sldId id="265" r:id="rId43"/>
    <p:sldId id="266" r:id="rId44"/>
    <p:sldId id="267" r:id="rId45"/>
    <p:sldId id="1316" r:id="rId46"/>
    <p:sldId id="1315" r:id="rId47"/>
    <p:sldId id="131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D"/>
    <a:srgbClr val="000000"/>
    <a:srgbClr val="77CEEF"/>
    <a:srgbClr val="00CCFF"/>
    <a:srgbClr val="33CCFF"/>
    <a:srgbClr val="7CB1CA"/>
    <a:srgbClr val="002A5A"/>
    <a:srgbClr val="ADD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C7C7C6-BCB8-4BE8-AF4F-BC89C641C9BD}" v="20793" dt="2021-06-30T21:02:53.2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 varScale="1">
        <p:scale>
          <a:sx n="60" d="100"/>
          <a:sy n="60" d="100"/>
        </p:scale>
        <p:origin x="10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quez-Rodriguez, Itzel@Waterboards" userId="428c77d9-68eb-4785-996c-0d9005a5df75" providerId="ADAL" clId="{E141670A-5815-414B-86CB-4CDDE0E93648}"/>
    <pc:docChg chg="undo custSel mod addSld delSld modSld sldOrd">
      <pc:chgData name="Vasquez-Rodriguez, Itzel@Waterboards" userId="428c77d9-68eb-4785-996c-0d9005a5df75" providerId="ADAL" clId="{E141670A-5815-414B-86CB-4CDDE0E93648}" dt="2021-06-15T19:47:47.770" v="1158" actId="20577"/>
      <pc:docMkLst>
        <pc:docMk/>
      </pc:docMkLst>
      <pc:sldChg chg="add modNotes">
        <pc:chgData name="Vasquez-Rodriguez, Itzel@Waterboards" userId="428c77d9-68eb-4785-996c-0d9005a5df75" providerId="ADAL" clId="{E141670A-5815-414B-86CB-4CDDE0E93648}" dt="2021-06-10T18:51:20.335" v="1030"/>
        <pc:sldMkLst>
          <pc:docMk/>
          <pc:sldMk cId="0" sldId="257"/>
        </pc:sldMkLst>
      </pc:sldChg>
      <pc:sldChg chg="add modNotes">
        <pc:chgData name="Vasquez-Rodriguez, Itzel@Waterboards" userId="428c77d9-68eb-4785-996c-0d9005a5df75" providerId="ADAL" clId="{E141670A-5815-414B-86CB-4CDDE0E93648}" dt="2021-06-10T18:51:20.335" v="1030"/>
        <pc:sldMkLst>
          <pc:docMk/>
          <pc:sldMk cId="0" sldId="258"/>
        </pc:sldMkLst>
      </pc:sldChg>
      <pc:sldChg chg="add modNotes">
        <pc:chgData name="Vasquez-Rodriguez, Itzel@Waterboards" userId="428c77d9-68eb-4785-996c-0d9005a5df75" providerId="ADAL" clId="{E141670A-5815-414B-86CB-4CDDE0E93648}" dt="2021-06-10T18:51:20.335" v="1030"/>
        <pc:sldMkLst>
          <pc:docMk/>
          <pc:sldMk cId="0" sldId="259"/>
        </pc:sldMkLst>
      </pc:sldChg>
      <pc:sldChg chg="addSp delSp modSp add mod setBg modNotes">
        <pc:chgData name="Vasquez-Rodriguez, Itzel@Waterboards" userId="428c77d9-68eb-4785-996c-0d9005a5df75" providerId="ADAL" clId="{E141670A-5815-414B-86CB-4CDDE0E93648}" dt="2021-06-10T19:01:36.709" v="1072"/>
        <pc:sldMkLst>
          <pc:docMk/>
          <pc:sldMk cId="0" sldId="260"/>
        </pc:sldMkLst>
        <pc:spChg chg="add del mod">
          <ac:chgData name="Vasquez-Rodriguez, Itzel@Waterboards" userId="428c77d9-68eb-4785-996c-0d9005a5df75" providerId="ADAL" clId="{E141670A-5815-414B-86CB-4CDDE0E93648}" dt="2021-06-10T18:46:56.085" v="1002"/>
          <ac:spMkLst>
            <pc:docMk/>
            <pc:sldMk cId="0" sldId="260"/>
            <ac:spMk id="2" creationId="{FE4FAF8F-4D6D-410C-88EA-BD6FC73BD1DE}"/>
          </ac:spMkLst>
        </pc:spChg>
        <pc:spChg chg="add del mod">
          <ac:chgData name="Vasquez-Rodriguez, Itzel@Waterboards" userId="428c77d9-68eb-4785-996c-0d9005a5df75" providerId="ADAL" clId="{E141670A-5815-414B-86CB-4CDDE0E93648}" dt="2021-06-10T18:51:29.739" v="1032" actId="478"/>
          <ac:spMkLst>
            <pc:docMk/>
            <pc:sldMk cId="0" sldId="260"/>
            <ac:spMk id="3" creationId="{B3A465EE-9528-45CD-80E2-676380CA314F}"/>
          </ac:spMkLst>
        </pc:spChg>
      </pc:sldChg>
      <pc:sldChg chg="add modNotes">
        <pc:chgData name="Vasquez-Rodriguez, Itzel@Waterboards" userId="428c77d9-68eb-4785-996c-0d9005a5df75" providerId="ADAL" clId="{E141670A-5815-414B-86CB-4CDDE0E93648}" dt="2021-06-10T18:51:20.335" v="1030"/>
        <pc:sldMkLst>
          <pc:docMk/>
          <pc:sldMk cId="0" sldId="261"/>
        </pc:sldMkLst>
      </pc:sldChg>
      <pc:sldChg chg="add modNotes">
        <pc:chgData name="Vasquez-Rodriguez, Itzel@Waterboards" userId="428c77d9-68eb-4785-996c-0d9005a5df75" providerId="ADAL" clId="{E141670A-5815-414B-86CB-4CDDE0E93648}" dt="2021-06-10T18:51:20.335" v="1030"/>
        <pc:sldMkLst>
          <pc:docMk/>
          <pc:sldMk cId="0" sldId="262"/>
        </pc:sldMkLst>
      </pc:sldChg>
      <pc:sldChg chg="addSp delSp modSp add setBg modNotes">
        <pc:chgData name="Vasquez-Rodriguez, Itzel@Waterboards" userId="428c77d9-68eb-4785-996c-0d9005a5df75" providerId="ADAL" clId="{E141670A-5815-414B-86CB-4CDDE0E93648}" dt="2021-06-10T18:52:30.253" v="1034"/>
        <pc:sldMkLst>
          <pc:docMk/>
          <pc:sldMk cId="0" sldId="263"/>
        </pc:sldMkLst>
        <pc:spChg chg="add del mod">
          <ac:chgData name="Vasquez-Rodriguez, Itzel@Waterboards" userId="428c77d9-68eb-4785-996c-0d9005a5df75" providerId="ADAL" clId="{E141670A-5815-414B-86CB-4CDDE0E93648}" dt="2021-06-10T18:48:43.315" v="1007"/>
          <ac:spMkLst>
            <pc:docMk/>
            <pc:sldMk cId="0" sldId="263"/>
            <ac:spMk id="2" creationId="{2472829C-781E-4648-A58F-FA21E57378CB}"/>
          </ac:spMkLst>
        </pc:spChg>
      </pc:sldChg>
      <pc:sldChg chg="modSp mod modNotesTx">
        <pc:chgData name="Vasquez-Rodriguez, Itzel@Waterboards" userId="428c77d9-68eb-4785-996c-0d9005a5df75" providerId="ADAL" clId="{E141670A-5815-414B-86CB-4CDDE0E93648}" dt="2021-06-10T19:02:53.998" v="1076" actId="20577"/>
        <pc:sldMkLst>
          <pc:docMk/>
          <pc:sldMk cId="2318086822" sldId="264"/>
        </pc:sldMkLst>
        <pc:spChg chg="mod">
          <ac:chgData name="Vasquez-Rodriguez, Itzel@Waterboards" userId="428c77d9-68eb-4785-996c-0d9005a5df75" providerId="ADAL" clId="{E141670A-5815-414B-86CB-4CDDE0E93648}" dt="2021-06-09T18:12:24.004" v="338" actId="255"/>
          <ac:spMkLst>
            <pc:docMk/>
            <pc:sldMk cId="2318086822" sldId="264"/>
            <ac:spMk id="2" creationId="{906E871D-FC6C-45E4-9CCB-1A55FA5AD5A6}"/>
          </ac:spMkLst>
        </pc:spChg>
        <pc:graphicFrameChg chg="mod">
          <ac:chgData name="Vasquez-Rodriguez, Itzel@Waterboards" userId="428c77d9-68eb-4785-996c-0d9005a5df75" providerId="ADAL" clId="{E141670A-5815-414B-86CB-4CDDE0E93648}" dt="2021-06-09T18:13:24.671" v="344" actId="403"/>
          <ac:graphicFrameMkLst>
            <pc:docMk/>
            <pc:sldMk cId="2318086822" sldId="264"/>
            <ac:graphicFrameMk id="5" creationId="{F1354780-8116-4EA3-B96F-777271CBE402}"/>
          </ac:graphicFrameMkLst>
        </pc:graphicFrameChg>
        <pc:picChg chg="mod">
          <ac:chgData name="Vasquez-Rodriguez, Itzel@Waterboards" userId="428c77d9-68eb-4785-996c-0d9005a5df75" providerId="ADAL" clId="{E141670A-5815-414B-86CB-4CDDE0E93648}" dt="2021-06-09T18:06:56.244" v="258" actId="1036"/>
          <ac:picMkLst>
            <pc:docMk/>
            <pc:sldMk cId="2318086822" sldId="264"/>
            <ac:picMk id="11" creationId="{0364E71E-A0B3-4549-8BB3-035582A1C2AA}"/>
          </ac:picMkLst>
        </pc:picChg>
        <pc:picChg chg="mod">
          <ac:chgData name="Vasquez-Rodriguez, Itzel@Waterboards" userId="428c77d9-68eb-4785-996c-0d9005a5df75" providerId="ADAL" clId="{E141670A-5815-414B-86CB-4CDDE0E93648}" dt="2021-06-09T18:06:54.055" v="250" actId="1036"/>
          <ac:picMkLst>
            <pc:docMk/>
            <pc:sldMk cId="2318086822" sldId="264"/>
            <ac:picMk id="13" creationId="{D8477C4B-EF40-4CC6-A337-0A48C5A35957}"/>
          </ac:picMkLst>
        </pc:picChg>
      </pc:sldChg>
      <pc:sldChg chg="add modNotes">
        <pc:chgData name="Vasquez-Rodriguez, Itzel@Waterboards" userId="428c77d9-68eb-4785-996c-0d9005a5df75" providerId="ADAL" clId="{E141670A-5815-414B-86CB-4CDDE0E93648}" dt="2021-06-10T18:51:20.335" v="1030"/>
        <pc:sldMkLst>
          <pc:docMk/>
          <pc:sldMk cId="0" sldId="265"/>
        </pc:sldMkLst>
      </pc:sldChg>
      <pc:sldChg chg="modSp add mod modNotes">
        <pc:chgData name="Vasquez-Rodriguez, Itzel@Waterboards" userId="428c77d9-68eb-4785-996c-0d9005a5df75" providerId="ADAL" clId="{E141670A-5815-414B-86CB-4CDDE0E93648}" dt="2021-06-10T18:51:08.818" v="1021" actId="2711"/>
        <pc:sldMkLst>
          <pc:docMk/>
          <pc:sldMk cId="0" sldId="266"/>
        </pc:sldMkLst>
        <pc:spChg chg="mod">
          <ac:chgData name="Vasquez-Rodriguez, Itzel@Waterboards" userId="428c77d9-68eb-4785-996c-0d9005a5df75" providerId="ADAL" clId="{E141670A-5815-414B-86CB-4CDDE0E93648}" dt="2021-06-10T18:51:08.818" v="1021" actId="2711"/>
          <ac:spMkLst>
            <pc:docMk/>
            <pc:sldMk cId="0" sldId="266"/>
            <ac:spMk id="114" creationId="{00000000-0000-0000-0000-000000000000}"/>
          </ac:spMkLst>
        </pc:spChg>
      </pc:sldChg>
      <pc:sldChg chg="modSp add mod setBg modNotes">
        <pc:chgData name="Vasquez-Rodriguez, Itzel@Waterboards" userId="428c77d9-68eb-4785-996c-0d9005a5df75" providerId="ADAL" clId="{E141670A-5815-414B-86CB-4CDDE0E93648}" dt="2021-06-10T18:54:49.097" v="1071" actId="14100"/>
        <pc:sldMkLst>
          <pc:docMk/>
          <pc:sldMk cId="0" sldId="267"/>
        </pc:sldMkLst>
        <pc:spChg chg="mod">
          <ac:chgData name="Vasquez-Rodriguez, Itzel@Waterboards" userId="428c77d9-68eb-4785-996c-0d9005a5df75" providerId="ADAL" clId="{E141670A-5815-414B-86CB-4CDDE0E93648}" dt="2021-06-10T18:54:49.097" v="1071" actId="14100"/>
          <ac:spMkLst>
            <pc:docMk/>
            <pc:sldMk cId="0" sldId="267"/>
            <ac:spMk id="119" creationId="{00000000-0000-0000-0000-000000000000}"/>
          </ac:spMkLst>
        </pc:spChg>
      </pc:sldChg>
      <pc:sldChg chg="modSp mod">
        <pc:chgData name="Vasquez-Rodriguez, Itzel@Waterboards" userId="428c77d9-68eb-4785-996c-0d9005a5df75" providerId="ADAL" clId="{E141670A-5815-414B-86CB-4CDDE0E93648}" dt="2021-06-10T18:51:20.335" v="1030"/>
        <pc:sldMkLst>
          <pc:docMk/>
          <pc:sldMk cId="3615057375" sldId="269"/>
        </pc:sldMkLst>
        <pc:spChg chg="mod">
          <ac:chgData name="Vasquez-Rodriguez, Itzel@Waterboards" userId="428c77d9-68eb-4785-996c-0d9005a5df75" providerId="ADAL" clId="{E141670A-5815-414B-86CB-4CDDE0E93648}" dt="2021-06-10T18:51:20.335" v="1030"/>
          <ac:spMkLst>
            <pc:docMk/>
            <pc:sldMk cId="3615057375" sldId="269"/>
            <ac:spMk id="5" creationId="{C3EB1887-18B3-4755-8FAF-B00BC8EE8C9B}"/>
          </ac:spMkLst>
        </pc:spChg>
        <pc:spChg chg="mod">
          <ac:chgData name="Vasquez-Rodriguez, Itzel@Waterboards" userId="428c77d9-68eb-4785-996c-0d9005a5df75" providerId="ADAL" clId="{E141670A-5815-414B-86CB-4CDDE0E93648}" dt="2021-06-09T20:37:54.637" v="657" actId="113"/>
          <ac:spMkLst>
            <pc:docMk/>
            <pc:sldMk cId="3615057375" sldId="269"/>
            <ac:spMk id="12" creationId="{CC2A7B88-D996-4C01-8A9F-2167DBAC3394}"/>
          </ac:spMkLst>
        </pc:spChg>
        <pc:spChg chg="mod">
          <ac:chgData name="Vasquez-Rodriguez, Itzel@Waterboards" userId="428c77d9-68eb-4785-996c-0d9005a5df75" providerId="ADAL" clId="{E141670A-5815-414B-86CB-4CDDE0E93648}" dt="2021-06-09T20:37:52.484" v="656" actId="14100"/>
          <ac:spMkLst>
            <pc:docMk/>
            <pc:sldMk cId="3615057375" sldId="269"/>
            <ac:spMk id="17" creationId="{A12F8116-1ECF-4F19-9D27-152038958596}"/>
          </ac:spMkLst>
        </pc:spChg>
        <pc:spChg chg="mod">
          <ac:chgData name="Vasquez-Rodriguez, Itzel@Waterboards" userId="428c77d9-68eb-4785-996c-0d9005a5df75" providerId="ADAL" clId="{E141670A-5815-414B-86CB-4CDDE0E93648}" dt="2021-06-09T20:36:32.643" v="649" actId="20577"/>
          <ac:spMkLst>
            <pc:docMk/>
            <pc:sldMk cId="3615057375" sldId="269"/>
            <ac:spMk id="20" creationId="{1632988C-7F2A-4D7A-8F97-EE670CE60B5B}"/>
          </ac:spMkLst>
        </pc:spChg>
        <pc:spChg chg="mod">
          <ac:chgData name="Vasquez-Rodriguez, Itzel@Waterboards" userId="428c77d9-68eb-4785-996c-0d9005a5df75" providerId="ADAL" clId="{E141670A-5815-414B-86CB-4CDDE0E93648}" dt="2021-06-09T20:37:47.493" v="654" actId="14100"/>
          <ac:spMkLst>
            <pc:docMk/>
            <pc:sldMk cId="3615057375" sldId="269"/>
            <ac:spMk id="21" creationId="{C2B92146-E280-4A68-A79F-29986B97C12C}"/>
          </ac:spMkLst>
        </pc:spChg>
        <pc:spChg chg="mod">
          <ac:chgData name="Vasquez-Rodriguez, Itzel@Waterboards" userId="428c77d9-68eb-4785-996c-0d9005a5df75" providerId="ADAL" clId="{E141670A-5815-414B-86CB-4CDDE0E93648}" dt="2021-06-09T20:37:37.165" v="651" actId="113"/>
          <ac:spMkLst>
            <pc:docMk/>
            <pc:sldMk cId="3615057375" sldId="269"/>
            <ac:spMk id="22" creationId="{8202E4C2-BB7F-4BFC-ACB6-81C0BF8EDAFE}"/>
          </ac:spMkLst>
        </pc:spChg>
        <pc:spChg chg="mod">
          <ac:chgData name="Vasquez-Rodriguez, Itzel@Waterboards" userId="428c77d9-68eb-4785-996c-0d9005a5df75" providerId="ADAL" clId="{E141670A-5815-414B-86CB-4CDDE0E93648}" dt="2021-06-09T20:35:44.965" v="635" actId="113"/>
          <ac:spMkLst>
            <pc:docMk/>
            <pc:sldMk cId="3615057375" sldId="269"/>
            <ac:spMk id="25" creationId="{5498A039-8549-4236-9752-0BA6A0165370}"/>
          </ac:spMkLst>
        </pc:spChg>
        <pc:spChg chg="mod">
          <ac:chgData name="Vasquez-Rodriguez, Itzel@Waterboards" userId="428c77d9-68eb-4785-996c-0d9005a5df75" providerId="ADAL" clId="{E141670A-5815-414B-86CB-4CDDE0E93648}" dt="2021-06-09T20:36:10.533" v="642" actId="14100"/>
          <ac:spMkLst>
            <pc:docMk/>
            <pc:sldMk cId="3615057375" sldId="269"/>
            <ac:spMk id="26" creationId="{A54F425C-94C0-43D1-941F-30C94F40F484}"/>
          </ac:spMkLst>
        </pc:spChg>
        <pc:spChg chg="mod">
          <ac:chgData name="Vasquez-Rodriguez, Itzel@Waterboards" userId="428c77d9-68eb-4785-996c-0d9005a5df75" providerId="ADAL" clId="{E141670A-5815-414B-86CB-4CDDE0E93648}" dt="2021-06-09T20:36:15.197" v="643" actId="113"/>
          <ac:spMkLst>
            <pc:docMk/>
            <pc:sldMk cId="3615057375" sldId="269"/>
            <ac:spMk id="27" creationId="{FE0B37EF-2200-4314-9958-87522511E8B4}"/>
          </ac:spMkLst>
        </pc:spChg>
        <pc:spChg chg="mod">
          <ac:chgData name="Vasquez-Rodriguez, Itzel@Waterboards" userId="428c77d9-68eb-4785-996c-0d9005a5df75" providerId="ADAL" clId="{E141670A-5815-414B-86CB-4CDDE0E93648}" dt="2021-06-09T20:36:37.149" v="650" actId="113"/>
          <ac:spMkLst>
            <pc:docMk/>
            <pc:sldMk cId="3615057375" sldId="269"/>
            <ac:spMk id="28" creationId="{6B129C38-ADF8-4E57-A86A-577FB0AACC32}"/>
          </ac:spMkLst>
        </pc:spChg>
        <pc:spChg chg="mod">
          <ac:chgData name="Vasquez-Rodriguez, Itzel@Waterboards" userId="428c77d9-68eb-4785-996c-0d9005a5df75" providerId="ADAL" clId="{E141670A-5815-414B-86CB-4CDDE0E93648}" dt="2021-06-09T20:36:21.285" v="645" actId="113"/>
          <ac:spMkLst>
            <pc:docMk/>
            <pc:sldMk cId="3615057375" sldId="269"/>
            <ac:spMk id="29" creationId="{55C91757-9CB8-43FC-A2CB-4C5B8821269B}"/>
          </ac:spMkLst>
        </pc:spChg>
        <pc:spChg chg="mod">
          <ac:chgData name="Vasquez-Rodriguez, Itzel@Waterboards" userId="428c77d9-68eb-4785-996c-0d9005a5df75" providerId="ADAL" clId="{E141670A-5815-414B-86CB-4CDDE0E93648}" dt="2021-06-09T20:36:24.117" v="646" actId="113"/>
          <ac:spMkLst>
            <pc:docMk/>
            <pc:sldMk cId="3615057375" sldId="269"/>
            <ac:spMk id="31" creationId="{998D0D9B-D232-4B75-B869-18D077452770}"/>
          </ac:spMkLst>
        </pc:spChg>
        <pc:spChg chg="mod">
          <ac:chgData name="Vasquez-Rodriguez, Itzel@Waterboards" userId="428c77d9-68eb-4785-996c-0d9005a5df75" providerId="ADAL" clId="{E141670A-5815-414B-86CB-4CDDE0E93648}" dt="2021-06-09T20:36:27.332" v="647" actId="113"/>
          <ac:spMkLst>
            <pc:docMk/>
            <pc:sldMk cId="3615057375" sldId="269"/>
            <ac:spMk id="33" creationId="{BC5A637C-28D7-45A0-9788-9E4F6BF484FC}"/>
          </ac:spMkLst>
        </pc:spChg>
        <pc:picChg chg="mod">
          <ac:chgData name="Vasquez-Rodriguez, Itzel@Waterboards" userId="428c77d9-68eb-4785-996c-0d9005a5df75" providerId="ADAL" clId="{E141670A-5815-414B-86CB-4CDDE0E93648}" dt="2021-06-09T20:38:04.884" v="662" actId="1035"/>
          <ac:picMkLst>
            <pc:docMk/>
            <pc:sldMk cId="3615057375" sldId="269"/>
            <ac:picMk id="3" creationId="{6D67E483-12A8-46C1-A0AE-34A38035E963}"/>
          </ac:picMkLst>
        </pc:picChg>
        <pc:picChg chg="mod">
          <ac:chgData name="Vasquez-Rodriguez, Itzel@Waterboards" userId="428c77d9-68eb-4785-996c-0d9005a5df75" providerId="ADAL" clId="{E141670A-5815-414B-86CB-4CDDE0E93648}" dt="2021-06-09T20:38:05.458" v="663" actId="1035"/>
          <ac:picMkLst>
            <pc:docMk/>
            <pc:sldMk cId="3615057375" sldId="269"/>
            <ac:picMk id="14" creationId="{96E30F0A-2785-4D5B-A2BC-0A263BD9A8BB}"/>
          </ac:picMkLst>
        </pc:picChg>
        <pc:picChg chg="mod">
          <ac:chgData name="Vasquez-Rodriguez, Itzel@Waterboards" userId="428c77d9-68eb-4785-996c-0d9005a5df75" providerId="ADAL" clId="{E141670A-5815-414B-86CB-4CDDE0E93648}" dt="2021-06-09T20:38:04.257" v="661" actId="1035"/>
          <ac:picMkLst>
            <pc:docMk/>
            <pc:sldMk cId="3615057375" sldId="269"/>
            <ac:picMk id="15" creationId="{F6881A67-4D45-4643-B34B-830B85AD00D2}"/>
          </ac:picMkLst>
        </pc:picChg>
        <pc:picChg chg="mod">
          <ac:chgData name="Vasquez-Rodriguez, Itzel@Waterboards" userId="428c77d9-68eb-4785-996c-0d9005a5df75" providerId="ADAL" clId="{E141670A-5815-414B-86CB-4CDDE0E93648}" dt="2021-06-09T20:38:03.657" v="660" actId="1035"/>
          <ac:picMkLst>
            <pc:docMk/>
            <pc:sldMk cId="3615057375" sldId="269"/>
            <ac:picMk id="19" creationId="{238BAC0B-E2DB-4C04-B07B-F1F7464EFDD5}"/>
          </ac:picMkLst>
        </pc:picChg>
        <pc:picChg chg="mod">
          <ac:chgData name="Vasquez-Rodriguez, Itzel@Waterboards" userId="428c77d9-68eb-4785-996c-0d9005a5df75" providerId="ADAL" clId="{E141670A-5815-414B-86CB-4CDDE0E93648}" dt="2021-06-09T20:38:02.257" v="658" actId="1035"/>
          <ac:picMkLst>
            <pc:docMk/>
            <pc:sldMk cId="3615057375" sldId="269"/>
            <ac:picMk id="23" creationId="{BCBF8684-14B4-44DA-84EF-811305F5D041}"/>
          </ac:picMkLst>
        </pc:picChg>
        <pc:picChg chg="mod">
          <ac:chgData name="Vasquez-Rodriguez, Itzel@Waterboards" userId="428c77d9-68eb-4785-996c-0d9005a5df75" providerId="ADAL" clId="{E141670A-5815-414B-86CB-4CDDE0E93648}" dt="2021-06-09T20:38:02.983" v="659" actId="1035"/>
          <ac:picMkLst>
            <pc:docMk/>
            <pc:sldMk cId="3615057375" sldId="269"/>
            <ac:picMk id="24" creationId="{9008039B-ABC8-49F4-9A18-A4EA8DFE2379}"/>
          </ac:picMkLst>
        </pc:picChg>
      </pc:sldChg>
      <pc:sldChg chg="del">
        <pc:chgData name="Vasquez-Rodriguez, Itzel@Waterboards" userId="428c77d9-68eb-4785-996c-0d9005a5df75" providerId="ADAL" clId="{E141670A-5815-414B-86CB-4CDDE0E93648}" dt="2021-06-09T17:47:41.807" v="3" actId="2696"/>
        <pc:sldMkLst>
          <pc:docMk/>
          <pc:sldMk cId="3152852685" sldId="270"/>
        </pc:sldMkLst>
      </pc:sldChg>
      <pc:sldChg chg="del">
        <pc:chgData name="Vasquez-Rodriguez, Itzel@Waterboards" userId="428c77d9-68eb-4785-996c-0d9005a5df75" providerId="ADAL" clId="{E141670A-5815-414B-86CB-4CDDE0E93648}" dt="2021-06-09T17:50:48.720" v="79" actId="2696"/>
        <pc:sldMkLst>
          <pc:docMk/>
          <pc:sldMk cId="484375992" sldId="278"/>
        </pc:sldMkLst>
      </pc:sldChg>
      <pc:sldChg chg="modSp modNotesTx">
        <pc:chgData name="Vasquez-Rodriguez, Itzel@Waterboards" userId="428c77d9-68eb-4785-996c-0d9005a5df75" providerId="ADAL" clId="{E141670A-5815-414B-86CB-4CDDE0E93648}" dt="2021-06-10T19:03:14.694" v="1079" actId="20577"/>
        <pc:sldMkLst>
          <pc:docMk/>
          <pc:sldMk cId="583197563" sldId="280"/>
        </pc:sldMkLst>
        <pc:spChg chg="mod">
          <ac:chgData name="Vasquez-Rodriguez, Itzel@Waterboards" userId="428c77d9-68eb-4785-996c-0d9005a5df75" providerId="ADAL" clId="{E141670A-5815-414B-86CB-4CDDE0E93648}" dt="2021-06-09T17:51:37.082" v="81" actId="207"/>
          <ac:spMkLst>
            <pc:docMk/>
            <pc:sldMk cId="583197563" sldId="280"/>
            <ac:spMk id="8" creationId="{F36530D8-DDD4-48BB-B0F1-ECD9153A0A64}"/>
          </ac:spMkLst>
        </pc:spChg>
      </pc:sldChg>
      <pc:sldChg chg="addSp delSp modSp mod">
        <pc:chgData name="Vasquez-Rodriguez, Itzel@Waterboards" userId="428c77d9-68eb-4785-996c-0d9005a5df75" providerId="ADAL" clId="{E141670A-5815-414B-86CB-4CDDE0E93648}" dt="2021-06-09T18:32:38.407" v="389" actId="478"/>
        <pc:sldMkLst>
          <pc:docMk/>
          <pc:sldMk cId="799686371" sldId="281"/>
        </pc:sldMkLst>
        <pc:spChg chg="add del mod">
          <ac:chgData name="Vasquez-Rodriguez, Itzel@Waterboards" userId="428c77d9-68eb-4785-996c-0d9005a5df75" providerId="ADAL" clId="{E141670A-5815-414B-86CB-4CDDE0E93648}" dt="2021-06-09T18:32:38.407" v="389" actId="478"/>
          <ac:spMkLst>
            <pc:docMk/>
            <pc:sldMk cId="799686371" sldId="281"/>
            <ac:spMk id="4" creationId="{C0110F08-C552-42EA-83C9-C66E5BD14FC4}"/>
          </ac:spMkLst>
        </pc:spChg>
        <pc:spChg chg="mod">
          <ac:chgData name="Vasquez-Rodriguez, Itzel@Waterboards" userId="428c77d9-68eb-4785-996c-0d9005a5df75" providerId="ADAL" clId="{E141670A-5815-414B-86CB-4CDDE0E93648}" dt="2021-06-09T17:55:07.010" v="97" actId="207"/>
          <ac:spMkLst>
            <pc:docMk/>
            <pc:sldMk cId="799686371" sldId="281"/>
            <ac:spMk id="10" creationId="{7646CAAF-0B7F-45E5-8DA4-7F44DA4288E3}"/>
          </ac:spMkLst>
        </pc:spChg>
        <pc:picChg chg="del">
          <ac:chgData name="Vasquez-Rodriguez, Itzel@Waterboards" userId="428c77d9-68eb-4785-996c-0d9005a5df75" providerId="ADAL" clId="{E141670A-5815-414B-86CB-4CDDE0E93648}" dt="2021-06-09T18:32:34.917" v="388" actId="478"/>
          <ac:picMkLst>
            <pc:docMk/>
            <pc:sldMk cId="799686371" sldId="281"/>
            <ac:picMk id="12" creationId="{2C4C1028-AE05-4EB9-9BF1-CC32B6F0195C}"/>
          </ac:picMkLst>
        </pc:picChg>
      </pc:sldChg>
      <pc:sldChg chg="del">
        <pc:chgData name="Vasquez-Rodriguez, Itzel@Waterboards" userId="428c77d9-68eb-4785-996c-0d9005a5df75" providerId="ADAL" clId="{E141670A-5815-414B-86CB-4CDDE0E93648}" dt="2021-06-09T19:23:00.850" v="634" actId="2696"/>
        <pc:sldMkLst>
          <pc:docMk/>
          <pc:sldMk cId="2424221820" sldId="290"/>
        </pc:sldMkLst>
      </pc:sldChg>
      <pc:sldChg chg="modSp">
        <pc:chgData name="Vasquez-Rodriguez, Itzel@Waterboards" userId="428c77d9-68eb-4785-996c-0d9005a5df75" providerId="ADAL" clId="{E141670A-5815-414B-86CB-4CDDE0E93648}" dt="2021-06-09T17:52:53.384" v="85" actId="207"/>
        <pc:sldMkLst>
          <pc:docMk/>
          <pc:sldMk cId="3054335743" sldId="292"/>
        </pc:sldMkLst>
        <pc:spChg chg="mod">
          <ac:chgData name="Vasquez-Rodriguez, Itzel@Waterboards" userId="428c77d9-68eb-4785-996c-0d9005a5df75" providerId="ADAL" clId="{E141670A-5815-414B-86CB-4CDDE0E93648}" dt="2021-06-09T17:51:48.023" v="82" actId="207"/>
          <ac:spMkLst>
            <pc:docMk/>
            <pc:sldMk cId="3054335743" sldId="292"/>
            <ac:spMk id="7" creationId="{A42710D9-98B4-4CD2-8680-9FD0F779E116}"/>
          </ac:spMkLst>
        </pc:spChg>
        <pc:spChg chg="mod">
          <ac:chgData name="Vasquez-Rodriguez, Itzel@Waterboards" userId="428c77d9-68eb-4785-996c-0d9005a5df75" providerId="ADAL" clId="{E141670A-5815-414B-86CB-4CDDE0E93648}" dt="2021-06-09T17:52:53.384" v="85" actId="207"/>
          <ac:spMkLst>
            <pc:docMk/>
            <pc:sldMk cId="3054335743" sldId="292"/>
            <ac:spMk id="10" creationId="{91AB422F-67D8-44F3-9062-EF352A8EC233}"/>
          </ac:spMkLst>
        </pc:spChg>
      </pc:sldChg>
      <pc:sldChg chg="modSp">
        <pc:chgData name="Vasquez-Rodriguez, Itzel@Waterboards" userId="428c77d9-68eb-4785-996c-0d9005a5df75" providerId="ADAL" clId="{E141670A-5815-414B-86CB-4CDDE0E93648}" dt="2021-06-09T17:48:16.373" v="5" actId="207"/>
        <pc:sldMkLst>
          <pc:docMk/>
          <pc:sldMk cId="667157744" sldId="294"/>
        </pc:sldMkLst>
        <pc:spChg chg="mod">
          <ac:chgData name="Vasquez-Rodriguez, Itzel@Waterboards" userId="428c77d9-68eb-4785-996c-0d9005a5df75" providerId="ADAL" clId="{E141670A-5815-414B-86CB-4CDDE0E93648}" dt="2021-06-09T17:48:16.373" v="5" actId="207"/>
          <ac:spMkLst>
            <pc:docMk/>
            <pc:sldMk cId="667157744" sldId="294"/>
            <ac:spMk id="10" creationId="{358D78C0-D77A-4F79-AEB4-5A582F8D60E1}"/>
          </ac:spMkLst>
        </pc:spChg>
      </pc:sldChg>
      <pc:sldChg chg="modSp mod modTransition">
        <pc:chgData name="Vasquez-Rodriguez, Itzel@Waterboards" userId="428c77d9-68eb-4785-996c-0d9005a5df75" providerId="ADAL" clId="{E141670A-5815-414B-86CB-4CDDE0E93648}" dt="2021-06-09T17:50:31.977" v="78"/>
        <pc:sldMkLst>
          <pc:docMk/>
          <pc:sldMk cId="4151656399" sldId="298"/>
        </pc:sldMkLst>
        <pc:spChg chg="mod">
          <ac:chgData name="Vasquez-Rodriguez, Itzel@Waterboards" userId="428c77d9-68eb-4785-996c-0d9005a5df75" providerId="ADAL" clId="{E141670A-5815-414B-86CB-4CDDE0E93648}" dt="2021-06-09T17:50:07.910" v="74" actId="1038"/>
          <ac:spMkLst>
            <pc:docMk/>
            <pc:sldMk cId="4151656399" sldId="298"/>
            <ac:spMk id="10" creationId="{358D78C0-D77A-4F79-AEB4-5A582F8D60E1}"/>
          </ac:spMkLst>
        </pc:spChg>
      </pc:sldChg>
      <pc:sldChg chg="modSp modNotesTx">
        <pc:chgData name="Vasquez-Rodriguez, Itzel@Waterboards" userId="428c77d9-68eb-4785-996c-0d9005a5df75" providerId="ADAL" clId="{E141670A-5815-414B-86CB-4CDDE0E93648}" dt="2021-06-10T19:02:59.493" v="1077" actId="20577"/>
        <pc:sldMkLst>
          <pc:docMk/>
          <pc:sldMk cId="1390877658" sldId="300"/>
        </pc:sldMkLst>
        <pc:spChg chg="mod">
          <ac:chgData name="Vasquez-Rodriguez, Itzel@Waterboards" userId="428c77d9-68eb-4785-996c-0d9005a5df75" providerId="ADAL" clId="{E141670A-5815-414B-86CB-4CDDE0E93648}" dt="2021-06-09T20:40:10.246" v="670" actId="207"/>
          <ac:spMkLst>
            <pc:docMk/>
            <pc:sldMk cId="1390877658" sldId="300"/>
            <ac:spMk id="10" creationId="{358D78C0-D77A-4F79-AEB4-5A582F8D60E1}"/>
          </ac:spMkLst>
        </pc:spChg>
      </pc:sldChg>
      <pc:sldChg chg="modSp">
        <pc:chgData name="Vasquez-Rodriguez, Itzel@Waterboards" userId="428c77d9-68eb-4785-996c-0d9005a5df75" providerId="ADAL" clId="{E141670A-5815-414B-86CB-4CDDE0E93648}" dt="2021-06-09T20:41:20.004" v="673" actId="207"/>
        <pc:sldMkLst>
          <pc:docMk/>
          <pc:sldMk cId="2068123654" sldId="303"/>
        </pc:sldMkLst>
        <pc:spChg chg="mod">
          <ac:chgData name="Vasquez-Rodriguez, Itzel@Waterboards" userId="428c77d9-68eb-4785-996c-0d9005a5df75" providerId="ADAL" clId="{E141670A-5815-414B-86CB-4CDDE0E93648}" dt="2021-06-09T20:41:20.004" v="673" actId="207"/>
          <ac:spMkLst>
            <pc:docMk/>
            <pc:sldMk cId="2068123654" sldId="303"/>
            <ac:spMk id="10" creationId="{358D78C0-D77A-4F79-AEB4-5A582F8D60E1}"/>
          </ac:spMkLst>
        </pc:spChg>
      </pc:sldChg>
      <pc:sldChg chg="modSp mod">
        <pc:chgData name="Vasquez-Rodriguez, Itzel@Waterboards" userId="428c77d9-68eb-4785-996c-0d9005a5df75" providerId="ADAL" clId="{E141670A-5815-414B-86CB-4CDDE0E93648}" dt="2021-06-10T18:42:27.107" v="981" actId="20577"/>
        <pc:sldMkLst>
          <pc:docMk/>
          <pc:sldMk cId="2963268167" sldId="306"/>
        </pc:sldMkLst>
        <pc:spChg chg="mod">
          <ac:chgData name="Vasquez-Rodriguez, Itzel@Waterboards" userId="428c77d9-68eb-4785-996c-0d9005a5df75" providerId="ADAL" clId="{E141670A-5815-414B-86CB-4CDDE0E93648}" dt="2021-06-10T18:42:27.107" v="981" actId="20577"/>
          <ac:spMkLst>
            <pc:docMk/>
            <pc:sldMk cId="2963268167" sldId="306"/>
            <ac:spMk id="10" creationId="{358D78C0-D77A-4F79-AEB4-5A582F8D60E1}"/>
          </ac:spMkLst>
        </pc:spChg>
      </pc:sldChg>
      <pc:sldChg chg="del">
        <pc:chgData name="Vasquez-Rodriguez, Itzel@Waterboards" userId="428c77d9-68eb-4785-996c-0d9005a5df75" providerId="ADAL" clId="{E141670A-5815-414B-86CB-4CDDE0E93648}" dt="2021-06-09T17:47:31.448" v="1" actId="2696"/>
        <pc:sldMkLst>
          <pc:docMk/>
          <pc:sldMk cId="1948517737" sldId="1287"/>
        </pc:sldMkLst>
      </pc:sldChg>
      <pc:sldChg chg="del">
        <pc:chgData name="Vasquez-Rodriguez, Itzel@Waterboards" userId="428c77d9-68eb-4785-996c-0d9005a5df75" providerId="ADAL" clId="{E141670A-5815-414B-86CB-4CDDE0E93648}" dt="2021-06-09T17:47:29.176" v="0" actId="2696"/>
        <pc:sldMkLst>
          <pc:docMk/>
          <pc:sldMk cId="235531737" sldId="1290"/>
        </pc:sldMkLst>
      </pc:sldChg>
      <pc:sldChg chg="modSp mod">
        <pc:chgData name="Vasquez-Rodriguez, Itzel@Waterboards" userId="428c77d9-68eb-4785-996c-0d9005a5df75" providerId="ADAL" clId="{E141670A-5815-414B-86CB-4CDDE0E93648}" dt="2021-06-10T18:51:17.419" v="1028"/>
        <pc:sldMkLst>
          <pc:docMk/>
          <pc:sldMk cId="3944023434" sldId="1291"/>
        </pc:sldMkLst>
        <pc:spChg chg="mod">
          <ac:chgData name="Vasquez-Rodriguez, Itzel@Waterboards" userId="428c77d9-68eb-4785-996c-0d9005a5df75" providerId="ADAL" clId="{E141670A-5815-414B-86CB-4CDDE0E93648}" dt="2021-06-10T18:51:17.419" v="1028"/>
          <ac:spMkLst>
            <pc:docMk/>
            <pc:sldMk cId="3944023434" sldId="1291"/>
            <ac:spMk id="5" creationId="{12AE975E-DCF2-4667-8998-D19E55D75C13}"/>
          </ac:spMkLst>
        </pc:spChg>
        <pc:spChg chg="mod">
          <ac:chgData name="Vasquez-Rodriguez, Itzel@Waterboards" userId="428c77d9-68eb-4785-996c-0d9005a5df75" providerId="ADAL" clId="{E141670A-5815-414B-86CB-4CDDE0E93648}" dt="2021-06-09T17:53:58.551" v="92" actId="1036"/>
          <ac:spMkLst>
            <pc:docMk/>
            <pc:sldMk cId="3944023434" sldId="1291"/>
            <ac:spMk id="7" creationId="{0903D505-9078-4FEF-A5D7-A5C528641465}"/>
          </ac:spMkLst>
        </pc:spChg>
        <pc:spChg chg="mod">
          <ac:chgData name="Vasquez-Rodriguez, Itzel@Waterboards" userId="428c77d9-68eb-4785-996c-0d9005a5df75" providerId="ADAL" clId="{E141670A-5815-414B-86CB-4CDDE0E93648}" dt="2021-06-09T17:53:30.462" v="86" actId="207"/>
          <ac:spMkLst>
            <pc:docMk/>
            <pc:sldMk cId="3944023434" sldId="1291"/>
            <ac:spMk id="12" creationId="{CDA5D45E-0FEF-4540-8885-5D6B5E8D0F9F}"/>
          </ac:spMkLst>
        </pc:spChg>
      </pc:sldChg>
      <pc:sldChg chg="modSp">
        <pc:chgData name="Vasquez-Rodriguez, Itzel@Waterboards" userId="428c77d9-68eb-4785-996c-0d9005a5df75" providerId="ADAL" clId="{E141670A-5815-414B-86CB-4CDDE0E93648}" dt="2021-06-09T17:48:26.941" v="6" actId="207"/>
        <pc:sldMkLst>
          <pc:docMk/>
          <pc:sldMk cId="1366420026" sldId="1292"/>
        </pc:sldMkLst>
        <pc:spChg chg="mod">
          <ac:chgData name="Vasquez-Rodriguez, Itzel@Waterboards" userId="428c77d9-68eb-4785-996c-0d9005a5df75" providerId="ADAL" clId="{E141670A-5815-414B-86CB-4CDDE0E93648}" dt="2021-06-09T17:48:26.941" v="6" actId="207"/>
          <ac:spMkLst>
            <pc:docMk/>
            <pc:sldMk cId="1366420026" sldId="1292"/>
            <ac:spMk id="10" creationId="{358D78C0-D77A-4F79-AEB4-5A582F8D60E1}"/>
          </ac:spMkLst>
        </pc:spChg>
      </pc:sldChg>
      <pc:sldChg chg="del">
        <pc:chgData name="Vasquez-Rodriguez, Itzel@Waterboards" userId="428c77d9-68eb-4785-996c-0d9005a5df75" providerId="ADAL" clId="{E141670A-5815-414B-86CB-4CDDE0E93648}" dt="2021-06-09T19:19:29.736" v="613" actId="2696"/>
        <pc:sldMkLst>
          <pc:docMk/>
          <pc:sldMk cId="422800577" sldId="1293"/>
        </pc:sldMkLst>
      </pc:sldChg>
      <pc:sldChg chg="modSp mod modNotesTx">
        <pc:chgData name="Vasquez-Rodriguez, Itzel@Waterboards" userId="428c77d9-68eb-4785-996c-0d9005a5df75" providerId="ADAL" clId="{E141670A-5815-414B-86CB-4CDDE0E93648}" dt="2021-06-10T18:51:17.419" v="1028"/>
        <pc:sldMkLst>
          <pc:docMk/>
          <pc:sldMk cId="905436228" sldId="1294"/>
        </pc:sldMkLst>
        <pc:spChg chg="mod">
          <ac:chgData name="Vasquez-Rodriguez, Itzel@Waterboards" userId="428c77d9-68eb-4785-996c-0d9005a5df75" providerId="ADAL" clId="{E141670A-5815-414B-86CB-4CDDE0E93648}" dt="2021-06-10T18:51:17.419" v="1028"/>
          <ac:spMkLst>
            <pc:docMk/>
            <pc:sldMk cId="905436228" sldId="1294"/>
            <ac:spMk id="4" creationId="{E8FE0D83-818B-41CF-B2BB-B876337601D7}"/>
          </ac:spMkLst>
        </pc:spChg>
        <pc:spChg chg="mod">
          <ac:chgData name="Vasquez-Rodriguez, Itzel@Waterboards" userId="428c77d9-68eb-4785-996c-0d9005a5df75" providerId="ADAL" clId="{E141670A-5815-414B-86CB-4CDDE0E93648}" dt="2021-06-09T19:21:33.956" v="632" actId="1037"/>
          <ac:spMkLst>
            <pc:docMk/>
            <pc:sldMk cId="905436228" sldId="1294"/>
            <ac:spMk id="10" creationId="{868ED46A-65AB-455D-8D0B-79AF4486CB06}"/>
          </ac:spMkLst>
        </pc:spChg>
        <pc:spChg chg="mod">
          <ac:chgData name="Vasquez-Rodriguez, Itzel@Waterboards" userId="428c77d9-68eb-4785-996c-0d9005a5df75" providerId="ADAL" clId="{E141670A-5815-414B-86CB-4CDDE0E93648}" dt="2021-06-09T19:21:31.386" v="630" actId="1037"/>
          <ac:spMkLst>
            <pc:docMk/>
            <pc:sldMk cId="905436228" sldId="1294"/>
            <ac:spMk id="12" creationId="{37AB3E0D-DF79-41B2-8575-9307AFEBDCB9}"/>
          </ac:spMkLst>
        </pc:spChg>
        <pc:picChg chg="mod modCrop">
          <ac:chgData name="Vasquez-Rodriguez, Itzel@Waterboards" userId="428c77d9-68eb-4785-996c-0d9005a5df75" providerId="ADAL" clId="{E141670A-5815-414B-86CB-4CDDE0E93648}" dt="2021-06-09T19:20:38.023" v="615" actId="732"/>
          <ac:picMkLst>
            <pc:docMk/>
            <pc:sldMk cId="905436228" sldId="1294"/>
            <ac:picMk id="6" creationId="{B98566A1-7CE8-4334-B6B9-25A62FC3C850}"/>
          </ac:picMkLst>
        </pc:picChg>
      </pc:sldChg>
      <pc:sldChg chg="modSp">
        <pc:chgData name="Vasquez-Rodriguez, Itzel@Waterboards" userId="428c77d9-68eb-4785-996c-0d9005a5df75" providerId="ADAL" clId="{E141670A-5815-414B-86CB-4CDDE0E93648}" dt="2021-06-10T18:51:20.335" v="1030"/>
        <pc:sldMkLst>
          <pc:docMk/>
          <pc:sldMk cId="191464333" sldId="1296"/>
        </pc:sldMkLst>
        <pc:spChg chg="mod">
          <ac:chgData name="Vasquez-Rodriguez, Itzel@Waterboards" userId="428c77d9-68eb-4785-996c-0d9005a5df75" providerId="ADAL" clId="{E141670A-5815-414B-86CB-4CDDE0E93648}" dt="2021-06-10T18:51:20.335" v="1030"/>
          <ac:spMkLst>
            <pc:docMk/>
            <pc:sldMk cId="191464333" sldId="1296"/>
            <ac:spMk id="5" creationId="{C3EB1887-18B3-4755-8FAF-B00BC8EE8C9B}"/>
          </ac:spMkLst>
        </pc:spChg>
        <pc:spChg chg="mod">
          <ac:chgData name="Vasquez-Rodriguez, Itzel@Waterboards" userId="428c77d9-68eb-4785-996c-0d9005a5df75" providerId="ADAL" clId="{E141670A-5815-414B-86CB-4CDDE0E93648}" dt="2021-06-09T18:10:57.646" v="325" actId="207"/>
          <ac:spMkLst>
            <pc:docMk/>
            <pc:sldMk cId="191464333" sldId="1296"/>
            <ac:spMk id="20" creationId="{1632988C-7F2A-4D7A-8F97-EE670CE60B5B}"/>
          </ac:spMkLst>
        </pc:spChg>
      </pc:sldChg>
      <pc:sldChg chg="modSp mod">
        <pc:chgData name="Vasquez-Rodriguez, Itzel@Waterboards" userId="428c77d9-68eb-4785-996c-0d9005a5df75" providerId="ADAL" clId="{E141670A-5815-414B-86CB-4CDDE0E93648}" dt="2021-06-09T18:11:46.334" v="332" actId="1076"/>
        <pc:sldMkLst>
          <pc:docMk/>
          <pc:sldMk cId="1644976228" sldId="1297"/>
        </pc:sldMkLst>
        <pc:spChg chg="mod">
          <ac:chgData name="Vasquez-Rodriguez, Itzel@Waterboards" userId="428c77d9-68eb-4785-996c-0d9005a5df75" providerId="ADAL" clId="{E141670A-5815-414B-86CB-4CDDE0E93648}" dt="2021-06-09T18:11:46.334" v="332" actId="1076"/>
          <ac:spMkLst>
            <pc:docMk/>
            <pc:sldMk cId="1644976228" sldId="1297"/>
            <ac:spMk id="2" creationId="{E4237CF7-358F-4EE9-954E-874F44DA8FC5}"/>
          </ac:spMkLst>
        </pc:spChg>
        <pc:spChg chg="mod">
          <ac:chgData name="Vasquez-Rodriguez, Itzel@Waterboards" userId="428c77d9-68eb-4785-996c-0d9005a5df75" providerId="ADAL" clId="{E141670A-5815-414B-86CB-4CDDE0E93648}" dt="2021-06-09T18:11:13.363" v="329" actId="207"/>
          <ac:spMkLst>
            <pc:docMk/>
            <pc:sldMk cId="1644976228" sldId="1297"/>
            <ac:spMk id="9" creationId="{54A60062-DDE8-4C9B-9FE3-884B0C0AE29D}"/>
          </ac:spMkLst>
        </pc:spChg>
      </pc:sldChg>
      <pc:sldChg chg="addSp delSp modSp mod modTransition modNotesTx">
        <pc:chgData name="Vasquez-Rodriguez, Itzel@Waterboards" userId="428c77d9-68eb-4785-996c-0d9005a5df75" providerId="ADAL" clId="{E141670A-5815-414B-86CB-4CDDE0E93648}" dt="2021-06-10T19:03:03.728" v="1078" actId="20577"/>
        <pc:sldMkLst>
          <pc:docMk/>
          <pc:sldMk cId="3509383214" sldId="1298"/>
        </pc:sldMkLst>
        <pc:spChg chg="add mod ord">
          <ac:chgData name="Vasquez-Rodriguez, Itzel@Waterboards" userId="428c77d9-68eb-4785-996c-0d9005a5df75" providerId="ADAL" clId="{E141670A-5815-414B-86CB-4CDDE0E93648}" dt="2021-06-09T18:01:15.506" v="162" actId="113"/>
          <ac:spMkLst>
            <pc:docMk/>
            <pc:sldMk cId="3509383214" sldId="1298"/>
            <ac:spMk id="3" creationId="{667A474C-508E-476B-A43F-021414ABB8F3}"/>
          </ac:spMkLst>
        </pc:spChg>
        <pc:spChg chg="add mod">
          <ac:chgData name="Vasquez-Rodriguez, Itzel@Waterboards" userId="428c77d9-68eb-4785-996c-0d9005a5df75" providerId="ADAL" clId="{E141670A-5815-414B-86CB-4CDDE0E93648}" dt="2021-06-09T18:03:39.326" v="208" actId="1038"/>
          <ac:spMkLst>
            <pc:docMk/>
            <pc:sldMk cId="3509383214" sldId="1298"/>
            <ac:spMk id="5" creationId="{9E9A222D-3237-4581-A283-F5B0B9D40D60}"/>
          </ac:spMkLst>
        </pc:spChg>
        <pc:spChg chg="del mod">
          <ac:chgData name="Vasquez-Rodriguez, Itzel@Waterboards" userId="428c77d9-68eb-4785-996c-0d9005a5df75" providerId="ADAL" clId="{E141670A-5815-414B-86CB-4CDDE0E93648}" dt="2021-06-09T17:58:58.244" v="133" actId="478"/>
          <ac:spMkLst>
            <pc:docMk/>
            <pc:sldMk cId="3509383214" sldId="1298"/>
            <ac:spMk id="7" creationId="{7B87A780-528D-439F-ABB1-8D957F8AE274}"/>
          </ac:spMkLst>
        </pc:spChg>
        <pc:spChg chg="del">
          <ac:chgData name="Vasquez-Rodriguez, Itzel@Waterboards" userId="428c77d9-68eb-4785-996c-0d9005a5df75" providerId="ADAL" clId="{E141670A-5815-414B-86CB-4CDDE0E93648}" dt="2021-06-09T18:05:24.165" v="218" actId="478"/>
          <ac:spMkLst>
            <pc:docMk/>
            <pc:sldMk cId="3509383214" sldId="1298"/>
            <ac:spMk id="11" creationId="{3C40E2A2-569D-42CE-AA7C-B3D1C44C362F}"/>
          </ac:spMkLst>
        </pc:spChg>
        <pc:spChg chg="mod">
          <ac:chgData name="Vasquez-Rodriguez, Itzel@Waterboards" userId="428c77d9-68eb-4785-996c-0d9005a5df75" providerId="ADAL" clId="{E141670A-5815-414B-86CB-4CDDE0E93648}" dt="2021-06-09T20:39:43.197" v="669" actId="1076"/>
          <ac:spMkLst>
            <pc:docMk/>
            <pc:sldMk cId="3509383214" sldId="1298"/>
            <ac:spMk id="12" creationId="{CB246597-2B09-4354-998C-9C1334A0D3D0}"/>
          </ac:spMkLst>
        </pc:spChg>
        <pc:spChg chg="mod">
          <ac:chgData name="Vasquez-Rodriguez, Itzel@Waterboards" userId="428c77d9-68eb-4785-996c-0d9005a5df75" providerId="ADAL" clId="{E141670A-5815-414B-86CB-4CDDE0E93648}" dt="2021-06-09T18:03:28.391" v="204" actId="20577"/>
          <ac:spMkLst>
            <pc:docMk/>
            <pc:sldMk cId="3509383214" sldId="1298"/>
            <ac:spMk id="13" creationId="{624AC322-E45A-0D4F-B295-28EBC559526A}"/>
          </ac:spMkLst>
        </pc:spChg>
        <pc:spChg chg="add mod">
          <ac:chgData name="Vasquez-Rodriguez, Itzel@Waterboards" userId="428c77d9-68eb-4785-996c-0d9005a5df75" providerId="ADAL" clId="{E141670A-5815-414B-86CB-4CDDE0E93648}" dt="2021-06-09T18:05:24.945" v="219"/>
          <ac:spMkLst>
            <pc:docMk/>
            <pc:sldMk cId="3509383214" sldId="1298"/>
            <ac:spMk id="15" creationId="{9CF1A5D3-E35C-468A-AECA-32D68E906EF1}"/>
          </ac:spMkLst>
        </pc:spChg>
        <pc:picChg chg="mod">
          <ac:chgData name="Vasquez-Rodriguez, Itzel@Waterboards" userId="428c77d9-68eb-4785-996c-0d9005a5df75" providerId="ADAL" clId="{E141670A-5815-414B-86CB-4CDDE0E93648}" dt="2021-06-09T18:03:20.740" v="202" actId="1076"/>
          <ac:picMkLst>
            <pc:docMk/>
            <pc:sldMk cId="3509383214" sldId="1298"/>
            <ac:picMk id="2" creationId="{B015A25B-2541-4294-987F-5C1D19EF2E5C}"/>
          </ac:picMkLst>
        </pc:picChg>
        <pc:picChg chg="mod">
          <ac:chgData name="Vasquez-Rodriguez, Itzel@Waterboards" userId="428c77d9-68eb-4785-996c-0d9005a5df75" providerId="ADAL" clId="{E141670A-5815-414B-86CB-4CDDE0E93648}" dt="2021-06-09T18:00:46.730" v="154" actId="1076"/>
          <ac:picMkLst>
            <pc:docMk/>
            <pc:sldMk cId="3509383214" sldId="1298"/>
            <ac:picMk id="4" creationId="{6E49E0B6-619D-49C3-ADB6-B054C5CE6CDF}"/>
          </ac:picMkLst>
        </pc:picChg>
        <pc:cxnChg chg="mod">
          <ac:chgData name="Vasquez-Rodriguez, Itzel@Waterboards" userId="428c77d9-68eb-4785-996c-0d9005a5df75" providerId="ADAL" clId="{E141670A-5815-414B-86CB-4CDDE0E93648}" dt="2021-06-09T18:00:59.439" v="160" actId="1037"/>
          <ac:cxnSpMkLst>
            <pc:docMk/>
            <pc:sldMk cId="3509383214" sldId="1298"/>
            <ac:cxnSpMk id="14" creationId="{E049D1BA-E1DB-42AA-94A7-272EBA3A48E8}"/>
          </ac:cxnSpMkLst>
        </pc:cxnChg>
      </pc:sldChg>
      <pc:sldChg chg="addSp delSp modSp mod modNotesTx">
        <pc:chgData name="Vasquez-Rodriguez, Itzel@Waterboards" userId="428c77d9-68eb-4785-996c-0d9005a5df75" providerId="ADAL" clId="{E141670A-5815-414B-86CB-4CDDE0E93648}" dt="2021-06-15T19:47:47.770" v="1158" actId="20577"/>
        <pc:sldMkLst>
          <pc:docMk/>
          <pc:sldMk cId="2969848141" sldId="1300"/>
        </pc:sldMkLst>
        <pc:spChg chg="del mod">
          <ac:chgData name="Vasquez-Rodriguez, Itzel@Waterboards" userId="428c77d9-68eb-4785-996c-0d9005a5df75" providerId="ADAL" clId="{E141670A-5815-414B-86CB-4CDDE0E93648}" dt="2021-06-09T20:55:11.748" v="764" actId="478"/>
          <ac:spMkLst>
            <pc:docMk/>
            <pc:sldMk cId="2969848141" sldId="1300"/>
            <ac:spMk id="2" creationId="{C5C4FC5F-E2D0-4ACE-9B97-4BD91981CC8D}"/>
          </ac:spMkLst>
        </pc:spChg>
        <pc:spChg chg="mod">
          <ac:chgData name="Vasquez-Rodriguez, Itzel@Waterboards" userId="428c77d9-68eb-4785-996c-0d9005a5df75" providerId="ADAL" clId="{E141670A-5815-414B-86CB-4CDDE0E93648}" dt="2021-06-15T19:47:47.770" v="1158" actId="20577"/>
          <ac:spMkLst>
            <pc:docMk/>
            <pc:sldMk cId="2969848141" sldId="1300"/>
            <ac:spMk id="7" creationId="{6C37509D-6F72-4176-B147-D934E5DB46B8}"/>
          </ac:spMkLst>
        </pc:spChg>
        <pc:spChg chg="add mod">
          <ac:chgData name="Vasquez-Rodriguez, Itzel@Waterboards" userId="428c77d9-68eb-4785-996c-0d9005a5df75" providerId="ADAL" clId="{E141670A-5815-414B-86CB-4CDDE0E93648}" dt="2021-06-09T20:55:45.176" v="774" actId="20577"/>
          <ac:spMkLst>
            <pc:docMk/>
            <pc:sldMk cId="2969848141" sldId="1300"/>
            <ac:spMk id="8" creationId="{B37B9A0F-D4A8-4B6D-8025-A4552BA2FB31}"/>
          </ac:spMkLst>
        </pc:spChg>
      </pc:sldChg>
      <pc:sldChg chg="addSp delSp modSp del mod">
        <pc:chgData name="Vasquez-Rodriguez, Itzel@Waterboards" userId="428c77d9-68eb-4785-996c-0d9005a5df75" providerId="ADAL" clId="{E141670A-5815-414B-86CB-4CDDE0E93648}" dt="2021-06-09T23:19:45.384" v="954" actId="2696"/>
        <pc:sldMkLst>
          <pc:docMk/>
          <pc:sldMk cId="3525009271" sldId="1301"/>
        </pc:sldMkLst>
        <pc:spChg chg="del mod">
          <ac:chgData name="Vasquez-Rodriguez, Itzel@Waterboards" userId="428c77d9-68eb-4785-996c-0d9005a5df75" providerId="ADAL" clId="{E141670A-5815-414B-86CB-4CDDE0E93648}" dt="2021-06-09T21:25:23.954" v="875" actId="478"/>
          <ac:spMkLst>
            <pc:docMk/>
            <pc:sldMk cId="3525009271" sldId="1301"/>
            <ac:spMk id="2" creationId="{1EBB3BC2-C04E-4683-AC0F-B8CC03B5CCAC}"/>
          </ac:spMkLst>
        </pc:spChg>
        <pc:spChg chg="mod">
          <ac:chgData name="Vasquez-Rodriguez, Itzel@Waterboards" userId="428c77d9-68eb-4785-996c-0d9005a5df75" providerId="ADAL" clId="{E141670A-5815-414B-86CB-4CDDE0E93648}" dt="2021-06-09T21:26:04.906" v="886" actId="207"/>
          <ac:spMkLst>
            <pc:docMk/>
            <pc:sldMk cId="3525009271" sldId="1301"/>
            <ac:spMk id="3" creationId="{F1F48F2D-E214-480C-A221-492A94601A2A}"/>
          </ac:spMkLst>
        </pc:spChg>
        <pc:spChg chg="mod">
          <ac:chgData name="Vasquez-Rodriguez, Itzel@Waterboards" userId="428c77d9-68eb-4785-996c-0d9005a5df75" providerId="ADAL" clId="{E141670A-5815-414B-86CB-4CDDE0E93648}" dt="2021-06-09T21:28:02.330" v="921" actId="1038"/>
          <ac:spMkLst>
            <pc:docMk/>
            <pc:sldMk cId="3525009271" sldId="1301"/>
            <ac:spMk id="5" creationId="{47DA05A8-2C3E-45CC-85E7-311D945F3969}"/>
          </ac:spMkLst>
        </pc:spChg>
        <pc:spChg chg="add mod">
          <ac:chgData name="Vasquez-Rodriguez, Itzel@Waterboards" userId="428c77d9-68eb-4785-996c-0d9005a5df75" providerId="ADAL" clId="{E141670A-5815-414B-86CB-4CDDE0E93648}" dt="2021-06-09T21:24:52.269" v="858" actId="20577"/>
          <ac:spMkLst>
            <pc:docMk/>
            <pc:sldMk cId="3525009271" sldId="1301"/>
            <ac:spMk id="8" creationId="{624994A5-B0E5-44E6-9E36-076982A1B450}"/>
          </ac:spMkLst>
        </pc:spChg>
        <pc:spChg chg="add mod">
          <ac:chgData name="Vasquez-Rodriguez, Itzel@Waterboards" userId="428c77d9-68eb-4785-996c-0d9005a5df75" providerId="ADAL" clId="{E141670A-5815-414B-86CB-4CDDE0E93648}" dt="2021-06-09T21:28:11.049" v="934" actId="14100"/>
          <ac:spMkLst>
            <pc:docMk/>
            <pc:sldMk cId="3525009271" sldId="1301"/>
            <ac:spMk id="9" creationId="{CE71076D-D2E4-4C1A-9687-D7B4CA685B45}"/>
          </ac:spMkLst>
        </pc:spChg>
        <pc:spChg chg="add del mod">
          <ac:chgData name="Vasquez-Rodriguez, Itzel@Waterboards" userId="428c77d9-68eb-4785-996c-0d9005a5df75" providerId="ADAL" clId="{E141670A-5815-414B-86CB-4CDDE0E93648}" dt="2021-06-09T21:25:16.532" v="865"/>
          <ac:spMkLst>
            <pc:docMk/>
            <pc:sldMk cId="3525009271" sldId="1301"/>
            <ac:spMk id="10" creationId="{FA12DD2F-FB9B-408E-B4F9-A09BE78A3412}"/>
          </ac:spMkLst>
        </pc:spChg>
        <pc:spChg chg="add del mod">
          <ac:chgData name="Vasquez-Rodriguez, Itzel@Waterboards" userId="428c77d9-68eb-4785-996c-0d9005a5df75" providerId="ADAL" clId="{E141670A-5815-414B-86CB-4CDDE0E93648}" dt="2021-06-09T21:25:30.948" v="876" actId="478"/>
          <ac:spMkLst>
            <pc:docMk/>
            <pc:sldMk cId="3525009271" sldId="1301"/>
            <ac:spMk id="11" creationId="{6FE66C7D-6419-4374-B725-4152525FD6A5}"/>
          </ac:spMkLst>
        </pc:spChg>
        <pc:cxnChg chg="add mod">
          <ac:chgData name="Vasquez-Rodriguez, Itzel@Waterboards" userId="428c77d9-68eb-4785-996c-0d9005a5df75" providerId="ADAL" clId="{E141670A-5815-414B-86CB-4CDDE0E93648}" dt="2021-06-09T21:28:06.422" v="933" actId="1037"/>
          <ac:cxnSpMkLst>
            <pc:docMk/>
            <pc:sldMk cId="3525009271" sldId="1301"/>
            <ac:cxnSpMk id="12" creationId="{014A78BC-FE6D-4B4E-A383-56D80C6C797F}"/>
          </ac:cxnSpMkLst>
        </pc:cxnChg>
      </pc:sldChg>
      <pc:sldChg chg="modSp del mod">
        <pc:chgData name="Vasquez-Rodriguez, Itzel@Waterboards" userId="428c77d9-68eb-4785-996c-0d9005a5df75" providerId="ADAL" clId="{E141670A-5815-414B-86CB-4CDDE0E93648}" dt="2021-06-09T18:20:09.810" v="386" actId="2696"/>
        <pc:sldMkLst>
          <pc:docMk/>
          <pc:sldMk cId="3000408354" sldId="1302"/>
        </pc:sldMkLst>
        <pc:spChg chg="mod">
          <ac:chgData name="Vasquez-Rodriguez, Itzel@Waterboards" userId="428c77d9-68eb-4785-996c-0d9005a5df75" providerId="ADAL" clId="{E141670A-5815-414B-86CB-4CDDE0E93648}" dt="2021-06-09T18:19:45.864" v="381" actId="108"/>
          <ac:spMkLst>
            <pc:docMk/>
            <pc:sldMk cId="3000408354" sldId="1302"/>
            <ac:spMk id="2" creationId="{1EBB3BC2-C04E-4683-AC0F-B8CC03B5CCAC}"/>
          </ac:spMkLst>
        </pc:spChg>
      </pc:sldChg>
      <pc:sldChg chg="modSp mod modNotesTx">
        <pc:chgData name="Vasquez-Rodriguez, Itzel@Waterboards" userId="428c77d9-68eb-4785-996c-0d9005a5df75" providerId="ADAL" clId="{E141670A-5815-414B-86CB-4CDDE0E93648}" dt="2021-06-10T19:03:43.431" v="1080" actId="20577"/>
        <pc:sldMkLst>
          <pc:docMk/>
          <pc:sldMk cId="2503037596" sldId="1303"/>
        </pc:sldMkLst>
        <pc:spChg chg="mod">
          <ac:chgData name="Vasquez-Rodriguez, Itzel@Waterboards" userId="428c77d9-68eb-4785-996c-0d9005a5df75" providerId="ADAL" clId="{E141670A-5815-414B-86CB-4CDDE0E93648}" dt="2021-06-09T18:16:05.907" v="360" actId="20577"/>
          <ac:spMkLst>
            <pc:docMk/>
            <pc:sldMk cId="2503037596" sldId="1303"/>
            <ac:spMk id="4" creationId="{A328D28F-D9B9-4026-928B-0D5C6D2B0384}"/>
          </ac:spMkLst>
        </pc:spChg>
        <pc:spChg chg="mod">
          <ac:chgData name="Vasquez-Rodriguez, Itzel@Waterboards" userId="428c77d9-68eb-4785-996c-0d9005a5df75" providerId="ADAL" clId="{E141670A-5815-414B-86CB-4CDDE0E93648}" dt="2021-06-10T18:51:17.419" v="1028"/>
          <ac:spMkLst>
            <pc:docMk/>
            <pc:sldMk cId="2503037596" sldId="1303"/>
            <ac:spMk id="5" creationId="{12AE975E-DCF2-4667-8998-D19E55D75C13}"/>
          </ac:spMkLst>
        </pc:spChg>
        <pc:spChg chg="mod">
          <ac:chgData name="Vasquez-Rodriguez, Itzel@Waterboards" userId="428c77d9-68eb-4785-996c-0d9005a5df75" providerId="ADAL" clId="{E141670A-5815-414B-86CB-4CDDE0E93648}" dt="2021-06-09T17:54:37.887" v="96" actId="207"/>
          <ac:spMkLst>
            <pc:docMk/>
            <pc:sldMk cId="2503037596" sldId="1303"/>
            <ac:spMk id="15" creationId="{53EB1833-5C71-4ADE-8AD9-722F90C46EA3}"/>
          </ac:spMkLst>
        </pc:spChg>
        <pc:graphicFrameChg chg="modGraphic">
          <ac:chgData name="Vasquez-Rodriguez, Itzel@Waterboards" userId="428c77d9-68eb-4785-996c-0d9005a5df75" providerId="ADAL" clId="{E141670A-5815-414B-86CB-4CDDE0E93648}" dt="2021-06-09T20:43:11.589" v="678" actId="207"/>
          <ac:graphicFrameMkLst>
            <pc:docMk/>
            <pc:sldMk cId="2503037596" sldId="1303"/>
            <ac:graphicFrameMk id="2" creationId="{E8EB7E9C-2846-CD49-B92B-494DF21106D7}"/>
          </ac:graphicFrameMkLst>
        </pc:graphicFrameChg>
      </pc:sldChg>
      <pc:sldChg chg="modSp mod">
        <pc:chgData name="Vasquez-Rodriguez, Itzel@Waterboards" userId="428c77d9-68eb-4785-996c-0d9005a5df75" providerId="ADAL" clId="{E141670A-5815-414B-86CB-4CDDE0E93648}" dt="2021-06-10T18:51:20.335" v="1030"/>
        <pc:sldMkLst>
          <pc:docMk/>
          <pc:sldMk cId="0" sldId="1305"/>
        </pc:sldMkLst>
        <pc:spChg chg="mod">
          <ac:chgData name="Vasquez-Rodriguez, Itzel@Waterboards" userId="428c77d9-68eb-4785-996c-0d9005a5df75" providerId="ADAL" clId="{E141670A-5815-414B-86CB-4CDDE0E93648}" dt="2021-06-09T18:10:14.765" v="322" actId="255"/>
          <ac:spMkLst>
            <pc:docMk/>
            <pc:sldMk cId="0" sldId="1305"/>
            <ac:spMk id="5" creationId="{00000000-0000-0000-0000-000000000000}"/>
          </ac:spMkLst>
        </pc:spChg>
        <pc:spChg chg="mod">
          <ac:chgData name="Vasquez-Rodriguez, Itzel@Waterboards" userId="428c77d9-68eb-4785-996c-0d9005a5df75" providerId="ADAL" clId="{E141670A-5815-414B-86CB-4CDDE0E93648}" dt="2021-06-09T20:46:36.505" v="708" actId="313"/>
          <ac:spMkLst>
            <pc:docMk/>
            <pc:sldMk cId="0" sldId="1305"/>
            <ac:spMk id="22" creationId="{00000000-0000-0000-0000-000000000000}"/>
          </ac:spMkLst>
        </pc:spChg>
        <pc:spChg chg="mod">
          <ac:chgData name="Vasquez-Rodriguez, Itzel@Waterboards" userId="428c77d9-68eb-4785-996c-0d9005a5df75" providerId="ADAL" clId="{E141670A-5815-414B-86CB-4CDDE0E93648}" dt="2021-06-09T18:04:36.165" v="214" actId="207"/>
          <ac:spMkLst>
            <pc:docMk/>
            <pc:sldMk cId="0" sldId="1305"/>
            <ac:spMk id="23" creationId="{00000000-0000-0000-0000-000000000000}"/>
          </ac:spMkLst>
        </pc:spChg>
        <pc:spChg chg="mod">
          <ac:chgData name="Vasquez-Rodriguez, Itzel@Waterboards" userId="428c77d9-68eb-4785-996c-0d9005a5df75" providerId="ADAL" clId="{E141670A-5815-414B-86CB-4CDDE0E93648}" dt="2021-06-09T18:04:32.721" v="213" actId="207"/>
          <ac:spMkLst>
            <pc:docMk/>
            <pc:sldMk cId="0" sldId="1305"/>
            <ac:spMk id="24" creationId="{00000000-0000-0000-0000-000000000000}"/>
          </ac:spMkLst>
        </pc:spChg>
        <pc:spChg chg="mod">
          <ac:chgData name="Vasquez-Rodriguez, Itzel@Waterboards" userId="428c77d9-68eb-4785-996c-0d9005a5df75" providerId="ADAL" clId="{E141670A-5815-414B-86CB-4CDDE0E93648}" dt="2021-06-10T18:51:20.335" v="1030"/>
          <ac:spMkLst>
            <pc:docMk/>
            <pc:sldMk cId="0" sldId="1305"/>
            <ac:spMk id="27" creationId="{00000000-0000-0000-0000-000000000000}"/>
          </ac:spMkLst>
        </pc:spChg>
        <pc:spChg chg="mod">
          <ac:chgData name="Vasquez-Rodriguez, Itzel@Waterboards" userId="428c77d9-68eb-4785-996c-0d9005a5df75" providerId="ADAL" clId="{E141670A-5815-414B-86CB-4CDDE0E93648}" dt="2021-06-10T18:51:20.335" v="1030"/>
          <ac:spMkLst>
            <pc:docMk/>
            <pc:sldMk cId="0" sldId="1305"/>
            <ac:spMk id="28" creationId="{00000000-0000-0000-0000-000000000000}"/>
          </ac:spMkLst>
        </pc:spChg>
      </pc:sldChg>
      <pc:sldChg chg="modSp">
        <pc:chgData name="Vasquez-Rodriguez, Itzel@Waterboards" userId="428c77d9-68eb-4785-996c-0d9005a5df75" providerId="ADAL" clId="{E141670A-5815-414B-86CB-4CDDE0E93648}" dt="2021-06-09T18:10:47.119" v="323" actId="207"/>
        <pc:sldMkLst>
          <pc:docMk/>
          <pc:sldMk cId="1477707732" sldId="1306"/>
        </pc:sldMkLst>
        <pc:spChg chg="mod">
          <ac:chgData name="Vasquez-Rodriguez, Itzel@Waterboards" userId="428c77d9-68eb-4785-996c-0d9005a5df75" providerId="ADAL" clId="{E141670A-5815-414B-86CB-4CDDE0E93648}" dt="2021-06-09T18:10:47.119" v="323" actId="207"/>
          <ac:spMkLst>
            <pc:docMk/>
            <pc:sldMk cId="1477707732" sldId="1306"/>
            <ac:spMk id="10" creationId="{7646CAAF-0B7F-45E5-8DA4-7F44DA4288E3}"/>
          </ac:spMkLst>
        </pc:spChg>
      </pc:sldChg>
      <pc:sldChg chg="addSp delSp modSp mod setBg setClrOvrMap modNotesTx">
        <pc:chgData name="Vasquez-Rodriguez, Itzel@Waterboards" userId="428c77d9-68eb-4785-996c-0d9005a5df75" providerId="ADAL" clId="{E141670A-5815-414B-86CB-4CDDE0E93648}" dt="2021-06-09T20:46:05.732" v="707" actId="1076"/>
        <pc:sldMkLst>
          <pc:docMk/>
          <pc:sldMk cId="34997415" sldId="1307"/>
        </pc:sldMkLst>
        <pc:spChg chg="mod ord">
          <ac:chgData name="Vasquez-Rodriguez, Itzel@Waterboards" userId="428c77d9-68eb-4785-996c-0d9005a5df75" providerId="ADAL" clId="{E141670A-5815-414B-86CB-4CDDE0E93648}" dt="2021-06-09T19:16:02.108" v="576" actId="26606"/>
          <ac:spMkLst>
            <pc:docMk/>
            <pc:sldMk cId="34997415" sldId="1307"/>
            <ac:spMk id="7" creationId="{67029059-7F16-4396-A84E-6826E9A9C554}"/>
          </ac:spMkLst>
        </pc:spChg>
        <pc:spChg chg="del mod">
          <ac:chgData name="Vasquez-Rodriguez, Itzel@Waterboards" userId="428c77d9-68eb-4785-996c-0d9005a5df75" providerId="ADAL" clId="{E141670A-5815-414B-86CB-4CDDE0E93648}" dt="2021-06-09T19:15:24.610" v="573" actId="478"/>
          <ac:spMkLst>
            <pc:docMk/>
            <pc:sldMk cId="34997415" sldId="1307"/>
            <ac:spMk id="8" creationId="{DD234C78-62C5-4BBC-A6FC-B8E1CAA822DA}"/>
          </ac:spMkLst>
        </pc:spChg>
        <pc:spChg chg="add mod">
          <ac:chgData name="Vasquez-Rodriguez, Itzel@Waterboards" userId="428c77d9-68eb-4785-996c-0d9005a5df75" providerId="ADAL" clId="{E141670A-5815-414B-86CB-4CDDE0E93648}" dt="2021-06-09T20:46:05.732" v="707" actId="1076"/>
          <ac:spMkLst>
            <pc:docMk/>
            <pc:sldMk cId="34997415" sldId="1307"/>
            <ac:spMk id="16" creationId="{08D303FD-CCF8-4629-AA8D-61F009E2F824}"/>
          </ac:spMkLst>
        </pc:spChg>
        <pc:spChg chg="add del mod ord">
          <ac:chgData name="Vasquez-Rodriguez, Itzel@Waterboards" userId="428c77d9-68eb-4785-996c-0d9005a5df75" providerId="ADAL" clId="{E141670A-5815-414B-86CB-4CDDE0E93648}" dt="2021-06-09T19:18:31.301" v="602" actId="478"/>
          <ac:spMkLst>
            <pc:docMk/>
            <pc:sldMk cId="34997415" sldId="1307"/>
            <ac:spMk id="17" creationId="{20AAA7BB-BE97-4477-AF4F-8060BB49777E}"/>
          </ac:spMkLst>
        </pc:spChg>
        <pc:spChg chg="add mod">
          <ac:chgData name="Vasquez-Rodriguez, Itzel@Waterboards" userId="428c77d9-68eb-4785-996c-0d9005a5df75" providerId="ADAL" clId="{E141670A-5815-414B-86CB-4CDDE0E93648}" dt="2021-06-09T19:16:51.752" v="584"/>
          <ac:spMkLst>
            <pc:docMk/>
            <pc:sldMk cId="34997415" sldId="1307"/>
            <ac:spMk id="18" creationId="{AFE4D1AE-62A0-4D9D-9BD9-83DBFAA399FC}"/>
          </ac:spMkLst>
        </pc:spChg>
        <pc:picChg chg="add del mod">
          <ac:chgData name="Vasquez-Rodriguez, Itzel@Waterboards" userId="428c77d9-68eb-4785-996c-0d9005a5df75" providerId="ADAL" clId="{E141670A-5815-414B-86CB-4CDDE0E93648}" dt="2021-06-09T18:50:06.007" v="396" actId="478"/>
          <ac:picMkLst>
            <pc:docMk/>
            <pc:sldMk cId="34997415" sldId="1307"/>
            <ac:picMk id="3" creationId="{6556AD40-5A19-43BF-9B26-D80F7FB3DF61}"/>
          </ac:picMkLst>
        </pc:picChg>
        <pc:picChg chg="add del mod">
          <ac:chgData name="Vasquez-Rodriguez, Itzel@Waterboards" userId="428c77d9-68eb-4785-996c-0d9005a5df75" providerId="ADAL" clId="{E141670A-5815-414B-86CB-4CDDE0E93648}" dt="2021-06-09T19:04:25.907" v="424" actId="478"/>
          <ac:picMkLst>
            <pc:docMk/>
            <pc:sldMk cId="34997415" sldId="1307"/>
            <ac:picMk id="5" creationId="{38AFCA51-F2CA-4CF2-87ED-284F53C51814}"/>
          </ac:picMkLst>
        </pc:picChg>
        <pc:picChg chg="add mod modCrop">
          <ac:chgData name="Vasquez-Rodriguez, Itzel@Waterboards" userId="428c77d9-68eb-4785-996c-0d9005a5df75" providerId="ADAL" clId="{E141670A-5815-414B-86CB-4CDDE0E93648}" dt="2021-06-09T19:19:20.990" v="612" actId="14100"/>
          <ac:picMkLst>
            <pc:docMk/>
            <pc:sldMk cId="34997415" sldId="1307"/>
            <ac:picMk id="9" creationId="{18116719-1032-4717-8782-1463D371C60B}"/>
          </ac:picMkLst>
        </pc:picChg>
        <pc:picChg chg="add del mod">
          <ac:chgData name="Vasquez-Rodriguez, Itzel@Waterboards" userId="428c77d9-68eb-4785-996c-0d9005a5df75" providerId="ADAL" clId="{E141670A-5815-414B-86CB-4CDDE0E93648}" dt="2021-06-09T19:14:36.264" v="562" actId="478"/>
          <ac:picMkLst>
            <pc:docMk/>
            <pc:sldMk cId="34997415" sldId="1307"/>
            <ac:picMk id="11" creationId="{169B2F51-48C3-4C12-9710-D5D4C202BD78}"/>
          </ac:picMkLst>
        </pc:picChg>
        <pc:picChg chg="add mod ord modCrop">
          <ac:chgData name="Vasquez-Rodriguez, Itzel@Waterboards" userId="428c77d9-68eb-4785-996c-0d9005a5df75" providerId="ADAL" clId="{E141670A-5815-414B-86CB-4CDDE0E93648}" dt="2021-06-09T19:18:09.342" v="599" actId="1076"/>
          <ac:picMkLst>
            <pc:docMk/>
            <pc:sldMk cId="34997415" sldId="1307"/>
            <ac:picMk id="13" creationId="{9E9FB068-E238-4C4B-A775-BFDB4ECEB49B}"/>
          </ac:picMkLst>
        </pc:picChg>
        <pc:picChg chg="add mod modCrop">
          <ac:chgData name="Vasquez-Rodriguez, Itzel@Waterboards" userId="428c77d9-68eb-4785-996c-0d9005a5df75" providerId="ADAL" clId="{E141670A-5815-414B-86CB-4CDDE0E93648}" dt="2021-06-09T19:19:06.605" v="610" actId="1036"/>
          <ac:picMkLst>
            <pc:docMk/>
            <pc:sldMk cId="34997415" sldId="1307"/>
            <ac:picMk id="15" creationId="{D2F78441-386A-4DAF-AC10-50CD8CE12172}"/>
          </ac:picMkLst>
        </pc:picChg>
        <pc:cxnChg chg="add del">
          <ac:chgData name="Vasquez-Rodriguez, Itzel@Waterboards" userId="428c77d9-68eb-4785-996c-0d9005a5df75" providerId="ADAL" clId="{E141670A-5815-414B-86CB-4CDDE0E93648}" dt="2021-06-09T19:16:02.108" v="576" actId="26606"/>
          <ac:cxnSpMkLst>
            <pc:docMk/>
            <pc:sldMk cId="34997415" sldId="1307"/>
            <ac:cxnSpMk id="20" creationId="{60188E89-AF78-40F6-B787-E9BD9C625686}"/>
          </ac:cxnSpMkLst>
        </pc:cxnChg>
      </pc:sldChg>
      <pc:sldChg chg="addSp delSp modSp mod modNotesTx">
        <pc:chgData name="Vasquez-Rodriguez, Itzel@Waterboards" userId="428c77d9-68eb-4785-996c-0d9005a5df75" providerId="ADAL" clId="{E141670A-5815-414B-86CB-4CDDE0E93648}" dt="2021-06-10T19:02:47.986" v="1075" actId="20577"/>
        <pc:sldMkLst>
          <pc:docMk/>
          <pc:sldMk cId="206118014" sldId="1308"/>
        </pc:sldMkLst>
        <pc:spChg chg="del mod">
          <ac:chgData name="Vasquez-Rodriguez, Itzel@Waterboards" userId="428c77d9-68eb-4785-996c-0d9005a5df75" providerId="ADAL" clId="{E141670A-5815-414B-86CB-4CDDE0E93648}" dt="2021-06-09T18:14:09.875" v="349" actId="478"/>
          <ac:spMkLst>
            <pc:docMk/>
            <pc:sldMk cId="206118014" sldId="1308"/>
            <ac:spMk id="2" creationId="{BACCD730-6285-4E25-A33B-3B9471B345B8}"/>
          </ac:spMkLst>
        </pc:spChg>
        <pc:spChg chg="add mod">
          <ac:chgData name="Vasquez-Rodriguez, Itzel@Waterboards" userId="428c77d9-68eb-4785-996c-0d9005a5df75" providerId="ADAL" clId="{E141670A-5815-414B-86CB-4CDDE0E93648}" dt="2021-06-09T20:41:10.533" v="672" actId="207"/>
          <ac:spMkLst>
            <pc:docMk/>
            <pc:sldMk cId="206118014" sldId="1308"/>
            <ac:spMk id="7" creationId="{A6058EC3-029B-4195-974A-2A698454CABD}"/>
          </ac:spMkLst>
        </pc:spChg>
      </pc:sldChg>
      <pc:sldChg chg="addSp delSp modSp del mod">
        <pc:chgData name="Vasquez-Rodriguez, Itzel@Waterboards" userId="428c77d9-68eb-4785-996c-0d9005a5df75" providerId="ADAL" clId="{E141670A-5815-414B-86CB-4CDDE0E93648}" dt="2021-06-09T18:17:45.495" v="369" actId="2696"/>
        <pc:sldMkLst>
          <pc:docMk/>
          <pc:sldMk cId="1780363101" sldId="1309"/>
        </pc:sldMkLst>
        <pc:spChg chg="del">
          <ac:chgData name="Vasquez-Rodriguez, Itzel@Waterboards" userId="428c77d9-68eb-4785-996c-0d9005a5df75" providerId="ADAL" clId="{E141670A-5815-414B-86CB-4CDDE0E93648}" dt="2021-06-09T18:05:17.330" v="216" actId="478"/>
          <ac:spMkLst>
            <pc:docMk/>
            <pc:sldMk cId="1780363101" sldId="1309"/>
            <ac:spMk id="11" creationId="{3C40E2A2-569D-42CE-AA7C-B3D1C44C362F}"/>
          </ac:spMkLst>
        </pc:spChg>
        <pc:spChg chg="mod">
          <ac:chgData name="Vasquez-Rodriguez, Itzel@Waterboards" userId="428c77d9-68eb-4785-996c-0d9005a5df75" providerId="ADAL" clId="{E141670A-5815-414B-86CB-4CDDE0E93648}" dt="2021-06-09T18:17:32.195" v="367" actId="207"/>
          <ac:spMkLst>
            <pc:docMk/>
            <pc:sldMk cId="1780363101" sldId="1309"/>
            <ac:spMk id="12" creationId="{CB246597-2B09-4354-998C-9C1334A0D3D0}"/>
          </ac:spMkLst>
        </pc:spChg>
        <pc:spChg chg="add mod">
          <ac:chgData name="Vasquez-Rodriguez, Itzel@Waterboards" userId="428c77d9-68eb-4785-996c-0d9005a5df75" providerId="ADAL" clId="{E141670A-5815-414B-86CB-4CDDE0E93648}" dt="2021-06-09T18:05:17.795" v="217"/>
          <ac:spMkLst>
            <pc:docMk/>
            <pc:sldMk cId="1780363101" sldId="1309"/>
            <ac:spMk id="15" creationId="{996405B5-2467-446D-91B4-F27E0C726057}"/>
          </ac:spMkLst>
        </pc:spChg>
      </pc:sldChg>
      <pc:sldChg chg="modSp mod">
        <pc:chgData name="Vasquez-Rodriguez, Itzel@Waterboards" userId="428c77d9-68eb-4785-996c-0d9005a5df75" providerId="ADAL" clId="{E141670A-5815-414B-86CB-4CDDE0E93648}" dt="2021-06-10T18:51:17.419" v="1028"/>
        <pc:sldMkLst>
          <pc:docMk/>
          <pc:sldMk cId="2140439393" sldId="1310"/>
        </pc:sldMkLst>
        <pc:spChg chg="mod">
          <ac:chgData name="Vasquez-Rodriguez, Itzel@Waterboards" userId="428c77d9-68eb-4785-996c-0d9005a5df75" providerId="ADAL" clId="{E141670A-5815-414B-86CB-4CDDE0E93648}" dt="2021-06-10T18:51:11.384" v="1024"/>
          <ac:spMkLst>
            <pc:docMk/>
            <pc:sldMk cId="2140439393" sldId="1310"/>
            <ac:spMk id="3" creationId="{F1F48F2D-E214-480C-A221-492A94601A2A}"/>
          </ac:spMkLst>
        </pc:spChg>
        <pc:spChg chg="mod">
          <ac:chgData name="Vasquez-Rodriguez, Itzel@Waterboards" userId="428c77d9-68eb-4785-996c-0d9005a5df75" providerId="ADAL" clId="{E141670A-5815-414B-86CB-4CDDE0E93648}" dt="2021-06-10T18:51:17.419" v="1028"/>
          <ac:spMkLst>
            <pc:docMk/>
            <pc:sldMk cId="2140439393" sldId="1310"/>
            <ac:spMk id="4" creationId="{E8FE0D83-818B-41CF-B2BB-B876337601D7}"/>
          </ac:spMkLst>
        </pc:spChg>
      </pc:sldChg>
      <pc:sldChg chg="add">
        <pc:chgData name="Vasquez-Rodriguez, Itzel@Waterboards" userId="428c77d9-68eb-4785-996c-0d9005a5df75" providerId="ADAL" clId="{E141670A-5815-414B-86CB-4CDDE0E93648}" dt="2021-06-09T17:47:39.577" v="2"/>
        <pc:sldMkLst>
          <pc:docMk/>
          <pc:sldMk cId="2095614997" sldId="1311"/>
        </pc:sldMkLst>
      </pc:sldChg>
      <pc:sldChg chg="add ord">
        <pc:chgData name="Vasquez-Rodriguez, Itzel@Waterboards" userId="428c77d9-68eb-4785-996c-0d9005a5df75" providerId="ADAL" clId="{E141670A-5815-414B-86CB-4CDDE0E93648}" dt="2021-06-09T17:50:25.823" v="77"/>
        <pc:sldMkLst>
          <pc:docMk/>
          <pc:sldMk cId="3269558672" sldId="1312"/>
        </pc:sldMkLst>
      </pc:sldChg>
      <pc:sldChg chg="modSp add modNotesTx">
        <pc:chgData name="Vasquez-Rodriguez, Itzel@Waterboards" userId="428c77d9-68eb-4785-996c-0d9005a5df75" providerId="ADAL" clId="{E141670A-5815-414B-86CB-4CDDE0E93648}" dt="2021-06-10T19:02:40.065" v="1074" actId="20577"/>
        <pc:sldMkLst>
          <pc:docMk/>
          <pc:sldMk cId="2735730160" sldId="1313"/>
        </pc:sldMkLst>
        <pc:spChg chg="mod">
          <ac:chgData name="Vasquez-Rodriguez, Itzel@Waterboards" userId="428c77d9-68eb-4785-996c-0d9005a5df75" providerId="ADAL" clId="{E141670A-5815-414B-86CB-4CDDE0E93648}" dt="2021-06-10T18:51:17.419" v="1028"/>
          <ac:spMkLst>
            <pc:docMk/>
            <pc:sldMk cId="2735730160" sldId="1313"/>
            <ac:spMk id="10" creationId="{346F1A55-99E5-4F3F-B5D0-647F40797288}"/>
          </ac:spMkLst>
        </pc:spChg>
        <pc:spChg chg="mod">
          <ac:chgData name="Vasquez-Rodriguez, Itzel@Waterboards" userId="428c77d9-68eb-4785-996c-0d9005a5df75" providerId="ADAL" clId="{E141670A-5815-414B-86CB-4CDDE0E93648}" dt="2021-06-09T20:41:33.086" v="675" actId="207"/>
          <ac:spMkLst>
            <pc:docMk/>
            <pc:sldMk cId="2735730160" sldId="1313"/>
            <ac:spMk id="12" creationId="{CB246597-2B09-4354-998C-9C1334A0D3D0}"/>
          </ac:spMkLst>
        </pc:spChg>
      </pc:sldChg>
      <pc:sldChg chg="modSp add del ord">
        <pc:chgData name="Vasquez-Rodriguez, Itzel@Waterboards" userId="428c77d9-68eb-4785-996c-0d9005a5df75" providerId="ADAL" clId="{E141670A-5815-414B-86CB-4CDDE0E93648}" dt="2021-06-09T21:29:13.481" v="953" actId="2696"/>
        <pc:sldMkLst>
          <pc:docMk/>
          <pc:sldMk cId="1794525838" sldId="1314"/>
        </pc:sldMkLst>
        <pc:spChg chg="mod">
          <ac:chgData name="Vasquez-Rodriguez, Itzel@Waterboards" userId="428c77d9-68eb-4785-996c-0d9005a5df75" providerId="ADAL" clId="{E141670A-5815-414B-86CB-4CDDE0E93648}" dt="2021-06-09T18:20:05.210" v="385"/>
          <ac:spMkLst>
            <pc:docMk/>
            <pc:sldMk cId="1794525838" sldId="1314"/>
            <ac:spMk id="2" creationId="{1EBB3BC2-C04E-4683-AC0F-B8CC03B5CCAC}"/>
          </ac:spMkLst>
        </pc:spChg>
      </pc:sldChg>
      <pc:sldChg chg="modSp add mod ord">
        <pc:chgData name="Vasquez-Rodriguez, Itzel@Waterboards" userId="428c77d9-68eb-4785-996c-0d9005a5df75" providerId="ADAL" clId="{E141670A-5815-414B-86CB-4CDDE0E93648}" dt="2021-06-10T18:51:17.419" v="1028"/>
        <pc:sldMkLst>
          <pc:docMk/>
          <pc:sldMk cId="2191399898" sldId="1315"/>
        </pc:sldMkLst>
        <pc:spChg chg="mod">
          <ac:chgData name="Vasquez-Rodriguez, Itzel@Waterboards" userId="428c77d9-68eb-4785-996c-0d9005a5df75" providerId="ADAL" clId="{E141670A-5815-414B-86CB-4CDDE0E93648}" dt="2021-06-10T18:51:17.419" v="1028"/>
          <ac:spMkLst>
            <pc:docMk/>
            <pc:sldMk cId="2191399898" sldId="1315"/>
            <ac:spMk id="3" creationId="{F1F48F2D-E214-480C-A221-492A94601A2A}"/>
          </ac:spMkLst>
        </pc:spChg>
        <pc:spChg chg="mod">
          <ac:chgData name="Vasquez-Rodriguez, Itzel@Waterboards" userId="428c77d9-68eb-4785-996c-0d9005a5df75" providerId="ADAL" clId="{E141670A-5815-414B-86CB-4CDDE0E93648}" dt="2021-06-10T18:51:17.419" v="1028"/>
          <ac:spMkLst>
            <pc:docMk/>
            <pc:sldMk cId="2191399898" sldId="1315"/>
            <ac:spMk id="4" creationId="{E8FE0D83-818B-41CF-B2BB-B876337601D7}"/>
          </ac:spMkLst>
        </pc:spChg>
        <pc:spChg chg="mod">
          <ac:chgData name="Vasquez-Rodriguez, Itzel@Waterboards" userId="428c77d9-68eb-4785-996c-0d9005a5df75" providerId="ADAL" clId="{E141670A-5815-414B-86CB-4CDDE0E93648}" dt="2021-06-09T21:29:08.335" v="952" actId="20577"/>
          <ac:spMkLst>
            <pc:docMk/>
            <pc:sldMk cId="2191399898" sldId="1315"/>
            <ac:spMk id="8" creationId="{624994A5-B0E5-44E6-9E36-076982A1B450}"/>
          </ac:spMkLst>
        </pc:spChg>
        <pc:spChg chg="mod">
          <ac:chgData name="Vasquez-Rodriguez, Itzel@Waterboards" userId="428c77d9-68eb-4785-996c-0d9005a5df75" providerId="ADAL" clId="{E141670A-5815-414B-86CB-4CDDE0E93648}" dt="2021-06-09T21:29:02.849" v="942" actId="207"/>
          <ac:spMkLst>
            <pc:docMk/>
            <pc:sldMk cId="2191399898" sldId="1315"/>
            <ac:spMk id="9" creationId="{CE71076D-D2E4-4C1A-9687-D7B4CA685B45}"/>
          </ac:spMkLst>
        </pc:spChg>
      </pc:sldChg>
      <pc:sldChg chg="modSp mod modNotesTx">
        <pc:chgData name="Vasquez-Rodriguez, Itzel@Waterboards" userId="428c77d9-68eb-4785-996c-0d9005a5df75" providerId="ADAL" clId="{E141670A-5815-414B-86CB-4CDDE0E93648}" dt="2021-06-10T19:02:21.555" v="1073" actId="20577"/>
        <pc:sldMkLst>
          <pc:docMk/>
          <pc:sldMk cId="1525537275" sldId="1316"/>
        </pc:sldMkLst>
        <pc:spChg chg="mod">
          <ac:chgData name="Vasquez-Rodriguez, Itzel@Waterboards" userId="428c77d9-68eb-4785-996c-0d9005a5df75" providerId="ADAL" clId="{E141670A-5815-414B-86CB-4CDDE0E93648}" dt="2021-06-10T18:51:17.419" v="1028"/>
          <ac:spMkLst>
            <pc:docMk/>
            <pc:sldMk cId="1525537275" sldId="1316"/>
            <ac:spMk id="10" creationId="{346F1A55-99E5-4F3F-B5D0-647F40797288}"/>
          </ac:spMkLst>
        </pc:spChg>
        <pc:spChg chg="mod">
          <ac:chgData name="Vasquez-Rodriguez, Itzel@Waterboards" userId="428c77d9-68eb-4785-996c-0d9005a5df75" providerId="ADAL" clId="{E141670A-5815-414B-86CB-4CDDE0E93648}" dt="2021-06-10T18:54:03.394" v="1067" actId="14100"/>
          <ac:spMkLst>
            <pc:docMk/>
            <pc:sldMk cId="1525537275" sldId="1316"/>
            <ac:spMk id="12" creationId="{CB246597-2B09-4354-998C-9C1334A0D3D0}"/>
          </ac:spMkLst>
        </pc:spChg>
      </pc:sldChg>
      <pc:sldChg chg="add setBg modNotes">
        <pc:chgData name="Vasquez-Rodriguez, Itzel@Waterboards" userId="428c77d9-68eb-4785-996c-0d9005a5df75" providerId="ADAL" clId="{E141670A-5815-414B-86CB-4CDDE0E93648}" dt="2021-06-10T18:52:41.757" v="1036"/>
        <pc:sldMkLst>
          <pc:docMk/>
          <pc:sldMk cId="0" sldId="1317"/>
        </pc:sldMkLst>
      </pc:sldChg>
      <pc:sldChg chg="add del">
        <pc:chgData name="Vasquez-Rodriguez, Itzel@Waterboards" userId="428c77d9-68eb-4785-996c-0d9005a5df75" providerId="ADAL" clId="{E141670A-5815-414B-86CB-4CDDE0E93648}" dt="2021-06-10T18:47:22.763" v="1004" actId="2696"/>
        <pc:sldMkLst>
          <pc:docMk/>
          <pc:sldMk cId="0" sldId="1318"/>
        </pc:sldMkLst>
      </pc:sldChg>
    </pc:docChg>
  </pc:docChgLst>
  <pc:docChgLst>
    <pc:chgData name="Vasquez-Rodriguez, Itzel@Waterboards" userId="S::itzel.vasquez-rodriguez@waterboards.ca.gov::428c77d9-68eb-4785-996c-0d9005a5df75" providerId="AD" clId="Web-{F65905DB-8E99-C288-74D5-38F2686656F6}"/>
    <pc:docChg chg="modSld">
      <pc:chgData name="Vasquez-Rodriguez, Itzel@Waterboards" userId="S::itzel.vasquez-rodriguez@waterboards.ca.gov::428c77d9-68eb-4785-996c-0d9005a5df75" providerId="AD" clId="Web-{F65905DB-8E99-C288-74D5-38F2686656F6}" dt="2021-06-15T05:17:50.223" v="3" actId="20577"/>
      <pc:docMkLst>
        <pc:docMk/>
      </pc:docMkLst>
      <pc:sldChg chg="modSp">
        <pc:chgData name="Vasquez-Rodriguez, Itzel@Waterboards" userId="S::itzel.vasquez-rodriguez@waterboards.ca.gov::428c77d9-68eb-4785-996c-0d9005a5df75" providerId="AD" clId="Web-{F65905DB-8E99-C288-74D5-38F2686656F6}" dt="2021-06-15T05:17:50.223" v="3" actId="20577"/>
        <pc:sldMkLst>
          <pc:docMk/>
          <pc:sldMk cId="2969848141" sldId="1300"/>
        </pc:sldMkLst>
        <pc:spChg chg="mod">
          <ac:chgData name="Vasquez-Rodriguez, Itzel@Waterboards" userId="S::itzel.vasquez-rodriguez@waterboards.ca.gov::428c77d9-68eb-4785-996c-0d9005a5df75" providerId="AD" clId="Web-{F65905DB-8E99-C288-74D5-38F2686656F6}" dt="2021-06-15T05:17:50.223" v="3" actId="20577"/>
          <ac:spMkLst>
            <pc:docMk/>
            <pc:sldMk cId="2969848141" sldId="1300"/>
            <ac:spMk id="7" creationId="{6C37509D-6F72-4176-B147-D934E5DB46B8}"/>
          </ac:spMkLst>
        </pc:spChg>
      </pc:sldChg>
    </pc:docChg>
  </pc:docChgLst>
  <pc:docChgLst>
    <pc:chgData name="Vasquez-Rodriguez, Itzel@Waterboards" userId="428c77d9-68eb-4785-996c-0d9005a5df75" providerId="ADAL" clId="{C8C7C7C6-BCB8-4BE8-AF4F-BC89C641C9BD}"/>
    <pc:docChg chg="undo custSel addSld delSld modSld sldOrd">
      <pc:chgData name="Vasquez-Rodriguez, Itzel@Waterboards" userId="428c77d9-68eb-4785-996c-0d9005a5df75" providerId="ADAL" clId="{C8C7C7C6-BCB8-4BE8-AF4F-BC89C641C9BD}" dt="2021-06-30T21:02:10.062" v="7415" actId="14100"/>
      <pc:docMkLst>
        <pc:docMk/>
      </pc:docMkLst>
      <pc:sldChg chg="addSp modSp mod">
        <pc:chgData name="Vasquez-Rodriguez, Itzel@Waterboards" userId="428c77d9-68eb-4785-996c-0d9005a5df75" providerId="ADAL" clId="{C8C7C7C6-BCB8-4BE8-AF4F-BC89C641C9BD}" dt="2021-06-30T20:56:09.296" v="6407"/>
        <pc:sldMkLst>
          <pc:docMk/>
          <pc:sldMk cId="0" sldId="257"/>
        </pc:sldMkLst>
        <pc:spChg chg="mod">
          <ac:chgData name="Vasquez-Rodriguez, Itzel@Waterboards" userId="428c77d9-68eb-4785-996c-0d9005a5df75" providerId="ADAL" clId="{C8C7C7C6-BCB8-4BE8-AF4F-BC89C641C9BD}" dt="2021-06-30T20:30:06.232" v="4491"/>
          <ac:spMkLst>
            <pc:docMk/>
            <pc:sldMk cId="0" sldId="257"/>
            <ac:spMk id="61" creationId="{00000000-0000-0000-0000-000000000000}"/>
          </ac:spMkLst>
        </pc:spChg>
        <pc:grpChg chg="add mod">
          <ac:chgData name="Vasquez-Rodriguez, Itzel@Waterboards" userId="428c77d9-68eb-4785-996c-0d9005a5df75" providerId="ADAL" clId="{C8C7C7C6-BCB8-4BE8-AF4F-BC89C641C9BD}" dt="2021-06-30T20:56:09.296" v="6407"/>
          <ac:grpSpMkLst>
            <pc:docMk/>
            <pc:sldMk cId="0" sldId="257"/>
            <ac:grpSpMk id="2" creationId="{3F69F271-46C1-4382-A0DA-F2195D7314D3}"/>
          </ac:grpSpMkLst>
        </pc:grpChg>
        <pc:picChg chg="mod">
          <ac:chgData name="Vasquez-Rodriguez, Itzel@Waterboards" userId="428c77d9-68eb-4785-996c-0d9005a5df75" providerId="ADAL" clId="{C8C7C7C6-BCB8-4BE8-AF4F-BC89C641C9BD}" dt="2021-06-30T20:30:06.232" v="4491"/>
          <ac:picMkLst>
            <pc:docMk/>
            <pc:sldMk cId="0" sldId="257"/>
            <ac:picMk id="60" creationId="{00000000-0000-0000-0000-000000000000}"/>
          </ac:picMkLst>
        </pc:picChg>
      </pc:sldChg>
      <pc:sldChg chg="modSp mod">
        <pc:chgData name="Vasquez-Rodriguez, Itzel@Waterboards" userId="428c77d9-68eb-4785-996c-0d9005a5df75" providerId="ADAL" clId="{C8C7C7C6-BCB8-4BE8-AF4F-BC89C641C9BD}" dt="2021-06-30T20:18:59.259" v="2587"/>
        <pc:sldMkLst>
          <pc:docMk/>
          <pc:sldMk cId="0" sldId="258"/>
        </pc:sldMkLst>
        <pc:picChg chg="mod">
          <ac:chgData name="Vasquez-Rodriguez, Itzel@Waterboards" userId="428c77d9-68eb-4785-996c-0d9005a5df75" providerId="ADAL" clId="{C8C7C7C6-BCB8-4BE8-AF4F-BC89C641C9BD}" dt="2021-06-30T20:18:59.259" v="2587"/>
          <ac:picMkLst>
            <pc:docMk/>
            <pc:sldMk cId="0" sldId="258"/>
            <ac:picMk id="66" creationId="{00000000-0000-0000-0000-000000000000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56:33.312" v="6605"/>
        <pc:sldMkLst>
          <pc:docMk/>
          <pc:sldMk cId="0" sldId="259"/>
        </pc:sldMkLst>
        <pc:spChg chg="mod">
          <ac:chgData name="Vasquez-Rodriguez, Itzel@Waterboards" userId="428c77d9-68eb-4785-996c-0d9005a5df75" providerId="ADAL" clId="{C8C7C7C6-BCB8-4BE8-AF4F-BC89C641C9BD}" dt="2021-06-30T20:30:13.296" v="4492"/>
          <ac:spMkLst>
            <pc:docMk/>
            <pc:sldMk cId="0" sldId="259"/>
            <ac:spMk id="72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13.296" v="4492"/>
          <ac:spMkLst>
            <pc:docMk/>
            <pc:sldMk cId="0" sldId="259"/>
            <ac:spMk id="73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13.296" v="4492"/>
          <ac:spMkLst>
            <pc:docMk/>
            <pc:sldMk cId="0" sldId="259"/>
            <ac:spMk id="74" creationId="{00000000-0000-0000-0000-000000000000}"/>
          </ac:spMkLst>
        </pc:spChg>
        <pc:grpChg chg="add mod">
          <ac:chgData name="Vasquez-Rodriguez, Itzel@Waterboards" userId="428c77d9-68eb-4785-996c-0d9005a5df75" providerId="ADAL" clId="{C8C7C7C6-BCB8-4BE8-AF4F-BC89C641C9BD}" dt="2021-06-30T20:56:33.312" v="6605"/>
          <ac:grpSpMkLst>
            <pc:docMk/>
            <pc:sldMk cId="0" sldId="259"/>
            <ac:grpSpMk id="2" creationId="{8C4206F9-FD27-44D5-85ED-EF53893FDCB9}"/>
          </ac:grpSpMkLst>
        </pc:grpChg>
        <pc:picChg chg="mod">
          <ac:chgData name="Vasquez-Rodriguez, Itzel@Waterboards" userId="428c77d9-68eb-4785-996c-0d9005a5df75" providerId="ADAL" clId="{C8C7C7C6-BCB8-4BE8-AF4F-BC89C641C9BD}" dt="2021-06-30T20:30:13.296" v="4492"/>
          <ac:picMkLst>
            <pc:docMk/>
            <pc:sldMk cId="0" sldId="259"/>
            <ac:picMk id="71" creationId="{00000000-0000-0000-0000-000000000000}"/>
          </ac:picMkLst>
        </pc:picChg>
      </pc:sldChg>
      <pc:sldChg chg="modSp mod">
        <pc:chgData name="Vasquez-Rodriguez, Itzel@Waterboards" userId="428c77d9-68eb-4785-996c-0d9005a5df75" providerId="ADAL" clId="{C8C7C7C6-BCB8-4BE8-AF4F-BC89C641C9BD}" dt="2021-06-30T20:19:53.372" v="2911"/>
        <pc:sldMkLst>
          <pc:docMk/>
          <pc:sldMk cId="0" sldId="260"/>
        </pc:sldMkLst>
        <pc:picChg chg="mod">
          <ac:chgData name="Vasquez-Rodriguez, Itzel@Waterboards" userId="428c77d9-68eb-4785-996c-0d9005a5df75" providerId="ADAL" clId="{C8C7C7C6-BCB8-4BE8-AF4F-BC89C641C9BD}" dt="2021-06-30T20:19:53.372" v="2911"/>
          <ac:picMkLst>
            <pc:docMk/>
            <pc:sldMk cId="0" sldId="260"/>
            <ac:picMk id="79" creationId="{00000000-0000-0000-0000-000000000000}"/>
          </ac:picMkLst>
        </pc:picChg>
      </pc:sldChg>
      <pc:sldChg chg="modSp mod">
        <pc:chgData name="Vasquez-Rodriguez, Itzel@Waterboards" userId="428c77d9-68eb-4785-996c-0d9005a5df75" providerId="ADAL" clId="{C8C7C7C6-BCB8-4BE8-AF4F-BC89C641C9BD}" dt="2021-06-30T20:20:07.162" v="2993"/>
        <pc:sldMkLst>
          <pc:docMk/>
          <pc:sldMk cId="0" sldId="261"/>
        </pc:sldMkLst>
        <pc:picChg chg="mod">
          <ac:chgData name="Vasquez-Rodriguez, Itzel@Waterboards" userId="428c77d9-68eb-4785-996c-0d9005a5df75" providerId="ADAL" clId="{C8C7C7C6-BCB8-4BE8-AF4F-BC89C641C9BD}" dt="2021-06-30T20:20:07.162" v="2993"/>
          <ac:picMkLst>
            <pc:docMk/>
            <pc:sldMk cId="0" sldId="261"/>
            <ac:picMk id="84" creationId="{00000000-0000-0000-0000-000000000000}"/>
          </ac:picMkLst>
        </pc:picChg>
      </pc:sldChg>
      <pc:sldChg chg="modSp mod">
        <pc:chgData name="Vasquez-Rodriguez, Itzel@Waterboards" userId="428c77d9-68eb-4785-996c-0d9005a5df75" providerId="ADAL" clId="{C8C7C7C6-BCB8-4BE8-AF4F-BC89C641C9BD}" dt="2021-06-30T20:20:15.185" v="3055"/>
        <pc:sldMkLst>
          <pc:docMk/>
          <pc:sldMk cId="0" sldId="262"/>
        </pc:sldMkLst>
        <pc:picChg chg="mod">
          <ac:chgData name="Vasquez-Rodriguez, Itzel@Waterboards" userId="428c77d9-68eb-4785-996c-0d9005a5df75" providerId="ADAL" clId="{C8C7C7C6-BCB8-4BE8-AF4F-BC89C641C9BD}" dt="2021-06-30T20:20:15.185" v="3055"/>
          <ac:picMkLst>
            <pc:docMk/>
            <pc:sldMk cId="0" sldId="262"/>
            <ac:picMk id="89" creationId="{00000000-0000-0000-0000-000000000000}"/>
          </ac:picMkLst>
        </pc:picChg>
      </pc:sldChg>
      <pc:sldChg chg="modSp mod">
        <pc:chgData name="Vasquez-Rodriguez, Itzel@Waterboards" userId="428c77d9-68eb-4785-996c-0d9005a5df75" providerId="ADAL" clId="{C8C7C7C6-BCB8-4BE8-AF4F-BC89C641C9BD}" dt="2021-06-30T20:20:29.794" v="3207"/>
        <pc:sldMkLst>
          <pc:docMk/>
          <pc:sldMk cId="0" sldId="263"/>
        </pc:sldMkLst>
        <pc:picChg chg="mod">
          <ac:chgData name="Vasquez-Rodriguez, Itzel@Waterboards" userId="428c77d9-68eb-4785-996c-0d9005a5df75" providerId="ADAL" clId="{C8C7C7C6-BCB8-4BE8-AF4F-BC89C641C9BD}" dt="2021-06-30T20:20:29.794" v="3207"/>
          <ac:picMkLst>
            <pc:docMk/>
            <pc:sldMk cId="0" sldId="263"/>
            <ac:picMk id="94" creationId="{00000000-0000-0000-0000-000000000000}"/>
          </ac:picMkLst>
        </pc:picChg>
      </pc:sldChg>
      <pc:sldChg chg="modSp">
        <pc:chgData name="Vasquez-Rodriguez, Itzel@Waterboards" userId="428c77d9-68eb-4785-996c-0d9005a5df75" providerId="ADAL" clId="{C8C7C7C6-BCB8-4BE8-AF4F-BC89C641C9BD}" dt="2021-06-30T20:15:47.349" v="1955"/>
        <pc:sldMkLst>
          <pc:docMk/>
          <pc:sldMk cId="2318086822" sldId="264"/>
        </pc:sldMkLst>
        <pc:graphicFrameChg chg="mod">
          <ac:chgData name="Vasquez-Rodriguez, Itzel@Waterboards" userId="428c77d9-68eb-4785-996c-0d9005a5df75" providerId="ADAL" clId="{C8C7C7C6-BCB8-4BE8-AF4F-BC89C641C9BD}" dt="2021-06-30T20:15:47.349" v="1955"/>
          <ac:graphicFrameMkLst>
            <pc:docMk/>
            <pc:sldMk cId="2318086822" sldId="264"/>
            <ac:graphicFrameMk id="5" creationId="{F1354780-8116-4EA3-B96F-777271CBE402}"/>
          </ac:graphicFrameMkLst>
        </pc:graphicFrameChg>
      </pc:sldChg>
      <pc:sldChg chg="addSp modSp mod">
        <pc:chgData name="Vasquez-Rodriguez, Itzel@Waterboards" userId="428c77d9-68eb-4785-996c-0d9005a5df75" providerId="ADAL" clId="{C8C7C7C6-BCB8-4BE8-AF4F-BC89C641C9BD}" dt="2021-06-30T20:57:06.557" v="6883"/>
        <pc:sldMkLst>
          <pc:docMk/>
          <pc:sldMk cId="0" sldId="265"/>
        </pc:sldMkLst>
        <pc:spChg chg="mod">
          <ac:chgData name="Vasquez-Rodriguez, Itzel@Waterboards" userId="428c77d9-68eb-4785-996c-0d9005a5df75" providerId="ADAL" clId="{C8C7C7C6-BCB8-4BE8-AF4F-BC89C641C9BD}" dt="2021-06-30T20:30:31.328" v="4495"/>
          <ac:spMkLst>
            <pc:docMk/>
            <pc:sldMk cId="0" sldId="265"/>
            <ac:spMk id="108" creationId="{00000000-0000-0000-0000-000000000000}"/>
          </ac:spMkLst>
        </pc:spChg>
        <pc:grpChg chg="add mod">
          <ac:chgData name="Vasquez-Rodriguez, Itzel@Waterboards" userId="428c77d9-68eb-4785-996c-0d9005a5df75" providerId="ADAL" clId="{C8C7C7C6-BCB8-4BE8-AF4F-BC89C641C9BD}" dt="2021-06-30T20:57:06.557" v="6883"/>
          <ac:grpSpMkLst>
            <pc:docMk/>
            <pc:sldMk cId="0" sldId="265"/>
            <ac:grpSpMk id="2" creationId="{A7AF9B2C-7345-4199-B302-0AB9FB1B72C9}"/>
          </ac:grpSpMkLst>
        </pc:grpChg>
        <pc:picChg chg="mod">
          <ac:chgData name="Vasquez-Rodriguez, Itzel@Waterboards" userId="428c77d9-68eb-4785-996c-0d9005a5df75" providerId="ADAL" clId="{C8C7C7C6-BCB8-4BE8-AF4F-BC89C641C9BD}" dt="2021-06-30T20:30:31.328" v="4495"/>
          <ac:picMkLst>
            <pc:docMk/>
            <pc:sldMk cId="0" sldId="265"/>
            <ac:picMk id="107" creationId="{00000000-0000-0000-0000-000000000000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57:21.126" v="7005"/>
        <pc:sldMkLst>
          <pc:docMk/>
          <pc:sldMk cId="0" sldId="266"/>
        </pc:sldMkLst>
        <pc:spChg chg="mod">
          <ac:chgData name="Vasquez-Rodriguez, Itzel@Waterboards" userId="428c77d9-68eb-4785-996c-0d9005a5df75" providerId="ADAL" clId="{C8C7C7C6-BCB8-4BE8-AF4F-BC89C641C9BD}" dt="2021-06-30T20:30:35.607" v="4496"/>
          <ac:spMkLst>
            <pc:docMk/>
            <pc:sldMk cId="0" sldId="266"/>
            <ac:spMk id="114" creationId="{00000000-0000-0000-0000-000000000000}"/>
          </ac:spMkLst>
        </pc:spChg>
        <pc:grpChg chg="add mod">
          <ac:chgData name="Vasquez-Rodriguez, Itzel@Waterboards" userId="428c77d9-68eb-4785-996c-0d9005a5df75" providerId="ADAL" clId="{C8C7C7C6-BCB8-4BE8-AF4F-BC89C641C9BD}" dt="2021-06-30T20:57:21.126" v="7005"/>
          <ac:grpSpMkLst>
            <pc:docMk/>
            <pc:sldMk cId="0" sldId="266"/>
            <ac:grpSpMk id="2" creationId="{EB145772-0511-4F31-815A-D0980A53F943}"/>
          </ac:grpSpMkLst>
        </pc:grpChg>
        <pc:picChg chg="mod">
          <ac:chgData name="Vasquez-Rodriguez, Itzel@Waterboards" userId="428c77d9-68eb-4785-996c-0d9005a5df75" providerId="ADAL" clId="{C8C7C7C6-BCB8-4BE8-AF4F-BC89C641C9BD}" dt="2021-06-30T20:30:35.607" v="4496"/>
          <ac:picMkLst>
            <pc:docMk/>
            <pc:sldMk cId="0" sldId="266"/>
            <ac:picMk id="113" creationId="{00000000-0000-0000-0000-000000000000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1:02:10.062" v="7415" actId="14100"/>
        <pc:sldMkLst>
          <pc:docMk/>
          <pc:sldMk cId="0" sldId="267"/>
        </pc:sldMkLst>
        <pc:spChg chg="add mod">
          <ac:chgData name="Vasquez-Rodriguez, Itzel@Waterboards" userId="428c77d9-68eb-4785-996c-0d9005a5df75" providerId="ADAL" clId="{C8C7C7C6-BCB8-4BE8-AF4F-BC89C641C9BD}" dt="2021-06-30T21:01:46.477" v="7366"/>
          <ac:spMkLst>
            <pc:docMk/>
            <pc:sldMk cId="0" sldId="267"/>
            <ac:spMk id="21" creationId="{4EFDA1F2-88C6-49A3-8AEE-7A674B0FEE00}"/>
          </ac:spMkLst>
        </pc:spChg>
        <pc:spChg chg="mod">
          <ac:chgData name="Vasquez-Rodriguez, Itzel@Waterboards" userId="428c77d9-68eb-4785-996c-0d9005a5df75" providerId="ADAL" clId="{C8C7C7C6-BCB8-4BE8-AF4F-BC89C641C9BD}" dt="2021-06-30T21:01:55.124" v="7386" actId="1035"/>
          <ac:spMkLst>
            <pc:docMk/>
            <pc:sldMk cId="0" sldId="267"/>
            <ac:spMk id="119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20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21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22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23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24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25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26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27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28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29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30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31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32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33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34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35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42.136" v="4497"/>
          <ac:spMkLst>
            <pc:docMk/>
            <pc:sldMk cId="0" sldId="267"/>
            <ac:spMk id="136" creationId="{00000000-0000-0000-0000-000000000000}"/>
          </ac:spMkLst>
        </pc:spChg>
        <pc:grpChg chg="add mod">
          <ac:chgData name="Vasquez-Rodriguez, Itzel@Waterboards" userId="428c77d9-68eb-4785-996c-0d9005a5df75" providerId="ADAL" clId="{C8C7C7C6-BCB8-4BE8-AF4F-BC89C641C9BD}" dt="2021-06-30T21:02:10.062" v="7415" actId="14100"/>
          <ac:grpSpMkLst>
            <pc:docMk/>
            <pc:sldMk cId="0" sldId="267"/>
            <ac:grpSpMk id="2" creationId="{9D5079D9-68FD-497F-86DE-B4958CC96A67}"/>
          </ac:grpSpMkLst>
        </pc:grpChg>
      </pc:sldChg>
      <pc:sldChg chg="addSp delSp modSp mod">
        <pc:chgData name="Vasquez-Rodriguez, Itzel@Waterboards" userId="428c77d9-68eb-4785-996c-0d9005a5df75" providerId="ADAL" clId="{C8C7C7C6-BCB8-4BE8-AF4F-BC89C641C9BD}" dt="2021-06-30T20:52:58.660" v="5545"/>
        <pc:sldMkLst>
          <pc:docMk/>
          <pc:sldMk cId="3615057375" sldId="269"/>
        </pc:sldMkLst>
        <pc:spChg chg="del">
          <ac:chgData name="Vasquez-Rodriguez, Itzel@Waterboards" userId="428c77d9-68eb-4785-996c-0d9005a5df75" providerId="ADAL" clId="{C8C7C7C6-BCB8-4BE8-AF4F-BC89C641C9BD}" dt="2021-06-30T20:44:20.115" v="4514" actId="478"/>
          <ac:spMkLst>
            <pc:docMk/>
            <pc:sldMk cId="3615057375" sldId="269"/>
            <ac:spMk id="5" creationId="{C3EB1887-18B3-4755-8FAF-B00BC8EE8C9B}"/>
          </ac:spMkLst>
        </pc:spChg>
        <pc:spChg chg="mod">
          <ac:chgData name="Vasquez-Rodriguez, Itzel@Waterboards" userId="428c77d9-68eb-4785-996c-0d9005a5df75" providerId="ADAL" clId="{C8C7C7C6-BCB8-4BE8-AF4F-BC89C641C9BD}" dt="2021-06-30T20:27:42.134" v="4475"/>
          <ac:spMkLst>
            <pc:docMk/>
            <pc:sldMk cId="3615057375" sldId="269"/>
            <ac:spMk id="12" creationId="{CC2A7B88-D996-4C01-8A9F-2167DBAC3394}"/>
          </ac:spMkLst>
        </pc:spChg>
        <pc:spChg chg="mod">
          <ac:chgData name="Vasquez-Rodriguez, Itzel@Waterboards" userId="428c77d9-68eb-4785-996c-0d9005a5df75" providerId="ADAL" clId="{C8C7C7C6-BCB8-4BE8-AF4F-BC89C641C9BD}" dt="2021-06-30T20:27:54.709" v="4477"/>
          <ac:spMkLst>
            <pc:docMk/>
            <pc:sldMk cId="3615057375" sldId="269"/>
            <ac:spMk id="17" creationId="{A12F8116-1ECF-4F19-9D27-152038958596}"/>
          </ac:spMkLst>
        </pc:spChg>
        <pc:spChg chg="mod">
          <ac:chgData name="Vasquez-Rodriguez, Itzel@Waterboards" userId="428c77d9-68eb-4785-996c-0d9005a5df75" providerId="ADAL" clId="{C8C7C7C6-BCB8-4BE8-AF4F-BC89C641C9BD}" dt="2021-06-30T20:27:29.213" v="4474"/>
          <ac:spMkLst>
            <pc:docMk/>
            <pc:sldMk cId="3615057375" sldId="269"/>
            <ac:spMk id="20" creationId="{1632988C-7F2A-4D7A-8F97-EE670CE60B5B}"/>
          </ac:spMkLst>
        </pc:spChg>
        <pc:spChg chg="mod">
          <ac:chgData name="Vasquez-Rodriguez, Itzel@Waterboards" userId="428c77d9-68eb-4785-996c-0d9005a5df75" providerId="ADAL" clId="{C8C7C7C6-BCB8-4BE8-AF4F-BC89C641C9BD}" dt="2021-06-30T20:26:49.149" v="4472"/>
          <ac:spMkLst>
            <pc:docMk/>
            <pc:sldMk cId="3615057375" sldId="269"/>
            <ac:spMk id="21" creationId="{C2B92146-E280-4A68-A79F-29986B97C12C}"/>
          </ac:spMkLst>
        </pc:spChg>
        <pc:spChg chg="mod">
          <ac:chgData name="Vasquez-Rodriguez, Itzel@Waterboards" userId="428c77d9-68eb-4785-996c-0d9005a5df75" providerId="ADAL" clId="{C8C7C7C6-BCB8-4BE8-AF4F-BC89C641C9BD}" dt="2021-06-30T20:27:09.381" v="4473"/>
          <ac:spMkLst>
            <pc:docMk/>
            <pc:sldMk cId="3615057375" sldId="269"/>
            <ac:spMk id="22" creationId="{8202E4C2-BB7F-4BFC-ACB6-81C0BF8EDAFE}"/>
          </ac:spMkLst>
        </pc:spChg>
        <pc:spChg chg="mod">
          <ac:chgData name="Vasquez-Rodriguez, Itzel@Waterboards" userId="428c77d9-68eb-4785-996c-0d9005a5df75" providerId="ADAL" clId="{C8C7C7C6-BCB8-4BE8-AF4F-BC89C641C9BD}" dt="2021-06-30T20:27:29.213" v="4474"/>
          <ac:spMkLst>
            <pc:docMk/>
            <pc:sldMk cId="3615057375" sldId="269"/>
            <ac:spMk id="25" creationId="{5498A039-8549-4236-9752-0BA6A0165370}"/>
          </ac:spMkLst>
        </pc:spChg>
        <pc:spChg chg="mod">
          <ac:chgData name="Vasquez-Rodriguez, Itzel@Waterboards" userId="428c77d9-68eb-4785-996c-0d9005a5df75" providerId="ADAL" clId="{C8C7C7C6-BCB8-4BE8-AF4F-BC89C641C9BD}" dt="2021-06-30T20:27:49.670" v="4476"/>
          <ac:spMkLst>
            <pc:docMk/>
            <pc:sldMk cId="3615057375" sldId="269"/>
            <ac:spMk id="26" creationId="{A54F425C-94C0-43D1-941F-30C94F40F484}"/>
          </ac:spMkLst>
        </pc:spChg>
        <pc:spChg chg="mod">
          <ac:chgData name="Vasquez-Rodriguez, Itzel@Waterboards" userId="428c77d9-68eb-4785-996c-0d9005a5df75" providerId="ADAL" clId="{C8C7C7C6-BCB8-4BE8-AF4F-BC89C641C9BD}" dt="2021-06-30T20:51:59.669" v="5465" actId="1076"/>
          <ac:spMkLst>
            <pc:docMk/>
            <pc:sldMk cId="3615057375" sldId="269"/>
            <ac:spMk id="27" creationId="{FE0B37EF-2200-4314-9958-87522511E8B4}"/>
          </ac:spMkLst>
        </pc:spChg>
        <pc:spChg chg="mod">
          <ac:chgData name="Vasquez-Rodriguez, Itzel@Waterboards" userId="428c77d9-68eb-4785-996c-0d9005a5df75" providerId="ADAL" clId="{C8C7C7C6-BCB8-4BE8-AF4F-BC89C641C9BD}" dt="2021-06-30T20:27:49.670" v="4476"/>
          <ac:spMkLst>
            <pc:docMk/>
            <pc:sldMk cId="3615057375" sldId="269"/>
            <ac:spMk id="28" creationId="{6B129C38-ADF8-4E57-A86A-577FB0AACC32}"/>
          </ac:spMkLst>
        </pc:spChg>
        <pc:spChg chg="mod">
          <ac:chgData name="Vasquez-Rodriguez, Itzel@Waterboards" userId="428c77d9-68eb-4785-996c-0d9005a5df75" providerId="ADAL" clId="{C8C7C7C6-BCB8-4BE8-AF4F-BC89C641C9BD}" dt="2021-06-30T20:26:49.149" v="4472"/>
          <ac:spMkLst>
            <pc:docMk/>
            <pc:sldMk cId="3615057375" sldId="269"/>
            <ac:spMk id="29" creationId="{55C91757-9CB8-43FC-A2CB-4C5B8821269B}"/>
          </ac:spMkLst>
        </pc:spChg>
        <pc:spChg chg="mod">
          <ac:chgData name="Vasquez-Rodriguez, Itzel@Waterboards" userId="428c77d9-68eb-4785-996c-0d9005a5df75" providerId="ADAL" clId="{C8C7C7C6-BCB8-4BE8-AF4F-BC89C641C9BD}" dt="2021-06-30T20:27:54.709" v="4477"/>
          <ac:spMkLst>
            <pc:docMk/>
            <pc:sldMk cId="3615057375" sldId="269"/>
            <ac:spMk id="31" creationId="{998D0D9B-D232-4B75-B869-18D077452770}"/>
          </ac:spMkLst>
        </pc:spChg>
        <pc:spChg chg="mod">
          <ac:chgData name="Vasquez-Rodriguez, Itzel@Waterboards" userId="428c77d9-68eb-4785-996c-0d9005a5df75" providerId="ADAL" clId="{C8C7C7C6-BCB8-4BE8-AF4F-BC89C641C9BD}" dt="2021-06-30T20:27:42.134" v="4475"/>
          <ac:spMkLst>
            <pc:docMk/>
            <pc:sldMk cId="3615057375" sldId="269"/>
            <ac:spMk id="33" creationId="{BC5A637C-28D7-45A0-9788-9E4F6BF484FC}"/>
          </ac:spMkLst>
        </pc:spChg>
        <pc:grpChg chg="add mod">
          <ac:chgData name="Vasquez-Rodriguez, Itzel@Waterboards" userId="428c77d9-68eb-4785-996c-0d9005a5df75" providerId="ADAL" clId="{C8C7C7C6-BCB8-4BE8-AF4F-BC89C641C9BD}" dt="2021-06-30T20:52:23.387" v="5493"/>
          <ac:grpSpMkLst>
            <pc:docMk/>
            <pc:sldMk cId="3615057375" sldId="269"/>
            <ac:grpSpMk id="2" creationId="{6DE2F8B9-9969-401A-B87D-43A442193201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2:13.089" v="5481"/>
          <ac:grpSpMkLst>
            <pc:docMk/>
            <pc:sldMk cId="3615057375" sldId="269"/>
            <ac:grpSpMk id="4" creationId="{E61163A3-6F8D-4CA1-BBA7-CC1410C458DA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1:32.678" v="5449"/>
          <ac:grpSpMkLst>
            <pc:docMk/>
            <pc:sldMk cId="3615057375" sldId="269"/>
            <ac:grpSpMk id="6" creationId="{C1224B0C-3E30-4C33-B454-E9111189656B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2:58.660" v="5545"/>
          <ac:grpSpMkLst>
            <pc:docMk/>
            <pc:sldMk cId="3615057375" sldId="269"/>
            <ac:grpSpMk id="7" creationId="{3117FA3D-E4E4-46D8-8868-415B3EF0A0F8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1:48.395" v="5461"/>
          <ac:grpSpMkLst>
            <pc:docMk/>
            <pc:sldMk cId="3615057375" sldId="269"/>
            <ac:grpSpMk id="8" creationId="{BA8DFE74-9FB5-4E54-B9FA-0B733CCBAADA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2:34.260" v="5505"/>
          <ac:grpSpMkLst>
            <pc:docMk/>
            <pc:sldMk cId="3615057375" sldId="269"/>
            <ac:grpSpMk id="9" creationId="{19021E0D-23C9-481F-AF4B-A4A6D62D54FB}"/>
          </ac:grpSpMkLst>
        </pc:grpChg>
        <pc:picChg chg="mod">
          <ac:chgData name="Vasquez-Rodriguez, Itzel@Waterboards" userId="428c77d9-68eb-4785-996c-0d9005a5df75" providerId="ADAL" clId="{C8C7C7C6-BCB8-4BE8-AF4F-BC89C641C9BD}" dt="2021-06-30T20:27:54.709" v="4477"/>
          <ac:picMkLst>
            <pc:docMk/>
            <pc:sldMk cId="3615057375" sldId="269"/>
            <ac:picMk id="3" creationId="{6D67E483-12A8-46C1-A0AE-34A38035E963}"/>
          </ac:picMkLst>
        </pc:picChg>
        <pc:picChg chg="mod">
          <ac:chgData name="Vasquez-Rodriguez, Itzel@Waterboards" userId="428c77d9-68eb-4785-996c-0d9005a5df75" providerId="ADAL" clId="{C8C7C7C6-BCB8-4BE8-AF4F-BC89C641C9BD}" dt="2021-06-30T20:11:34.661" v="1335"/>
          <ac:picMkLst>
            <pc:docMk/>
            <pc:sldMk cId="3615057375" sldId="269"/>
            <ac:picMk id="13" creationId="{7A30AAF5-A5CA-4CF2-A251-B9245F0DDB12}"/>
          </ac:picMkLst>
        </pc:picChg>
        <pc:picChg chg="mod">
          <ac:chgData name="Vasquez-Rodriguez, Itzel@Waterboards" userId="428c77d9-68eb-4785-996c-0d9005a5df75" providerId="ADAL" clId="{C8C7C7C6-BCB8-4BE8-AF4F-BC89C641C9BD}" dt="2021-06-30T20:27:42.134" v="4475"/>
          <ac:picMkLst>
            <pc:docMk/>
            <pc:sldMk cId="3615057375" sldId="269"/>
            <ac:picMk id="14" creationId="{96E30F0A-2785-4D5B-A2BC-0A263BD9A8BB}"/>
          </ac:picMkLst>
        </pc:picChg>
        <pc:picChg chg="mod">
          <ac:chgData name="Vasquez-Rodriguez, Itzel@Waterboards" userId="428c77d9-68eb-4785-996c-0d9005a5df75" providerId="ADAL" clId="{C8C7C7C6-BCB8-4BE8-AF4F-BC89C641C9BD}" dt="2021-06-30T20:26:49.149" v="4472"/>
          <ac:picMkLst>
            <pc:docMk/>
            <pc:sldMk cId="3615057375" sldId="269"/>
            <ac:picMk id="15" creationId="{F6881A67-4D45-4643-B34B-830B85AD00D2}"/>
          </ac:picMkLst>
        </pc:picChg>
        <pc:picChg chg="mod">
          <ac:chgData name="Vasquez-Rodriguez, Itzel@Waterboards" userId="428c77d9-68eb-4785-996c-0d9005a5df75" providerId="ADAL" clId="{C8C7C7C6-BCB8-4BE8-AF4F-BC89C641C9BD}" dt="2021-06-30T20:27:09.381" v="4473"/>
          <ac:picMkLst>
            <pc:docMk/>
            <pc:sldMk cId="3615057375" sldId="269"/>
            <ac:picMk id="19" creationId="{238BAC0B-E2DB-4C04-B07B-F1F7464EFDD5}"/>
          </ac:picMkLst>
        </pc:picChg>
        <pc:picChg chg="mod">
          <ac:chgData name="Vasquez-Rodriguez, Itzel@Waterboards" userId="428c77d9-68eb-4785-996c-0d9005a5df75" providerId="ADAL" clId="{C8C7C7C6-BCB8-4BE8-AF4F-BC89C641C9BD}" dt="2021-06-30T20:27:29.213" v="4474"/>
          <ac:picMkLst>
            <pc:docMk/>
            <pc:sldMk cId="3615057375" sldId="269"/>
            <ac:picMk id="23" creationId="{BCBF8684-14B4-44DA-84EF-811305F5D041}"/>
          </ac:picMkLst>
        </pc:picChg>
        <pc:picChg chg="mod">
          <ac:chgData name="Vasquez-Rodriguez, Itzel@Waterboards" userId="428c77d9-68eb-4785-996c-0d9005a5df75" providerId="ADAL" clId="{C8C7C7C6-BCB8-4BE8-AF4F-BC89C641C9BD}" dt="2021-06-30T20:27:49.670" v="4476"/>
          <ac:picMkLst>
            <pc:docMk/>
            <pc:sldMk cId="3615057375" sldId="269"/>
            <ac:picMk id="24" creationId="{9008039B-ABC8-49F4-9A18-A4EA8DFE2379}"/>
          </ac:picMkLst>
        </pc:picChg>
      </pc:sldChg>
      <pc:sldChg chg="addSp delSp modSp add ord">
        <pc:chgData name="Vasquez-Rodriguez, Itzel@Waterboards" userId="428c77d9-68eb-4785-996c-0d9005a5df75" providerId="ADAL" clId="{C8C7C7C6-BCB8-4BE8-AF4F-BC89C641C9BD}" dt="2021-06-30T20:47:58.137" v="4823"/>
        <pc:sldMkLst>
          <pc:docMk/>
          <pc:sldMk cId="3152852685" sldId="270"/>
        </pc:sldMkLst>
        <pc:spChg chg="mod">
          <ac:chgData name="Vasquez-Rodriguez, Itzel@Waterboards" userId="428c77d9-68eb-4785-996c-0d9005a5df75" providerId="ADAL" clId="{C8C7C7C6-BCB8-4BE8-AF4F-BC89C641C9BD}" dt="2021-06-30T20:24:31.518" v="4460"/>
          <ac:spMkLst>
            <pc:docMk/>
            <pc:sldMk cId="3152852685" sldId="270"/>
            <ac:spMk id="5" creationId="{D4556E27-77CF-CE4D-9FA2-6B4F75D15CE0}"/>
          </ac:spMkLst>
        </pc:spChg>
        <pc:spChg chg="mod">
          <ac:chgData name="Vasquez-Rodriguez, Itzel@Waterboards" userId="428c77d9-68eb-4785-996c-0d9005a5df75" providerId="ADAL" clId="{C8C7C7C6-BCB8-4BE8-AF4F-BC89C641C9BD}" dt="2021-06-30T20:24:31.518" v="4460"/>
          <ac:spMkLst>
            <pc:docMk/>
            <pc:sldMk cId="3152852685" sldId="270"/>
            <ac:spMk id="10" creationId="{358D78C0-D77A-4F79-AEB4-5A582F8D60E1}"/>
          </ac:spMkLst>
        </pc:spChg>
        <pc:grpChg chg="add mod">
          <ac:chgData name="Vasquez-Rodriguez, Itzel@Waterboards" userId="428c77d9-68eb-4785-996c-0d9005a5df75" providerId="ADAL" clId="{C8C7C7C6-BCB8-4BE8-AF4F-BC89C641C9BD}" dt="2021-06-30T20:47:58.137" v="4823"/>
          <ac:grpSpMkLst>
            <pc:docMk/>
            <pc:sldMk cId="3152852685" sldId="270"/>
            <ac:grpSpMk id="2" creationId="{D7A2A1D2-B3BF-4A9A-BD9F-48E4F1CDBC41}"/>
          </ac:grpSpMkLst>
        </pc:grpChg>
        <pc:picChg chg="add del mod">
          <ac:chgData name="Vasquez-Rodriguez, Itzel@Waterboards" userId="428c77d9-68eb-4785-996c-0d9005a5df75" providerId="ADAL" clId="{C8C7C7C6-BCB8-4BE8-AF4F-BC89C641C9BD}" dt="2021-06-30T20:24:31.518" v="4460"/>
          <ac:picMkLst>
            <pc:docMk/>
            <pc:sldMk cId="3152852685" sldId="270"/>
            <ac:picMk id="1026" creationId="{46BEEB08-D6A8-48ED-9365-B3665134AF49}"/>
          </ac:picMkLst>
        </pc:picChg>
      </pc:sldChg>
      <pc:sldChg chg="modSp mod">
        <pc:chgData name="Vasquez-Rodriguez, Itzel@Waterboards" userId="428c77d9-68eb-4785-996c-0d9005a5df75" providerId="ADAL" clId="{C8C7C7C6-BCB8-4BE8-AF4F-BC89C641C9BD}" dt="2021-06-30T20:43:58.300" v="4512" actId="14100"/>
        <pc:sldMkLst>
          <pc:docMk/>
          <pc:sldMk cId="799686371" sldId="281"/>
        </pc:sldMkLst>
        <pc:spChg chg="mod">
          <ac:chgData name="Vasquez-Rodriguez, Itzel@Waterboards" userId="428c77d9-68eb-4785-996c-0d9005a5df75" providerId="ADAL" clId="{C8C7C7C6-BCB8-4BE8-AF4F-BC89C641C9BD}" dt="2021-06-30T20:43:58.300" v="4512" actId="14100"/>
          <ac:spMkLst>
            <pc:docMk/>
            <pc:sldMk cId="799686371" sldId="281"/>
            <ac:spMk id="10" creationId="{7646CAAF-0B7F-45E5-8DA4-7F44DA4288E3}"/>
          </ac:spMkLst>
        </pc:spChg>
        <pc:picChg chg="mod">
          <ac:chgData name="Vasquez-Rodriguez, Itzel@Waterboards" userId="428c77d9-68eb-4785-996c-0d9005a5df75" providerId="ADAL" clId="{C8C7C7C6-BCB8-4BE8-AF4F-BC89C641C9BD}" dt="2021-06-30T20:09:48.826" v="751"/>
          <ac:picMkLst>
            <pc:docMk/>
            <pc:sldMk cId="799686371" sldId="281"/>
            <ac:picMk id="3" creationId="{84732060-9FAD-46C9-A858-1D62F61BE23C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47:17.383" v="4789"/>
        <pc:sldMkLst>
          <pc:docMk/>
          <pc:sldMk cId="3054335743" sldId="292"/>
        </pc:sldMkLst>
        <pc:spChg chg="mod">
          <ac:chgData name="Vasquez-Rodriguez, Itzel@Waterboards" userId="428c77d9-68eb-4785-996c-0d9005a5df75" providerId="ADAL" clId="{C8C7C7C6-BCB8-4BE8-AF4F-BC89C641C9BD}" dt="2021-06-30T20:24:55.716" v="4463"/>
          <ac:spMkLst>
            <pc:docMk/>
            <pc:sldMk cId="3054335743" sldId="292"/>
            <ac:spMk id="7" creationId="{A42710D9-98B4-4CD2-8680-9FD0F779E116}"/>
          </ac:spMkLst>
        </pc:spChg>
        <pc:spChg chg="mod">
          <ac:chgData name="Vasquez-Rodriguez, Itzel@Waterboards" userId="428c77d9-68eb-4785-996c-0d9005a5df75" providerId="ADAL" clId="{C8C7C7C6-BCB8-4BE8-AF4F-BC89C641C9BD}" dt="2021-06-30T20:24:55.716" v="4463"/>
          <ac:spMkLst>
            <pc:docMk/>
            <pc:sldMk cId="3054335743" sldId="292"/>
            <ac:spMk id="10" creationId="{91AB422F-67D8-44F3-9062-EF352A8EC233}"/>
          </ac:spMkLst>
        </pc:spChg>
        <pc:grpChg chg="add mod">
          <ac:chgData name="Vasquez-Rodriguez, Itzel@Waterboards" userId="428c77d9-68eb-4785-996c-0d9005a5df75" providerId="ADAL" clId="{C8C7C7C6-BCB8-4BE8-AF4F-BC89C641C9BD}" dt="2021-06-30T20:47:17.383" v="4789"/>
          <ac:grpSpMkLst>
            <pc:docMk/>
            <pc:sldMk cId="3054335743" sldId="292"/>
            <ac:grpSpMk id="5" creationId="{080DC33D-B19C-4C70-9051-3C956EFF5E22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24:59.260" v="4464"/>
          <ac:grpSpMkLst>
            <pc:docMk/>
            <pc:sldMk cId="3054335743" sldId="292"/>
            <ac:grpSpMk id="6" creationId="{2F31DDA4-730E-419C-BF5D-246F3B876F2D}"/>
          </ac:grpSpMkLst>
        </pc:grpChg>
        <pc:picChg chg="mod">
          <ac:chgData name="Vasquez-Rodriguez, Itzel@Waterboards" userId="428c77d9-68eb-4785-996c-0d9005a5df75" providerId="ADAL" clId="{C8C7C7C6-BCB8-4BE8-AF4F-BC89C641C9BD}" dt="2021-06-30T20:24:59.260" v="4464"/>
          <ac:picMkLst>
            <pc:docMk/>
            <pc:sldMk cId="3054335743" sldId="292"/>
            <ac:picMk id="14" creationId="{D69CAEB7-1F9C-415D-BD0C-A2CB72196AEF}"/>
          </ac:picMkLst>
        </pc:picChg>
        <pc:picChg chg="mod">
          <ac:chgData name="Vasquez-Rodriguez, Itzel@Waterboards" userId="428c77d9-68eb-4785-996c-0d9005a5df75" providerId="ADAL" clId="{C8C7C7C6-BCB8-4BE8-AF4F-BC89C641C9BD}" dt="2021-06-30T20:24:59.260" v="4464"/>
          <ac:picMkLst>
            <pc:docMk/>
            <pc:sldMk cId="3054335743" sldId="292"/>
            <ac:picMk id="20" creationId="{01E434BC-33E0-4574-A74E-F735913E7704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53:11.754" v="5627"/>
        <pc:sldMkLst>
          <pc:docMk/>
          <pc:sldMk cId="4151656399" sldId="298"/>
        </pc:sldMkLst>
        <pc:spChg chg="mod">
          <ac:chgData name="Vasquez-Rodriguez, Itzel@Waterboards" userId="428c77d9-68eb-4785-996c-0d9005a5df75" providerId="ADAL" clId="{C8C7C7C6-BCB8-4BE8-AF4F-BC89C641C9BD}" dt="2021-06-30T20:28:00.150" v="4478"/>
          <ac:spMkLst>
            <pc:docMk/>
            <pc:sldMk cId="4151656399" sldId="298"/>
            <ac:spMk id="6" creationId="{40FBE3E1-D522-4EB2-8CAF-7F9E987A0C1D}"/>
          </ac:spMkLst>
        </pc:spChg>
        <pc:spChg chg="mod">
          <ac:chgData name="Vasquez-Rodriguez, Itzel@Waterboards" userId="428c77d9-68eb-4785-996c-0d9005a5df75" providerId="ADAL" clId="{C8C7C7C6-BCB8-4BE8-AF4F-BC89C641C9BD}" dt="2021-06-30T20:28:00.150" v="4478"/>
          <ac:spMkLst>
            <pc:docMk/>
            <pc:sldMk cId="4151656399" sldId="298"/>
            <ac:spMk id="10" creationId="{358D78C0-D77A-4F79-AEB4-5A582F8D60E1}"/>
          </ac:spMkLst>
        </pc:spChg>
        <pc:grpChg chg="add mod">
          <ac:chgData name="Vasquez-Rodriguez, Itzel@Waterboards" userId="428c77d9-68eb-4785-996c-0d9005a5df75" providerId="ADAL" clId="{C8C7C7C6-BCB8-4BE8-AF4F-BC89C641C9BD}" dt="2021-06-30T20:53:11.754" v="5627"/>
          <ac:grpSpMkLst>
            <pc:docMk/>
            <pc:sldMk cId="4151656399" sldId="298"/>
            <ac:grpSpMk id="2" creationId="{3F820CBA-196A-4C17-9E30-06A94EAEA805}"/>
          </ac:grpSpMkLst>
        </pc:grpChg>
        <pc:picChg chg="mod">
          <ac:chgData name="Vasquez-Rodriguez, Itzel@Waterboards" userId="428c77d9-68eb-4785-996c-0d9005a5df75" providerId="ADAL" clId="{C8C7C7C6-BCB8-4BE8-AF4F-BC89C641C9BD}" dt="2021-06-30T20:28:00.150" v="4478"/>
          <ac:picMkLst>
            <pc:docMk/>
            <pc:sldMk cId="4151656399" sldId="298"/>
            <ac:picMk id="3" creationId="{7253CF0D-DCA3-4010-A288-F21853992BE5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53:53.214" v="5871"/>
        <pc:sldMkLst>
          <pc:docMk/>
          <pc:sldMk cId="1390877658" sldId="300"/>
        </pc:sldMkLst>
        <pc:spChg chg="mod">
          <ac:chgData name="Vasquez-Rodriguez, Itzel@Waterboards" userId="428c77d9-68eb-4785-996c-0d9005a5df75" providerId="ADAL" clId="{C8C7C7C6-BCB8-4BE8-AF4F-BC89C641C9BD}" dt="2021-06-30T20:28:53.815" v="4483"/>
          <ac:spMkLst>
            <pc:docMk/>
            <pc:sldMk cId="1390877658" sldId="300"/>
            <ac:spMk id="6" creationId="{8CD2A651-28CD-1F45-93C1-657F6DDAC5C9}"/>
          </ac:spMkLst>
        </pc:spChg>
        <pc:spChg chg="mod">
          <ac:chgData name="Vasquez-Rodriguez, Itzel@Waterboards" userId="428c77d9-68eb-4785-996c-0d9005a5df75" providerId="ADAL" clId="{C8C7C7C6-BCB8-4BE8-AF4F-BC89C641C9BD}" dt="2021-06-30T20:28:53.815" v="4483"/>
          <ac:spMkLst>
            <pc:docMk/>
            <pc:sldMk cId="1390877658" sldId="300"/>
            <ac:spMk id="10" creationId="{358D78C0-D77A-4F79-AEB4-5A582F8D60E1}"/>
          </ac:spMkLst>
        </pc:spChg>
        <pc:grpChg chg="add mod">
          <ac:chgData name="Vasquez-Rodriguez, Itzel@Waterboards" userId="428c77d9-68eb-4785-996c-0d9005a5df75" providerId="ADAL" clId="{C8C7C7C6-BCB8-4BE8-AF4F-BC89C641C9BD}" dt="2021-06-30T20:53:53.214" v="5871"/>
          <ac:grpSpMkLst>
            <pc:docMk/>
            <pc:sldMk cId="1390877658" sldId="300"/>
            <ac:grpSpMk id="2" creationId="{5C4DFEFA-EA16-442F-BFE5-C91713B6B9CB}"/>
          </ac:grpSpMkLst>
        </pc:grpChg>
        <pc:picChg chg="mod">
          <ac:chgData name="Vasquez-Rodriguez, Itzel@Waterboards" userId="428c77d9-68eb-4785-996c-0d9005a5df75" providerId="ADAL" clId="{C8C7C7C6-BCB8-4BE8-AF4F-BC89C641C9BD}" dt="2021-06-30T20:28:53.815" v="4483"/>
          <ac:picMkLst>
            <pc:docMk/>
            <pc:sldMk cId="1390877658" sldId="300"/>
            <ac:picMk id="3" creationId="{7253CF0D-DCA3-4010-A288-F21853992BE5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55:13.621" v="6155"/>
        <pc:sldMkLst>
          <pc:docMk/>
          <pc:sldMk cId="2068123654" sldId="303"/>
        </pc:sldMkLst>
        <pc:spChg chg="mod">
          <ac:chgData name="Vasquez-Rodriguez, Itzel@Waterboards" userId="428c77d9-68eb-4785-996c-0d9005a5df75" providerId="ADAL" clId="{C8C7C7C6-BCB8-4BE8-AF4F-BC89C641C9BD}" dt="2021-06-30T20:29:36.143" v="4487"/>
          <ac:spMkLst>
            <pc:docMk/>
            <pc:sldMk cId="2068123654" sldId="303"/>
            <ac:spMk id="6" creationId="{40FBE3E1-D522-4EB2-8CAF-7F9E987A0C1D}"/>
          </ac:spMkLst>
        </pc:spChg>
        <pc:spChg chg="mod">
          <ac:chgData name="Vasquez-Rodriguez, Itzel@Waterboards" userId="428c77d9-68eb-4785-996c-0d9005a5df75" providerId="ADAL" clId="{C8C7C7C6-BCB8-4BE8-AF4F-BC89C641C9BD}" dt="2021-06-30T20:29:36.143" v="4487"/>
          <ac:spMkLst>
            <pc:docMk/>
            <pc:sldMk cId="2068123654" sldId="303"/>
            <ac:spMk id="10" creationId="{358D78C0-D77A-4F79-AEB4-5A582F8D60E1}"/>
          </ac:spMkLst>
        </pc:spChg>
        <pc:grpChg chg="add mod">
          <ac:chgData name="Vasquez-Rodriguez, Itzel@Waterboards" userId="428c77d9-68eb-4785-996c-0d9005a5df75" providerId="ADAL" clId="{C8C7C7C6-BCB8-4BE8-AF4F-BC89C641C9BD}" dt="2021-06-30T20:55:13.621" v="6155"/>
          <ac:grpSpMkLst>
            <pc:docMk/>
            <pc:sldMk cId="2068123654" sldId="303"/>
            <ac:grpSpMk id="2" creationId="{0815B116-8737-499B-8850-CE9AE5D823B9}"/>
          </ac:grpSpMkLst>
        </pc:grpChg>
        <pc:picChg chg="mod">
          <ac:chgData name="Vasquez-Rodriguez, Itzel@Waterboards" userId="428c77d9-68eb-4785-996c-0d9005a5df75" providerId="ADAL" clId="{C8C7C7C6-BCB8-4BE8-AF4F-BC89C641C9BD}" dt="2021-06-30T20:29:36.143" v="4487"/>
          <ac:picMkLst>
            <pc:docMk/>
            <pc:sldMk cId="2068123654" sldId="303"/>
            <ac:picMk id="3" creationId="{7253CF0D-DCA3-4010-A288-F21853992BE5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55:45.756" v="6339"/>
        <pc:sldMkLst>
          <pc:docMk/>
          <pc:sldMk cId="2963268167" sldId="306"/>
        </pc:sldMkLst>
        <pc:spChg chg="mod">
          <ac:chgData name="Vasquez-Rodriguez, Itzel@Waterboards" userId="428c77d9-68eb-4785-996c-0d9005a5df75" providerId="ADAL" clId="{C8C7C7C6-BCB8-4BE8-AF4F-BC89C641C9BD}" dt="2021-06-30T20:30:02.303" v="4490"/>
          <ac:spMkLst>
            <pc:docMk/>
            <pc:sldMk cId="2963268167" sldId="306"/>
            <ac:spMk id="6" creationId="{40FBE3E1-D522-4EB2-8CAF-7F9E987A0C1D}"/>
          </ac:spMkLst>
        </pc:spChg>
        <pc:spChg chg="mod">
          <ac:chgData name="Vasquez-Rodriguez, Itzel@Waterboards" userId="428c77d9-68eb-4785-996c-0d9005a5df75" providerId="ADAL" clId="{C8C7C7C6-BCB8-4BE8-AF4F-BC89C641C9BD}" dt="2021-06-30T20:30:02.303" v="4490"/>
          <ac:spMkLst>
            <pc:docMk/>
            <pc:sldMk cId="2963268167" sldId="306"/>
            <ac:spMk id="10" creationId="{358D78C0-D77A-4F79-AEB4-5A582F8D60E1}"/>
          </ac:spMkLst>
        </pc:spChg>
        <pc:grpChg chg="add mod">
          <ac:chgData name="Vasquez-Rodriguez, Itzel@Waterboards" userId="428c77d9-68eb-4785-996c-0d9005a5df75" providerId="ADAL" clId="{C8C7C7C6-BCB8-4BE8-AF4F-BC89C641C9BD}" dt="2021-06-30T20:55:45.756" v="6339"/>
          <ac:grpSpMkLst>
            <pc:docMk/>
            <pc:sldMk cId="2963268167" sldId="306"/>
            <ac:grpSpMk id="2" creationId="{16B27119-4DED-4AE8-929A-C51B8AF635C4}"/>
          </ac:grpSpMkLst>
        </pc:grpChg>
        <pc:picChg chg="mod">
          <ac:chgData name="Vasquez-Rodriguez, Itzel@Waterboards" userId="428c77d9-68eb-4785-996c-0d9005a5df75" providerId="ADAL" clId="{C8C7C7C6-BCB8-4BE8-AF4F-BC89C641C9BD}" dt="2021-06-30T20:30:02.303" v="4490"/>
          <ac:picMkLst>
            <pc:docMk/>
            <pc:sldMk cId="2963268167" sldId="306"/>
            <ac:picMk id="3" creationId="{7253CF0D-DCA3-4010-A288-F21853992BE5}"/>
          </ac:picMkLst>
        </pc:picChg>
      </pc:sldChg>
      <pc:sldChg chg="addSp modSp add mod ord">
        <pc:chgData name="Vasquez-Rodriguez, Itzel@Waterboards" userId="428c77d9-68eb-4785-996c-0d9005a5df75" providerId="ADAL" clId="{C8C7C7C6-BCB8-4BE8-AF4F-BC89C641C9BD}" dt="2021-06-30T20:46:17.654" v="4605"/>
        <pc:sldMkLst>
          <pc:docMk/>
          <pc:sldMk cId="1948517737" sldId="1287"/>
        </pc:sldMkLst>
        <pc:spChg chg="mod">
          <ac:chgData name="Vasquez-Rodriguez, Itzel@Waterboards" userId="428c77d9-68eb-4785-996c-0d9005a5df75" providerId="ADAL" clId="{C8C7C7C6-BCB8-4BE8-AF4F-BC89C641C9BD}" dt="2021-06-30T20:43:05.676" v="4504" actId="14100"/>
          <ac:spMkLst>
            <pc:docMk/>
            <pc:sldMk cId="1948517737" sldId="1287"/>
            <ac:spMk id="9" creationId="{779DE4E9-7ECF-4D36-A394-78CC4515EF3B}"/>
          </ac:spMkLst>
        </pc:spChg>
        <pc:spChg chg="mod">
          <ac:chgData name="Vasquez-Rodriguez, Itzel@Waterboards" userId="428c77d9-68eb-4785-996c-0d9005a5df75" providerId="ADAL" clId="{C8C7C7C6-BCB8-4BE8-AF4F-BC89C641C9BD}" dt="2021-06-30T20:24:39.804" v="4461"/>
          <ac:spMkLst>
            <pc:docMk/>
            <pc:sldMk cId="1948517737" sldId="1287"/>
            <ac:spMk id="14" creationId="{68BCE0E4-A04A-46A3-BB70-70FFA8EAB4D0}"/>
          </ac:spMkLst>
        </pc:spChg>
        <pc:spChg chg="mod">
          <ac:chgData name="Vasquez-Rodriguez, Itzel@Waterboards" userId="428c77d9-68eb-4785-996c-0d9005a5df75" providerId="ADAL" clId="{C8C7C7C6-BCB8-4BE8-AF4F-BC89C641C9BD}" dt="2021-06-30T20:24:39.804" v="4461"/>
          <ac:spMkLst>
            <pc:docMk/>
            <pc:sldMk cId="1948517737" sldId="1287"/>
            <ac:spMk id="16" creationId="{C5DDE534-8CBF-467F-9A84-D2A01A9606D1}"/>
          </ac:spMkLst>
        </pc:spChg>
        <pc:grpChg chg="add mod">
          <ac:chgData name="Vasquez-Rodriguez, Itzel@Waterboards" userId="428c77d9-68eb-4785-996c-0d9005a5df75" providerId="ADAL" clId="{C8C7C7C6-BCB8-4BE8-AF4F-BC89C641C9BD}" dt="2021-06-30T20:46:17.654" v="4605"/>
          <ac:grpSpMkLst>
            <pc:docMk/>
            <pc:sldMk cId="1948517737" sldId="1287"/>
            <ac:grpSpMk id="2" creationId="{98233DAD-E42E-4C6F-AD08-D0D37AEE765A}"/>
          </ac:grpSpMkLst>
        </pc:grpChg>
        <pc:picChg chg="mod">
          <ac:chgData name="Vasquez-Rodriguez, Itzel@Waterboards" userId="428c77d9-68eb-4785-996c-0d9005a5df75" providerId="ADAL" clId="{C8C7C7C6-BCB8-4BE8-AF4F-BC89C641C9BD}" dt="2021-06-30T20:05:54.010" v="89"/>
          <ac:picMkLst>
            <pc:docMk/>
            <pc:sldMk cId="1948517737" sldId="1287"/>
            <ac:picMk id="8" creationId="{1835C454-F96E-406E-846B-064E0CAAC1F3}"/>
          </ac:picMkLst>
        </pc:picChg>
      </pc:sldChg>
      <pc:sldChg chg="addSp delSp modSp add mod ord">
        <pc:chgData name="Vasquez-Rodriguez, Itzel@Waterboards" userId="428c77d9-68eb-4785-996c-0d9005a5df75" providerId="ADAL" clId="{C8C7C7C6-BCB8-4BE8-AF4F-BC89C641C9BD}" dt="2021-06-30T20:46:37.792" v="4741"/>
        <pc:sldMkLst>
          <pc:docMk/>
          <pc:sldMk cId="235531737" sldId="1290"/>
        </pc:sldMkLst>
        <pc:spChg chg="del mod">
          <ac:chgData name="Vasquez-Rodriguez, Itzel@Waterboards" userId="428c77d9-68eb-4785-996c-0d9005a5df75" providerId="ADAL" clId="{C8C7C7C6-BCB8-4BE8-AF4F-BC89C641C9BD}" dt="2021-06-30T20:43:24.364" v="4507" actId="478"/>
          <ac:spMkLst>
            <pc:docMk/>
            <pc:sldMk cId="235531737" sldId="1290"/>
            <ac:spMk id="5" creationId="{12AE975E-DCF2-4667-8998-D19E55D75C13}"/>
          </ac:spMkLst>
        </pc:spChg>
        <pc:spChg chg="mod">
          <ac:chgData name="Vasquez-Rodriguez, Itzel@Waterboards" userId="428c77d9-68eb-4785-996c-0d9005a5df75" providerId="ADAL" clId="{C8C7C7C6-BCB8-4BE8-AF4F-BC89C641C9BD}" dt="2021-06-30T20:24:49.660" v="4462"/>
          <ac:spMkLst>
            <pc:docMk/>
            <pc:sldMk cId="235531737" sldId="1290"/>
            <ac:spMk id="7" creationId="{5E17FD70-880F-4A55-9236-AFDF5E11B172}"/>
          </ac:spMkLst>
        </pc:spChg>
        <pc:spChg chg="mod">
          <ac:chgData name="Vasquez-Rodriguez, Itzel@Waterboards" userId="428c77d9-68eb-4785-996c-0d9005a5df75" providerId="ADAL" clId="{C8C7C7C6-BCB8-4BE8-AF4F-BC89C641C9BD}" dt="2021-06-30T20:24:49.660" v="4462"/>
          <ac:spMkLst>
            <pc:docMk/>
            <pc:sldMk cId="235531737" sldId="1290"/>
            <ac:spMk id="8" creationId="{1A6D00BB-D429-4FB4-ACC1-B8515DF72587}"/>
          </ac:spMkLst>
        </pc:spChg>
        <pc:spChg chg="mod">
          <ac:chgData name="Vasquez-Rodriguez, Itzel@Waterboards" userId="428c77d9-68eb-4785-996c-0d9005a5df75" providerId="ADAL" clId="{C8C7C7C6-BCB8-4BE8-AF4F-BC89C641C9BD}" dt="2021-06-30T20:24:49.660" v="4462"/>
          <ac:spMkLst>
            <pc:docMk/>
            <pc:sldMk cId="235531737" sldId="1290"/>
            <ac:spMk id="9" creationId="{4BAB993A-04D6-4422-8F8C-0BA157DA796A}"/>
          </ac:spMkLst>
        </pc:spChg>
        <pc:spChg chg="mod">
          <ac:chgData name="Vasquez-Rodriguez, Itzel@Waterboards" userId="428c77d9-68eb-4785-996c-0d9005a5df75" providerId="ADAL" clId="{C8C7C7C6-BCB8-4BE8-AF4F-BC89C641C9BD}" dt="2021-06-30T20:24:49.660" v="4462"/>
          <ac:spMkLst>
            <pc:docMk/>
            <pc:sldMk cId="235531737" sldId="1290"/>
            <ac:spMk id="10" creationId="{8FBE42C1-9B15-49C7-99F0-B24D2924C7D1}"/>
          </ac:spMkLst>
        </pc:spChg>
        <pc:grpChg chg="add mod">
          <ac:chgData name="Vasquez-Rodriguez, Itzel@Waterboards" userId="428c77d9-68eb-4785-996c-0d9005a5df75" providerId="ADAL" clId="{C8C7C7C6-BCB8-4BE8-AF4F-BC89C641C9BD}" dt="2021-06-30T20:46:37.792" v="4741"/>
          <ac:grpSpMkLst>
            <pc:docMk/>
            <pc:sldMk cId="235531737" sldId="1290"/>
            <ac:grpSpMk id="2" creationId="{35B5E237-1173-4B0D-82A3-D5C68D70669B}"/>
          </ac:grpSpMkLst>
        </pc:grpChg>
      </pc:sldChg>
      <pc:sldChg chg="addSp modSp mod">
        <pc:chgData name="Vasquez-Rodriguez, Itzel@Waterboards" userId="428c77d9-68eb-4785-996c-0d9005a5df75" providerId="ADAL" clId="{C8C7C7C6-BCB8-4BE8-AF4F-BC89C641C9BD}" dt="2021-06-30T20:48:58.360" v="5041"/>
        <pc:sldMkLst>
          <pc:docMk/>
          <pc:sldMk cId="3944023434" sldId="1291"/>
        </pc:sldMkLst>
        <pc:spChg chg="mod">
          <ac:chgData name="Vasquez-Rodriguez, Itzel@Waterboards" userId="428c77d9-68eb-4785-996c-0d9005a5df75" providerId="ADAL" clId="{C8C7C7C6-BCB8-4BE8-AF4F-BC89C641C9BD}" dt="2021-06-30T20:25:08.372" v="4465"/>
          <ac:spMkLst>
            <pc:docMk/>
            <pc:sldMk cId="3944023434" sldId="1291"/>
            <ac:spMk id="4" creationId="{A328D28F-D9B9-4026-928B-0D5C6D2B0384}"/>
          </ac:spMkLst>
        </pc:spChg>
        <pc:spChg chg="mod">
          <ac:chgData name="Vasquez-Rodriguez, Itzel@Waterboards" userId="428c77d9-68eb-4785-996c-0d9005a5df75" providerId="ADAL" clId="{C8C7C7C6-BCB8-4BE8-AF4F-BC89C641C9BD}" dt="2021-06-30T20:25:11.709" v="4466"/>
          <ac:spMkLst>
            <pc:docMk/>
            <pc:sldMk cId="3944023434" sldId="1291"/>
            <ac:spMk id="7" creationId="{0903D505-9078-4FEF-A5D7-A5C528641465}"/>
          </ac:spMkLst>
        </pc:spChg>
        <pc:spChg chg="mod">
          <ac:chgData name="Vasquez-Rodriguez, Itzel@Waterboards" userId="428c77d9-68eb-4785-996c-0d9005a5df75" providerId="ADAL" clId="{C8C7C7C6-BCB8-4BE8-AF4F-BC89C641C9BD}" dt="2021-06-30T20:25:08.372" v="4465"/>
          <ac:spMkLst>
            <pc:docMk/>
            <pc:sldMk cId="3944023434" sldId="1291"/>
            <ac:spMk id="10" creationId="{5A78D8BD-02EC-45B3-98CC-62FB74050F31}"/>
          </ac:spMkLst>
        </pc:spChg>
        <pc:spChg chg="mod">
          <ac:chgData name="Vasquez-Rodriguez, Itzel@Waterboards" userId="428c77d9-68eb-4785-996c-0d9005a5df75" providerId="ADAL" clId="{C8C7C7C6-BCB8-4BE8-AF4F-BC89C641C9BD}" dt="2021-06-30T20:25:11.709" v="4466"/>
          <ac:spMkLst>
            <pc:docMk/>
            <pc:sldMk cId="3944023434" sldId="1291"/>
            <ac:spMk id="12" creationId="{CDA5D45E-0FEF-4540-8885-5D6B5E8D0F9F}"/>
          </ac:spMkLst>
        </pc:spChg>
        <pc:grpChg chg="add mod">
          <ac:chgData name="Vasquez-Rodriguez, Itzel@Waterboards" userId="428c77d9-68eb-4785-996c-0d9005a5df75" providerId="ADAL" clId="{C8C7C7C6-BCB8-4BE8-AF4F-BC89C641C9BD}" dt="2021-06-30T20:48:49.085" v="4939"/>
          <ac:grpSpMkLst>
            <pc:docMk/>
            <pc:sldMk cId="3944023434" sldId="1291"/>
            <ac:grpSpMk id="2" creationId="{56A88B98-575C-497D-B251-2D6365C1CB83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48:58.360" v="5041"/>
          <ac:grpSpMkLst>
            <pc:docMk/>
            <pc:sldMk cId="3944023434" sldId="1291"/>
            <ac:grpSpMk id="6" creationId="{D68D8964-4492-4C2A-A0BF-89DD392DDB04}"/>
          </ac:grpSpMkLst>
        </pc:grpChg>
      </pc:sldChg>
      <pc:sldChg chg="addSp modSp mod">
        <pc:chgData name="Vasquez-Rodriguez, Itzel@Waterboards" userId="428c77d9-68eb-4785-996c-0d9005a5df75" providerId="ADAL" clId="{C8C7C7C6-BCB8-4BE8-AF4F-BC89C641C9BD}" dt="2021-06-30T20:51:07.566" v="5359"/>
        <pc:sldMkLst>
          <pc:docMk/>
          <pc:sldMk cId="1366420026" sldId="1292"/>
        </pc:sldMkLst>
        <pc:spChg chg="mod">
          <ac:chgData name="Vasquez-Rodriguez, Itzel@Waterboards" userId="428c77d9-68eb-4785-996c-0d9005a5df75" providerId="ADAL" clId="{C8C7C7C6-BCB8-4BE8-AF4F-BC89C641C9BD}" dt="2021-06-30T20:25:57.572" v="4470"/>
          <ac:spMkLst>
            <pc:docMk/>
            <pc:sldMk cId="1366420026" sldId="1292"/>
            <ac:spMk id="6" creationId="{40FBE3E1-D522-4EB2-8CAF-7F9E987A0C1D}"/>
          </ac:spMkLst>
        </pc:spChg>
        <pc:spChg chg="mod">
          <ac:chgData name="Vasquez-Rodriguez, Itzel@Waterboards" userId="428c77d9-68eb-4785-996c-0d9005a5df75" providerId="ADAL" clId="{C8C7C7C6-BCB8-4BE8-AF4F-BC89C641C9BD}" dt="2021-06-30T20:25:57.572" v="4470"/>
          <ac:spMkLst>
            <pc:docMk/>
            <pc:sldMk cId="1366420026" sldId="1292"/>
            <ac:spMk id="10" creationId="{358D78C0-D77A-4F79-AEB4-5A582F8D60E1}"/>
          </ac:spMkLst>
        </pc:spChg>
        <pc:grpChg chg="add mod">
          <ac:chgData name="Vasquez-Rodriguez, Itzel@Waterboards" userId="428c77d9-68eb-4785-996c-0d9005a5df75" providerId="ADAL" clId="{C8C7C7C6-BCB8-4BE8-AF4F-BC89C641C9BD}" dt="2021-06-30T20:51:07.566" v="5359"/>
          <ac:grpSpMkLst>
            <pc:docMk/>
            <pc:sldMk cId="1366420026" sldId="1292"/>
            <ac:grpSpMk id="2" creationId="{6736BB95-A8EB-4004-9CA3-8B4B858457AC}"/>
          </ac:grpSpMkLst>
        </pc:grpChg>
        <pc:picChg chg="mod">
          <ac:chgData name="Vasquez-Rodriguez, Itzel@Waterboards" userId="428c77d9-68eb-4785-996c-0d9005a5df75" providerId="ADAL" clId="{C8C7C7C6-BCB8-4BE8-AF4F-BC89C641C9BD}" dt="2021-06-30T20:25:57.572" v="4470"/>
          <ac:picMkLst>
            <pc:docMk/>
            <pc:sldMk cId="1366420026" sldId="1292"/>
            <ac:picMk id="3" creationId="{7253CF0D-DCA3-4010-A288-F21853992BE5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26:16.708" v="4471"/>
        <pc:sldMkLst>
          <pc:docMk/>
          <pc:sldMk cId="905436228" sldId="1294"/>
        </pc:sldMkLst>
        <pc:spChg chg="mod">
          <ac:chgData name="Vasquez-Rodriguez, Itzel@Waterboards" userId="428c77d9-68eb-4785-996c-0d9005a5df75" providerId="ADAL" clId="{C8C7C7C6-BCB8-4BE8-AF4F-BC89C641C9BD}" dt="2021-06-30T20:26:16.708" v="4471"/>
          <ac:spMkLst>
            <pc:docMk/>
            <pc:sldMk cId="905436228" sldId="1294"/>
            <ac:spMk id="10" creationId="{868ED46A-65AB-455D-8D0B-79AF4486CB06}"/>
          </ac:spMkLst>
        </pc:spChg>
        <pc:spChg chg="mod">
          <ac:chgData name="Vasquez-Rodriguez, Itzel@Waterboards" userId="428c77d9-68eb-4785-996c-0d9005a5df75" providerId="ADAL" clId="{C8C7C7C6-BCB8-4BE8-AF4F-BC89C641C9BD}" dt="2021-06-30T20:26:16.708" v="4471"/>
          <ac:spMkLst>
            <pc:docMk/>
            <pc:sldMk cId="905436228" sldId="1294"/>
            <ac:spMk id="12" creationId="{37AB3E0D-DF79-41B2-8575-9307AFEBDCB9}"/>
          </ac:spMkLst>
        </pc:spChg>
        <pc:grpChg chg="add mod">
          <ac:chgData name="Vasquez-Rodriguez, Itzel@Waterboards" userId="428c77d9-68eb-4785-996c-0d9005a5df75" providerId="ADAL" clId="{C8C7C7C6-BCB8-4BE8-AF4F-BC89C641C9BD}" dt="2021-06-30T20:26:16.708" v="4471"/>
          <ac:grpSpMkLst>
            <pc:docMk/>
            <pc:sldMk cId="905436228" sldId="1294"/>
            <ac:grpSpMk id="2" creationId="{E910390C-A191-420C-AA0C-E8817D32DE85}"/>
          </ac:grpSpMkLst>
        </pc:grpChg>
        <pc:picChg chg="mod">
          <ac:chgData name="Vasquez-Rodriguez, Itzel@Waterboards" userId="428c77d9-68eb-4785-996c-0d9005a5df75" providerId="ADAL" clId="{C8C7C7C6-BCB8-4BE8-AF4F-BC89C641C9BD}" dt="2021-06-30T20:11:03.039" v="1221"/>
          <ac:picMkLst>
            <pc:docMk/>
            <pc:sldMk cId="905436228" sldId="1294"/>
            <ac:picMk id="6" creationId="{B98566A1-7CE8-4334-B6B9-25A62FC3C850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44:39.228" v="4517" actId="14100"/>
        <pc:sldMkLst>
          <pc:docMk/>
          <pc:sldMk cId="191464333" sldId="1296"/>
        </pc:sldMkLst>
        <pc:spChg chg="mod">
          <ac:chgData name="Vasquez-Rodriguez, Itzel@Waterboards" userId="428c77d9-68eb-4785-996c-0d9005a5df75" providerId="ADAL" clId="{C8C7C7C6-BCB8-4BE8-AF4F-BC89C641C9BD}" dt="2021-06-30T20:44:39.228" v="4517" actId="14100"/>
          <ac:spMkLst>
            <pc:docMk/>
            <pc:sldMk cId="191464333" sldId="1296"/>
            <ac:spMk id="5" creationId="{C3EB1887-18B3-4755-8FAF-B00BC8EE8C9B}"/>
          </ac:spMkLst>
        </pc:spChg>
        <pc:spChg chg="mod">
          <ac:chgData name="Vasquez-Rodriguez, Itzel@Waterboards" userId="428c77d9-68eb-4785-996c-0d9005a5df75" providerId="ADAL" clId="{C8C7C7C6-BCB8-4BE8-AF4F-BC89C641C9BD}" dt="2021-06-30T20:13:22.667" v="1786" actId="14100"/>
          <ac:spMkLst>
            <pc:docMk/>
            <pc:sldMk cId="191464333" sldId="1296"/>
            <ac:spMk id="10" creationId="{286598B3-65D1-4854-ABE8-459AD8093FA4}"/>
          </ac:spMkLst>
        </pc:spChg>
        <pc:spChg chg="mod">
          <ac:chgData name="Vasquez-Rodriguez, Itzel@Waterboards" userId="428c77d9-68eb-4785-996c-0d9005a5df75" providerId="ADAL" clId="{C8C7C7C6-BCB8-4BE8-AF4F-BC89C641C9BD}" dt="2021-06-30T20:28:13.774" v="4479"/>
          <ac:spMkLst>
            <pc:docMk/>
            <pc:sldMk cId="191464333" sldId="1296"/>
            <ac:spMk id="20" creationId="{1632988C-7F2A-4D7A-8F97-EE670CE60B5B}"/>
          </ac:spMkLst>
        </pc:spChg>
        <pc:grpChg chg="add mod">
          <ac:chgData name="Vasquez-Rodriguez, Itzel@Waterboards" userId="428c77d9-68eb-4785-996c-0d9005a5df75" providerId="ADAL" clId="{C8C7C7C6-BCB8-4BE8-AF4F-BC89C641C9BD}" dt="2021-06-30T20:28:13.774" v="4479"/>
          <ac:grpSpMkLst>
            <pc:docMk/>
            <pc:sldMk cId="191464333" sldId="1296"/>
            <ac:grpSpMk id="3" creationId="{36057DEB-9E94-458B-AC35-9B49A47F3957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28:18.830" v="4480"/>
          <ac:grpSpMkLst>
            <pc:docMk/>
            <pc:sldMk cId="191464333" sldId="1296"/>
            <ac:grpSpMk id="4" creationId="{92277C2C-1B2B-4B52-8BAF-23568E435EA4}"/>
          </ac:grpSpMkLst>
        </pc:grpChg>
        <pc:picChg chg="mod">
          <ac:chgData name="Vasquez-Rodriguez, Itzel@Waterboards" userId="428c77d9-68eb-4785-996c-0d9005a5df75" providerId="ADAL" clId="{C8C7C7C6-BCB8-4BE8-AF4F-BC89C641C9BD}" dt="2021-06-30T20:13:34.454" v="1832"/>
          <ac:picMkLst>
            <pc:docMk/>
            <pc:sldMk cId="191464333" sldId="1296"/>
            <ac:picMk id="13" creationId="{7A30AAF5-A5CA-4CF2-A251-B9245F0DDB12}"/>
          </ac:picMkLst>
        </pc:picChg>
        <pc:picChg chg="mod">
          <ac:chgData name="Vasquez-Rodriguez, Itzel@Waterboards" userId="428c77d9-68eb-4785-996c-0d9005a5df75" providerId="ADAL" clId="{C8C7C7C6-BCB8-4BE8-AF4F-BC89C641C9BD}" dt="2021-06-30T20:28:18.830" v="4480"/>
          <ac:picMkLst>
            <pc:docMk/>
            <pc:sldMk cId="191464333" sldId="1296"/>
            <ac:picMk id="16" creationId="{B82F25CF-0E84-4ECF-8117-8B7B1D10A1C1}"/>
          </ac:picMkLst>
        </pc:picChg>
        <pc:picChg chg="mod">
          <ac:chgData name="Vasquez-Rodriguez, Itzel@Waterboards" userId="428c77d9-68eb-4785-996c-0d9005a5df75" providerId="ADAL" clId="{C8C7C7C6-BCB8-4BE8-AF4F-BC89C641C9BD}" dt="2021-06-30T20:28:18.830" v="4480"/>
          <ac:picMkLst>
            <pc:docMk/>
            <pc:sldMk cId="191464333" sldId="1296"/>
            <ac:picMk id="17" creationId="{53B64EF1-0D07-498E-A2EA-E6A140D4566C}"/>
          </ac:picMkLst>
        </pc:picChg>
        <pc:picChg chg="mod">
          <ac:chgData name="Vasquez-Rodriguez, Itzel@Waterboards" userId="428c77d9-68eb-4785-996c-0d9005a5df75" providerId="ADAL" clId="{C8C7C7C6-BCB8-4BE8-AF4F-BC89C641C9BD}" dt="2021-06-30T20:28:18.830" v="4480"/>
          <ac:picMkLst>
            <pc:docMk/>
            <pc:sldMk cId="191464333" sldId="1296"/>
            <ac:picMk id="18" creationId="{11AFCBC5-7A3F-44AC-8C6C-5709CB49CA81}"/>
          </ac:picMkLst>
        </pc:picChg>
        <pc:picChg chg="mod">
          <ac:chgData name="Vasquez-Rodriguez, Itzel@Waterboards" userId="428c77d9-68eb-4785-996c-0d9005a5df75" providerId="ADAL" clId="{C8C7C7C6-BCB8-4BE8-AF4F-BC89C641C9BD}" dt="2021-06-30T20:28:18.830" v="4480"/>
          <ac:picMkLst>
            <pc:docMk/>
            <pc:sldMk cId="191464333" sldId="1296"/>
            <ac:picMk id="21" creationId="{14F93629-3641-4B0E-8F36-A9FA66EF2838}"/>
          </ac:picMkLst>
        </pc:picChg>
        <pc:picChg chg="mod">
          <ac:chgData name="Vasquez-Rodriguez, Itzel@Waterboards" userId="428c77d9-68eb-4785-996c-0d9005a5df75" providerId="ADAL" clId="{C8C7C7C6-BCB8-4BE8-AF4F-BC89C641C9BD}" dt="2021-06-30T20:28:18.830" v="4480"/>
          <ac:picMkLst>
            <pc:docMk/>
            <pc:sldMk cId="191464333" sldId="1296"/>
            <ac:picMk id="22" creationId="{135E3EED-0D24-4D83-A669-4E7D20438065}"/>
          </ac:picMkLst>
        </pc:picChg>
        <pc:picChg chg="mod">
          <ac:chgData name="Vasquez-Rodriguez, Itzel@Waterboards" userId="428c77d9-68eb-4785-996c-0d9005a5df75" providerId="ADAL" clId="{C8C7C7C6-BCB8-4BE8-AF4F-BC89C641C9BD}" dt="2021-06-30T20:28:18.830" v="4480"/>
          <ac:picMkLst>
            <pc:docMk/>
            <pc:sldMk cId="191464333" sldId="1296"/>
            <ac:picMk id="25" creationId="{30A9917A-7393-435C-A3C5-A323E6E1DE6A}"/>
          </ac:picMkLst>
        </pc:picChg>
        <pc:cxnChg chg="mod">
          <ac:chgData name="Vasquez-Rodriguez, Itzel@Waterboards" userId="428c77d9-68eb-4785-996c-0d9005a5df75" providerId="ADAL" clId="{C8C7C7C6-BCB8-4BE8-AF4F-BC89C641C9BD}" dt="2021-06-30T20:28:13.774" v="4479"/>
          <ac:cxnSpMkLst>
            <pc:docMk/>
            <pc:sldMk cId="191464333" sldId="1296"/>
            <ac:cxnSpMk id="2" creationId="{5529C0E9-A9A5-4712-A3D1-52A0A3833DE9}"/>
          </ac:cxnSpMkLst>
        </pc:cxnChg>
      </pc:sldChg>
      <pc:sldChg chg="modSp mod">
        <pc:chgData name="Vasquez-Rodriguez, Itzel@Waterboards" userId="428c77d9-68eb-4785-996c-0d9005a5df75" providerId="ADAL" clId="{C8C7C7C6-BCB8-4BE8-AF4F-BC89C641C9BD}" dt="2021-06-30T20:44:45.716" v="4518" actId="14100"/>
        <pc:sldMkLst>
          <pc:docMk/>
          <pc:sldMk cId="1644976228" sldId="1297"/>
        </pc:sldMkLst>
        <pc:spChg chg="mod">
          <ac:chgData name="Vasquez-Rodriguez, Itzel@Waterboards" userId="428c77d9-68eb-4785-996c-0d9005a5df75" providerId="ADAL" clId="{C8C7C7C6-BCB8-4BE8-AF4F-BC89C641C9BD}" dt="2021-06-30T20:44:45.716" v="4518" actId="14100"/>
          <ac:spMkLst>
            <pc:docMk/>
            <pc:sldMk cId="1644976228" sldId="1297"/>
            <ac:spMk id="7" creationId="{67029059-7F16-4396-A84E-6826E9A9C554}"/>
          </ac:spMkLst>
        </pc:spChg>
      </pc:sldChg>
      <pc:sldChg chg="addSp modSp mod">
        <pc:chgData name="Vasquez-Rodriguez, Itzel@Waterboards" userId="428c77d9-68eb-4785-996c-0d9005a5df75" providerId="ADAL" clId="{C8C7C7C6-BCB8-4BE8-AF4F-BC89C641C9BD}" dt="2021-06-30T20:53:45.857" v="5795"/>
        <pc:sldMkLst>
          <pc:docMk/>
          <pc:sldMk cId="3509383214" sldId="1298"/>
        </pc:sldMkLst>
        <pc:spChg chg="mod">
          <ac:chgData name="Vasquez-Rodriguez, Itzel@Waterboards" userId="428c77d9-68eb-4785-996c-0d9005a5df75" providerId="ADAL" clId="{C8C7C7C6-BCB8-4BE8-AF4F-BC89C641C9BD}" dt="2021-06-30T20:28:36.462" v="4481"/>
          <ac:spMkLst>
            <pc:docMk/>
            <pc:sldMk cId="3509383214" sldId="1298"/>
            <ac:spMk id="3" creationId="{667A474C-508E-476B-A43F-021414ABB8F3}"/>
          </ac:spMkLst>
        </pc:spChg>
        <pc:spChg chg="mod">
          <ac:chgData name="Vasquez-Rodriguez, Itzel@Waterboards" userId="428c77d9-68eb-4785-996c-0d9005a5df75" providerId="ADAL" clId="{C8C7C7C6-BCB8-4BE8-AF4F-BC89C641C9BD}" dt="2021-06-30T20:28:42.542" v="4482"/>
          <ac:spMkLst>
            <pc:docMk/>
            <pc:sldMk cId="3509383214" sldId="1298"/>
            <ac:spMk id="5" creationId="{9E9A222D-3237-4581-A283-F5B0B9D40D60}"/>
          </ac:spMkLst>
        </pc:spChg>
        <pc:spChg chg="mod">
          <ac:chgData name="Vasquez-Rodriguez, Itzel@Waterboards" userId="428c77d9-68eb-4785-996c-0d9005a5df75" providerId="ADAL" clId="{C8C7C7C6-BCB8-4BE8-AF4F-BC89C641C9BD}" dt="2021-06-30T20:28:42.542" v="4482"/>
          <ac:spMkLst>
            <pc:docMk/>
            <pc:sldMk cId="3509383214" sldId="1298"/>
            <ac:spMk id="13" creationId="{624AC322-E45A-0D4F-B295-28EBC559526A}"/>
          </ac:spMkLst>
        </pc:spChg>
        <pc:grpChg chg="add mod">
          <ac:chgData name="Vasquez-Rodriguez, Itzel@Waterboards" userId="428c77d9-68eb-4785-996c-0d9005a5df75" providerId="ADAL" clId="{C8C7C7C6-BCB8-4BE8-AF4F-BC89C641C9BD}" dt="2021-06-30T20:53:33.278" v="5713"/>
          <ac:grpSpMkLst>
            <pc:docMk/>
            <pc:sldMk cId="3509383214" sldId="1298"/>
            <ac:grpSpMk id="6" creationId="{6382912A-A99C-4E37-819A-45B614420A48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3:45.857" v="5795"/>
          <ac:grpSpMkLst>
            <pc:docMk/>
            <pc:sldMk cId="3509383214" sldId="1298"/>
            <ac:grpSpMk id="7" creationId="{23AB7A89-AA2F-467D-8EC4-87C8E635F8D0}"/>
          </ac:grpSpMkLst>
        </pc:grpChg>
        <pc:picChg chg="mod">
          <ac:chgData name="Vasquez-Rodriguez, Itzel@Waterboards" userId="428c77d9-68eb-4785-996c-0d9005a5df75" providerId="ADAL" clId="{C8C7C7C6-BCB8-4BE8-AF4F-BC89C641C9BD}" dt="2021-06-30T20:28:42.542" v="4482"/>
          <ac:picMkLst>
            <pc:docMk/>
            <pc:sldMk cId="3509383214" sldId="1298"/>
            <ac:picMk id="2" creationId="{B015A25B-2541-4294-987F-5C1D19EF2E5C}"/>
          </ac:picMkLst>
        </pc:picChg>
        <pc:picChg chg="mod">
          <ac:chgData name="Vasquez-Rodriguez, Itzel@Waterboards" userId="428c77d9-68eb-4785-996c-0d9005a5df75" providerId="ADAL" clId="{C8C7C7C6-BCB8-4BE8-AF4F-BC89C641C9BD}" dt="2021-06-30T20:28:36.462" v="4481"/>
          <ac:picMkLst>
            <pc:docMk/>
            <pc:sldMk cId="3509383214" sldId="1298"/>
            <ac:picMk id="4" creationId="{6E49E0B6-619D-49C3-ADB6-B054C5CE6CDF}"/>
          </ac:picMkLst>
        </pc:picChg>
      </pc:sldChg>
      <pc:sldChg chg="delSp mod">
        <pc:chgData name="Vasquez-Rodriguez, Itzel@Waterboards" userId="428c77d9-68eb-4785-996c-0d9005a5df75" providerId="ADAL" clId="{C8C7C7C6-BCB8-4BE8-AF4F-BC89C641C9BD}" dt="2021-06-30T20:45:16.445" v="4522" actId="478"/>
        <pc:sldMkLst>
          <pc:docMk/>
          <pc:sldMk cId="2969848141" sldId="1300"/>
        </pc:sldMkLst>
        <pc:spChg chg="del">
          <ac:chgData name="Vasquez-Rodriguez, Itzel@Waterboards" userId="428c77d9-68eb-4785-996c-0d9005a5df75" providerId="ADAL" clId="{C8C7C7C6-BCB8-4BE8-AF4F-BC89C641C9BD}" dt="2021-06-30T20:45:16.445" v="4522" actId="478"/>
          <ac:spMkLst>
            <pc:docMk/>
            <pc:sldMk cId="2969848141" sldId="1300"/>
            <ac:spMk id="4" creationId="{208CF0CC-9556-46D9-9475-A48B77848BA9}"/>
          </ac:spMkLst>
        </pc:spChg>
      </pc:sldChg>
      <pc:sldChg chg="addSp delSp modSp mod">
        <pc:chgData name="Vasquez-Rodriguez, Itzel@Waterboards" userId="428c77d9-68eb-4785-996c-0d9005a5df75" providerId="ADAL" clId="{C8C7C7C6-BCB8-4BE8-AF4F-BC89C641C9BD}" dt="2021-06-30T20:50:38.537" v="5263"/>
        <pc:sldMkLst>
          <pc:docMk/>
          <pc:sldMk cId="2503037596" sldId="1303"/>
        </pc:sldMkLst>
        <pc:spChg chg="mod">
          <ac:chgData name="Vasquez-Rodriguez, Itzel@Waterboards" userId="428c77d9-68eb-4785-996c-0d9005a5df75" providerId="ADAL" clId="{C8C7C7C6-BCB8-4BE8-AF4F-BC89C641C9BD}" dt="2021-06-30T20:25:34.221" v="4467"/>
          <ac:spMkLst>
            <pc:docMk/>
            <pc:sldMk cId="2503037596" sldId="1303"/>
            <ac:spMk id="4" creationId="{A328D28F-D9B9-4026-928B-0D5C6D2B0384}"/>
          </ac:spMkLst>
        </pc:spChg>
        <pc:spChg chg="del">
          <ac:chgData name="Vasquez-Rodriguez, Itzel@Waterboards" userId="428c77d9-68eb-4785-996c-0d9005a5df75" providerId="ADAL" clId="{C8C7C7C6-BCB8-4BE8-AF4F-BC89C641C9BD}" dt="2021-06-30T20:43:38.978" v="4508" actId="478"/>
          <ac:spMkLst>
            <pc:docMk/>
            <pc:sldMk cId="2503037596" sldId="1303"/>
            <ac:spMk id="5" creationId="{12AE975E-DCF2-4667-8998-D19E55D75C13}"/>
          </ac:spMkLst>
        </pc:spChg>
        <pc:spChg chg="mod">
          <ac:chgData name="Vasquez-Rodriguez, Itzel@Waterboards" userId="428c77d9-68eb-4785-996c-0d9005a5df75" providerId="ADAL" clId="{C8C7C7C6-BCB8-4BE8-AF4F-BC89C641C9BD}" dt="2021-06-30T20:25:40.077" v="4468"/>
          <ac:spMkLst>
            <pc:docMk/>
            <pc:sldMk cId="2503037596" sldId="1303"/>
            <ac:spMk id="15" creationId="{53EB1833-5C71-4ADE-8AD9-722F90C46EA3}"/>
          </ac:spMkLst>
        </pc:spChg>
        <pc:grpChg chg="add mod">
          <ac:chgData name="Vasquez-Rodriguez, Itzel@Waterboards" userId="428c77d9-68eb-4785-996c-0d9005a5df75" providerId="ADAL" clId="{C8C7C7C6-BCB8-4BE8-AF4F-BC89C641C9BD}" dt="2021-06-30T20:50:31.564" v="5185"/>
          <ac:grpSpMkLst>
            <pc:docMk/>
            <pc:sldMk cId="2503037596" sldId="1303"/>
            <ac:grpSpMk id="3" creationId="{7E53DA99-556A-457C-A446-D04DE97D24D3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0:38.537" v="5263"/>
          <ac:grpSpMkLst>
            <pc:docMk/>
            <pc:sldMk cId="2503037596" sldId="1303"/>
            <ac:grpSpMk id="6" creationId="{6EF74A63-458E-4C61-BFF4-015D2BAECE46}"/>
          </ac:grpSpMkLst>
        </pc:grpChg>
        <pc:picChg chg="mod">
          <ac:chgData name="Vasquez-Rodriguez, Itzel@Waterboards" userId="428c77d9-68eb-4785-996c-0d9005a5df75" providerId="ADAL" clId="{C8C7C7C6-BCB8-4BE8-AF4F-BC89C641C9BD}" dt="2021-06-30T20:25:34.221" v="4467"/>
          <ac:picMkLst>
            <pc:docMk/>
            <pc:sldMk cId="2503037596" sldId="1303"/>
            <ac:picMk id="10" creationId="{D8C36A6E-995A-42B9-81D3-69C25FAF780F}"/>
          </ac:picMkLst>
        </pc:picChg>
        <pc:picChg chg="mod">
          <ac:chgData name="Vasquez-Rodriguez, Itzel@Waterboards" userId="428c77d9-68eb-4785-996c-0d9005a5df75" providerId="ADAL" clId="{C8C7C7C6-BCB8-4BE8-AF4F-BC89C641C9BD}" dt="2021-06-30T20:25:34.221" v="4467"/>
          <ac:picMkLst>
            <pc:docMk/>
            <pc:sldMk cId="2503037596" sldId="1303"/>
            <ac:picMk id="12" creationId="{5CE06321-D59E-48E6-94FA-B4829D13BD09}"/>
          </ac:picMkLst>
        </pc:picChg>
        <pc:picChg chg="mod">
          <ac:chgData name="Vasquez-Rodriguez, Itzel@Waterboards" userId="428c77d9-68eb-4785-996c-0d9005a5df75" providerId="ADAL" clId="{C8C7C7C6-BCB8-4BE8-AF4F-BC89C641C9BD}" dt="2021-06-30T20:25:40.077" v="4468"/>
          <ac:picMkLst>
            <pc:docMk/>
            <pc:sldMk cId="2503037596" sldId="1303"/>
            <ac:picMk id="16" creationId="{1B73A404-8F09-4564-90A4-954C50B78BCF}"/>
          </ac:picMkLst>
        </pc:picChg>
        <pc:picChg chg="mod">
          <ac:chgData name="Vasquez-Rodriguez, Itzel@Waterboards" userId="428c77d9-68eb-4785-996c-0d9005a5df75" providerId="ADAL" clId="{C8C7C7C6-BCB8-4BE8-AF4F-BC89C641C9BD}" dt="2021-06-30T20:25:40.077" v="4468"/>
          <ac:picMkLst>
            <pc:docMk/>
            <pc:sldMk cId="2503037596" sldId="1303"/>
            <ac:picMk id="17" creationId="{8D9A1EDB-636C-4968-B045-E15D2F00E4F4}"/>
          </ac:picMkLst>
        </pc:picChg>
      </pc:sldChg>
      <pc:sldChg chg="addSp delSp modSp mod">
        <pc:chgData name="Vasquez-Rodriguez, Itzel@Waterboards" userId="428c77d9-68eb-4785-996c-0d9005a5df75" providerId="ADAL" clId="{C8C7C7C6-BCB8-4BE8-AF4F-BC89C641C9BD}" dt="2021-06-30T20:54:52.039" v="6063"/>
        <pc:sldMkLst>
          <pc:docMk/>
          <pc:sldMk cId="0" sldId="1305"/>
        </pc:sldMkLst>
        <pc:spChg chg="mod">
          <ac:chgData name="Vasquez-Rodriguez, Itzel@Waterboards" userId="428c77d9-68eb-4785-996c-0d9005a5df75" providerId="ADAL" clId="{C8C7C7C6-BCB8-4BE8-AF4F-BC89C641C9BD}" dt="2021-06-30T20:29:00.150" v="4484"/>
          <ac:spMkLst>
            <pc:docMk/>
            <pc:sldMk cId="0" sldId="1305"/>
            <ac:spMk id="22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29:20.463" v="4486"/>
          <ac:spMkLst>
            <pc:docMk/>
            <pc:sldMk cId="0" sldId="1305"/>
            <ac:spMk id="23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29:06.150" v="4485"/>
          <ac:spMkLst>
            <pc:docMk/>
            <pc:sldMk cId="0" sldId="1305"/>
            <ac:spMk id="24" creationId="{00000000-0000-0000-0000-000000000000}"/>
          </ac:spMkLst>
        </pc:spChg>
        <pc:spChg chg="add del">
          <ac:chgData name="Vasquez-Rodriguez, Itzel@Waterboards" userId="428c77d9-68eb-4785-996c-0d9005a5df75" providerId="ADAL" clId="{C8C7C7C6-BCB8-4BE8-AF4F-BC89C641C9BD}" dt="2021-06-30T20:44:59.925" v="4520" actId="478"/>
          <ac:spMkLst>
            <pc:docMk/>
            <pc:sldMk cId="0" sldId="1305"/>
            <ac:spMk id="28" creationId="{00000000-0000-0000-0000-000000000000}"/>
          </ac:spMkLst>
        </pc:spChg>
        <pc:grpChg chg="add mod">
          <ac:chgData name="Vasquez-Rodriguez, Itzel@Waterboards" userId="428c77d9-68eb-4785-996c-0d9005a5df75" providerId="ADAL" clId="{C8C7C7C6-BCB8-4BE8-AF4F-BC89C641C9BD}" dt="2021-06-30T20:54:25.064" v="5921"/>
          <ac:grpSpMkLst>
            <pc:docMk/>
            <pc:sldMk cId="0" sldId="1305"/>
            <ac:grpSpMk id="7" creationId="{6D14F220-AF7F-46F9-BEB1-2A3F1F434A8A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4:52.039" v="6063"/>
          <ac:grpSpMkLst>
            <pc:docMk/>
            <pc:sldMk cId="0" sldId="1305"/>
            <ac:grpSpMk id="8" creationId="{2560D3E7-ECB2-4BDF-9E4A-BA062035DB68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4:31.711" v="5971"/>
          <ac:grpSpMkLst>
            <pc:docMk/>
            <pc:sldMk cId="0" sldId="1305"/>
            <ac:grpSpMk id="9" creationId="{4505EB61-7A03-4465-821E-C4259059A833}"/>
          </ac:grpSpMkLst>
        </pc:grpChg>
        <pc:grpChg chg="mod">
          <ac:chgData name="Vasquez-Rodriguez, Itzel@Waterboards" userId="428c77d9-68eb-4785-996c-0d9005a5df75" providerId="ADAL" clId="{C8C7C7C6-BCB8-4BE8-AF4F-BC89C641C9BD}" dt="2021-06-30T20:29:06.150" v="4485"/>
          <ac:grpSpMkLst>
            <pc:docMk/>
            <pc:sldMk cId="0" sldId="1305"/>
            <ac:grpSpMk id="10" creationId="{00000000-0000-0000-0000-000000000000}"/>
          </ac:grpSpMkLst>
        </pc:grpChg>
        <pc:grpChg chg="mod">
          <ac:chgData name="Vasquez-Rodriguez, Itzel@Waterboards" userId="428c77d9-68eb-4785-996c-0d9005a5df75" providerId="ADAL" clId="{C8C7C7C6-BCB8-4BE8-AF4F-BC89C641C9BD}" dt="2021-06-30T20:29:20.463" v="4486"/>
          <ac:grpSpMkLst>
            <pc:docMk/>
            <pc:sldMk cId="0" sldId="1305"/>
            <ac:grpSpMk id="14" creationId="{00000000-0000-0000-0000-000000000000}"/>
          </ac:grpSpMkLst>
        </pc:grpChg>
        <pc:grpChg chg="mod">
          <ac:chgData name="Vasquez-Rodriguez, Itzel@Waterboards" userId="428c77d9-68eb-4785-996c-0d9005a5df75" providerId="ADAL" clId="{C8C7C7C6-BCB8-4BE8-AF4F-BC89C641C9BD}" dt="2021-06-30T20:29:00.150" v="4484"/>
          <ac:grpSpMkLst>
            <pc:docMk/>
            <pc:sldMk cId="0" sldId="1305"/>
            <ac:grpSpMk id="18" creationId="{00000000-0000-0000-0000-000000000000}"/>
          </ac:grpSpMkLst>
        </pc:grpChg>
      </pc:sldChg>
      <pc:sldChg chg="addSp delSp modSp mod">
        <pc:chgData name="Vasquez-Rodriguez, Itzel@Waterboards" userId="428c77d9-68eb-4785-996c-0d9005a5df75" providerId="ADAL" clId="{C8C7C7C6-BCB8-4BE8-AF4F-BC89C641C9BD}" dt="2021-06-30T20:13:03.048" v="1762"/>
        <pc:sldMkLst>
          <pc:docMk/>
          <pc:sldMk cId="1477707732" sldId="1306"/>
        </pc:sldMkLst>
        <pc:spChg chg="add del mod">
          <ac:chgData name="Vasquez-Rodriguez, Itzel@Waterboards" userId="428c77d9-68eb-4785-996c-0d9005a5df75" providerId="ADAL" clId="{C8C7C7C6-BCB8-4BE8-AF4F-BC89C641C9BD}" dt="2021-06-30T20:12:19.950" v="1388" actId="478"/>
          <ac:spMkLst>
            <pc:docMk/>
            <pc:sldMk cId="1477707732" sldId="1306"/>
            <ac:spMk id="3" creationId="{B42EB653-A067-47EF-9902-8965A569915E}"/>
          </ac:spMkLst>
        </pc:spChg>
        <pc:picChg chg="add del mod">
          <ac:chgData name="Vasquez-Rodriguez, Itzel@Waterboards" userId="428c77d9-68eb-4785-996c-0d9005a5df75" providerId="ADAL" clId="{C8C7C7C6-BCB8-4BE8-AF4F-BC89C641C9BD}" dt="2021-06-30T20:13:03.048" v="1762"/>
          <ac:picMkLst>
            <pc:docMk/>
            <pc:sldMk cId="1477707732" sldId="1306"/>
            <ac:picMk id="6" creationId="{F37BA013-0D17-4B5E-B0C6-D829AB6FF18E}"/>
          </ac:picMkLst>
        </pc:picChg>
        <pc:picChg chg="del">
          <ac:chgData name="Vasquez-Rodriguez, Itzel@Waterboards" userId="428c77d9-68eb-4785-996c-0d9005a5df75" providerId="ADAL" clId="{C8C7C7C6-BCB8-4BE8-AF4F-BC89C641C9BD}" dt="2021-06-30T20:12:13.736" v="1384" actId="478"/>
          <ac:picMkLst>
            <pc:docMk/>
            <pc:sldMk cId="1477707732" sldId="1306"/>
            <ac:picMk id="11" creationId="{9B7073AB-D257-4CF7-B924-0E41561B7237}"/>
          </ac:picMkLst>
        </pc:picChg>
      </pc:sldChg>
      <pc:sldChg chg="delSp modSp mod">
        <pc:chgData name="Vasquez-Rodriguez, Itzel@Waterboards" userId="428c77d9-68eb-4785-996c-0d9005a5df75" providerId="ADAL" clId="{C8C7C7C6-BCB8-4BE8-AF4F-BC89C641C9BD}" dt="2021-06-30T20:44:11.210" v="4513" actId="478"/>
        <pc:sldMkLst>
          <pc:docMk/>
          <pc:sldMk cId="34997415" sldId="1307"/>
        </pc:sldMkLst>
        <pc:spChg chg="del">
          <ac:chgData name="Vasquez-Rodriguez, Itzel@Waterboards" userId="428c77d9-68eb-4785-996c-0d9005a5df75" providerId="ADAL" clId="{C8C7C7C6-BCB8-4BE8-AF4F-BC89C641C9BD}" dt="2021-06-30T20:44:11.210" v="4513" actId="478"/>
          <ac:spMkLst>
            <pc:docMk/>
            <pc:sldMk cId="34997415" sldId="1307"/>
            <ac:spMk id="7" creationId="{67029059-7F16-4396-A84E-6826E9A9C554}"/>
          </ac:spMkLst>
        </pc:spChg>
        <pc:picChg chg="mod">
          <ac:chgData name="Vasquez-Rodriguez, Itzel@Waterboards" userId="428c77d9-68eb-4785-996c-0d9005a5df75" providerId="ADAL" clId="{C8C7C7C6-BCB8-4BE8-AF4F-BC89C641C9BD}" dt="2021-06-30T20:09:58.813" v="819"/>
          <ac:picMkLst>
            <pc:docMk/>
            <pc:sldMk cId="34997415" sldId="1307"/>
            <ac:picMk id="9" creationId="{18116719-1032-4717-8782-1463D371C60B}"/>
          </ac:picMkLst>
        </pc:picChg>
        <pc:picChg chg="mod">
          <ac:chgData name="Vasquez-Rodriguez, Itzel@Waterboards" userId="428c77d9-68eb-4785-996c-0d9005a5df75" providerId="ADAL" clId="{C8C7C7C6-BCB8-4BE8-AF4F-BC89C641C9BD}" dt="2021-06-30T20:10:54.020" v="1181"/>
          <ac:picMkLst>
            <pc:docMk/>
            <pc:sldMk cId="34997415" sldId="1307"/>
            <ac:picMk id="13" creationId="{9E9FB068-E238-4C4B-A775-BFDB4ECEB49B}"/>
          </ac:picMkLst>
        </pc:picChg>
        <pc:picChg chg="mod">
          <ac:chgData name="Vasquez-Rodriguez, Itzel@Waterboards" userId="428c77d9-68eb-4785-996c-0d9005a5df75" providerId="ADAL" clId="{C8C7C7C6-BCB8-4BE8-AF4F-BC89C641C9BD}" dt="2021-06-30T20:10:35.829" v="977"/>
          <ac:picMkLst>
            <pc:docMk/>
            <pc:sldMk cId="34997415" sldId="1307"/>
            <ac:picMk id="15" creationId="{D2F78441-386A-4DAF-AC10-50CD8CE12172}"/>
          </ac:picMkLst>
        </pc:picChg>
      </pc:sldChg>
      <pc:sldChg chg="delSp modSp mod">
        <pc:chgData name="Vasquez-Rodriguez, Itzel@Waterboards" userId="428c77d9-68eb-4785-996c-0d9005a5df75" providerId="ADAL" clId="{C8C7C7C6-BCB8-4BE8-AF4F-BC89C641C9BD}" dt="2021-06-30T20:45:11.929" v="4521" actId="478"/>
        <pc:sldMkLst>
          <pc:docMk/>
          <pc:sldMk cId="206118014" sldId="1308"/>
        </pc:sldMkLst>
        <pc:spChg chg="del">
          <ac:chgData name="Vasquez-Rodriguez, Itzel@Waterboards" userId="428c77d9-68eb-4785-996c-0d9005a5df75" providerId="ADAL" clId="{C8C7C7C6-BCB8-4BE8-AF4F-BC89C641C9BD}" dt="2021-06-30T20:45:11.929" v="4521" actId="478"/>
          <ac:spMkLst>
            <pc:docMk/>
            <pc:sldMk cId="206118014" sldId="1308"/>
            <ac:spMk id="4" creationId="{208CF0CC-9556-46D9-9475-A48B77848BA9}"/>
          </ac:spMkLst>
        </pc:spChg>
        <pc:picChg chg="mod">
          <ac:chgData name="Vasquez-Rodriguez, Itzel@Waterboards" userId="428c77d9-68eb-4785-996c-0d9005a5df75" providerId="ADAL" clId="{C8C7C7C6-BCB8-4BE8-AF4F-BC89C641C9BD}" dt="2021-06-30T20:16:54.804" v="2171"/>
          <ac:picMkLst>
            <pc:docMk/>
            <pc:sldMk cId="206118014" sldId="1308"/>
            <ac:picMk id="5" creationId="{525C89DA-5E25-4A36-ABB9-1740BB4ED980}"/>
          </ac:picMkLst>
        </pc:picChg>
        <pc:picChg chg="mod">
          <ac:chgData name="Vasquez-Rodriguez, Itzel@Waterboards" userId="428c77d9-68eb-4785-996c-0d9005a5df75" providerId="ADAL" clId="{C8C7C7C6-BCB8-4BE8-AF4F-BC89C641C9BD}" dt="2021-06-30T20:17:15.344" v="2263"/>
          <ac:picMkLst>
            <pc:docMk/>
            <pc:sldMk cId="206118014" sldId="1308"/>
            <ac:picMk id="1026" creationId="{E183C40B-C660-4F6E-82FE-20AD49B4D32E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49:33.149" v="5087"/>
        <pc:sldMkLst>
          <pc:docMk/>
          <pc:sldMk cId="3269558672" sldId="1312"/>
        </pc:sldMkLst>
        <pc:spChg chg="mod">
          <ac:chgData name="Vasquez-Rodriguez, Itzel@Waterboards" userId="428c77d9-68eb-4785-996c-0d9005a5df75" providerId="ADAL" clId="{C8C7C7C6-BCB8-4BE8-AF4F-BC89C641C9BD}" dt="2021-06-30T20:25:51.781" v="4469"/>
          <ac:spMkLst>
            <pc:docMk/>
            <pc:sldMk cId="3269558672" sldId="1312"/>
            <ac:spMk id="6" creationId="{3875C9B0-F8FD-9645-B067-1B791F67D8A9}"/>
          </ac:spMkLst>
        </pc:spChg>
        <pc:spChg chg="mod">
          <ac:chgData name="Vasquez-Rodriguez, Itzel@Waterboards" userId="428c77d9-68eb-4785-996c-0d9005a5df75" providerId="ADAL" clId="{C8C7C7C6-BCB8-4BE8-AF4F-BC89C641C9BD}" dt="2021-06-30T20:25:51.781" v="4469"/>
          <ac:spMkLst>
            <pc:docMk/>
            <pc:sldMk cId="3269558672" sldId="1312"/>
            <ac:spMk id="10" creationId="{358D78C0-D77A-4F79-AEB4-5A582F8D60E1}"/>
          </ac:spMkLst>
        </pc:spChg>
        <pc:grpChg chg="add mod">
          <ac:chgData name="Vasquez-Rodriguez, Itzel@Waterboards" userId="428c77d9-68eb-4785-996c-0d9005a5df75" providerId="ADAL" clId="{C8C7C7C6-BCB8-4BE8-AF4F-BC89C641C9BD}" dt="2021-06-30T20:49:33.149" v="5087"/>
          <ac:grpSpMkLst>
            <pc:docMk/>
            <pc:sldMk cId="3269558672" sldId="1312"/>
            <ac:grpSpMk id="2" creationId="{2CA6E25B-8395-4D96-9736-97751FBA36EA}"/>
          </ac:grpSpMkLst>
        </pc:grpChg>
        <pc:picChg chg="mod">
          <ac:chgData name="Vasquez-Rodriguez, Itzel@Waterboards" userId="428c77d9-68eb-4785-996c-0d9005a5df75" providerId="ADAL" clId="{C8C7C7C6-BCB8-4BE8-AF4F-BC89C641C9BD}" dt="2021-06-30T20:25:51.781" v="4469"/>
          <ac:picMkLst>
            <pc:docMk/>
            <pc:sldMk cId="3269558672" sldId="1312"/>
            <ac:picMk id="3" creationId="{7253CF0D-DCA3-4010-A288-F21853992BE5}"/>
          </ac:picMkLst>
        </pc:picChg>
      </pc:sldChg>
      <pc:sldChg chg="addSp delSp modSp mod">
        <pc:chgData name="Vasquez-Rodriguez, Itzel@Waterboards" userId="428c77d9-68eb-4785-996c-0d9005a5df75" providerId="ADAL" clId="{C8C7C7C6-BCB8-4BE8-AF4F-BC89C641C9BD}" dt="2021-06-30T20:55:38.717" v="6267"/>
        <pc:sldMkLst>
          <pc:docMk/>
          <pc:sldMk cId="2735730160" sldId="1313"/>
        </pc:sldMkLst>
        <pc:spChg chg="mod">
          <ac:chgData name="Vasquez-Rodriguez, Itzel@Waterboards" userId="428c77d9-68eb-4785-996c-0d9005a5df75" providerId="ADAL" clId="{C8C7C7C6-BCB8-4BE8-AF4F-BC89C641C9BD}" dt="2021-06-30T20:29:57.511" v="4489"/>
          <ac:spMkLst>
            <pc:docMk/>
            <pc:sldMk cId="2735730160" sldId="1313"/>
            <ac:spMk id="3" creationId="{667A474C-508E-476B-A43F-021414ABB8F3}"/>
          </ac:spMkLst>
        </pc:spChg>
        <pc:spChg chg="mod">
          <ac:chgData name="Vasquez-Rodriguez, Itzel@Waterboards" userId="428c77d9-68eb-4785-996c-0d9005a5df75" providerId="ADAL" clId="{C8C7C7C6-BCB8-4BE8-AF4F-BC89C641C9BD}" dt="2021-06-30T20:29:52.295" v="4488"/>
          <ac:spMkLst>
            <pc:docMk/>
            <pc:sldMk cId="2735730160" sldId="1313"/>
            <ac:spMk id="5" creationId="{9E9A222D-3237-4581-A283-F5B0B9D40D60}"/>
          </ac:spMkLst>
        </pc:spChg>
        <pc:spChg chg="del">
          <ac:chgData name="Vasquez-Rodriguez, Itzel@Waterboards" userId="428c77d9-68eb-4785-996c-0d9005a5df75" providerId="ADAL" clId="{C8C7C7C6-BCB8-4BE8-AF4F-BC89C641C9BD}" dt="2021-06-30T20:45:22.405" v="4523" actId="478"/>
          <ac:spMkLst>
            <pc:docMk/>
            <pc:sldMk cId="2735730160" sldId="1313"/>
            <ac:spMk id="10" creationId="{346F1A55-99E5-4F3F-B5D0-647F40797288}"/>
          </ac:spMkLst>
        </pc:spChg>
        <pc:spChg chg="mod">
          <ac:chgData name="Vasquez-Rodriguez, Itzel@Waterboards" userId="428c77d9-68eb-4785-996c-0d9005a5df75" providerId="ADAL" clId="{C8C7C7C6-BCB8-4BE8-AF4F-BC89C641C9BD}" dt="2021-06-30T20:29:52.295" v="4488"/>
          <ac:spMkLst>
            <pc:docMk/>
            <pc:sldMk cId="2735730160" sldId="1313"/>
            <ac:spMk id="13" creationId="{624AC322-E45A-0D4F-B295-28EBC559526A}"/>
          </ac:spMkLst>
        </pc:spChg>
        <pc:grpChg chg="add mod">
          <ac:chgData name="Vasquez-Rodriguez, Itzel@Waterboards" userId="428c77d9-68eb-4785-996c-0d9005a5df75" providerId="ADAL" clId="{C8C7C7C6-BCB8-4BE8-AF4F-BC89C641C9BD}" dt="2021-06-30T20:55:38.717" v="6267"/>
          <ac:grpSpMkLst>
            <pc:docMk/>
            <pc:sldMk cId="2735730160" sldId="1313"/>
            <ac:grpSpMk id="6" creationId="{F07B6001-559A-440D-9278-68B5BFCBCA63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5:31.159" v="6237"/>
          <ac:grpSpMkLst>
            <pc:docMk/>
            <pc:sldMk cId="2735730160" sldId="1313"/>
            <ac:grpSpMk id="7" creationId="{38FF1ADC-FC27-4E73-87B1-84B8066A5448}"/>
          </ac:grpSpMkLst>
        </pc:grpChg>
        <pc:picChg chg="mod">
          <ac:chgData name="Vasquez-Rodriguez, Itzel@Waterboards" userId="428c77d9-68eb-4785-996c-0d9005a5df75" providerId="ADAL" clId="{C8C7C7C6-BCB8-4BE8-AF4F-BC89C641C9BD}" dt="2021-06-30T20:29:52.295" v="4488"/>
          <ac:picMkLst>
            <pc:docMk/>
            <pc:sldMk cId="2735730160" sldId="1313"/>
            <ac:picMk id="2" creationId="{B015A25B-2541-4294-987F-5C1D19EF2E5C}"/>
          </ac:picMkLst>
        </pc:picChg>
        <pc:picChg chg="mod">
          <ac:chgData name="Vasquez-Rodriguez, Itzel@Waterboards" userId="428c77d9-68eb-4785-996c-0d9005a5df75" providerId="ADAL" clId="{C8C7C7C6-BCB8-4BE8-AF4F-BC89C641C9BD}" dt="2021-06-30T20:29:57.511" v="4489"/>
          <ac:picMkLst>
            <pc:docMk/>
            <pc:sldMk cId="2735730160" sldId="1313"/>
            <ac:picMk id="4" creationId="{6E49E0B6-619D-49C3-ADB6-B054C5CE6CDF}"/>
          </ac:picMkLst>
        </pc:picChg>
      </pc:sldChg>
      <pc:sldChg chg="addSp delSp modSp mod">
        <pc:chgData name="Vasquez-Rodriguez, Itzel@Waterboards" userId="428c77d9-68eb-4785-996c-0d9005a5df75" providerId="ADAL" clId="{C8C7C7C6-BCB8-4BE8-AF4F-BC89C641C9BD}" dt="2021-06-30T20:58:41.100" v="7361"/>
        <pc:sldMkLst>
          <pc:docMk/>
          <pc:sldMk cId="2191399898" sldId="1315"/>
        </pc:sldMkLst>
        <pc:spChg chg="del">
          <ac:chgData name="Vasquez-Rodriguez, Itzel@Waterboards" userId="428c77d9-68eb-4785-996c-0d9005a5df75" providerId="ADAL" clId="{C8C7C7C6-BCB8-4BE8-AF4F-BC89C641C9BD}" dt="2021-06-30T20:45:33.009" v="4525" actId="478"/>
          <ac:spMkLst>
            <pc:docMk/>
            <pc:sldMk cId="2191399898" sldId="1315"/>
            <ac:spMk id="4" creationId="{E8FE0D83-818B-41CF-B2BB-B876337601D7}"/>
          </ac:spMkLst>
        </pc:spChg>
        <pc:spChg chg="mod">
          <ac:chgData name="Vasquez-Rodriguez, Itzel@Waterboards" userId="428c77d9-68eb-4785-996c-0d9005a5df75" providerId="ADAL" clId="{C8C7C7C6-BCB8-4BE8-AF4F-BC89C641C9BD}" dt="2021-06-30T20:31:06.192" v="4500"/>
          <ac:spMkLst>
            <pc:docMk/>
            <pc:sldMk cId="2191399898" sldId="1315"/>
            <ac:spMk id="5" creationId="{47DA05A8-2C3E-45CC-85E7-311D945F3969}"/>
          </ac:spMkLst>
        </pc:spChg>
        <pc:spChg chg="mod">
          <ac:chgData name="Vasquez-Rodriguez, Itzel@Waterboards" userId="428c77d9-68eb-4785-996c-0d9005a5df75" providerId="ADAL" clId="{C8C7C7C6-BCB8-4BE8-AF4F-BC89C641C9BD}" dt="2021-06-30T20:31:06.192" v="4500"/>
          <ac:spMkLst>
            <pc:docMk/>
            <pc:sldMk cId="2191399898" sldId="1315"/>
            <ac:spMk id="9" creationId="{CE71076D-D2E4-4C1A-9687-D7B4CA685B45}"/>
          </ac:spMkLst>
        </pc:spChg>
        <pc:grpChg chg="add mod">
          <ac:chgData name="Vasquez-Rodriguez, Itzel@Waterboards" userId="428c77d9-68eb-4785-996c-0d9005a5df75" providerId="ADAL" clId="{C8C7C7C6-BCB8-4BE8-AF4F-BC89C641C9BD}" dt="2021-06-30T20:58:41.100" v="7361"/>
          <ac:grpSpMkLst>
            <pc:docMk/>
            <pc:sldMk cId="2191399898" sldId="1315"/>
            <ac:grpSpMk id="2" creationId="{8CE95745-6092-495C-A72A-8F0CECDD5622}"/>
          </ac:grpSpMkLst>
        </pc:grpChg>
      </pc:sldChg>
      <pc:sldChg chg="addSp delSp modSp mod">
        <pc:chgData name="Vasquez-Rodriguez, Itzel@Waterboards" userId="428c77d9-68eb-4785-996c-0d9005a5df75" providerId="ADAL" clId="{C8C7C7C6-BCB8-4BE8-AF4F-BC89C641C9BD}" dt="2021-06-30T20:57:56.538" v="7315"/>
        <pc:sldMkLst>
          <pc:docMk/>
          <pc:sldMk cId="1525537275" sldId="1316"/>
        </pc:sldMkLst>
        <pc:spChg chg="mod">
          <ac:chgData name="Vasquez-Rodriguez, Itzel@Waterboards" userId="428c77d9-68eb-4785-996c-0d9005a5df75" providerId="ADAL" clId="{C8C7C7C6-BCB8-4BE8-AF4F-BC89C641C9BD}" dt="2021-06-30T20:30:52.119" v="4499"/>
          <ac:spMkLst>
            <pc:docMk/>
            <pc:sldMk cId="1525537275" sldId="1316"/>
            <ac:spMk id="3" creationId="{667A474C-508E-476B-A43F-021414ABB8F3}"/>
          </ac:spMkLst>
        </pc:spChg>
        <pc:spChg chg="mod">
          <ac:chgData name="Vasquez-Rodriguez, Itzel@Waterboards" userId="428c77d9-68eb-4785-996c-0d9005a5df75" providerId="ADAL" clId="{C8C7C7C6-BCB8-4BE8-AF4F-BC89C641C9BD}" dt="2021-06-30T20:30:48.584" v="4498"/>
          <ac:spMkLst>
            <pc:docMk/>
            <pc:sldMk cId="1525537275" sldId="1316"/>
            <ac:spMk id="5" creationId="{9E9A222D-3237-4581-A283-F5B0B9D40D60}"/>
          </ac:spMkLst>
        </pc:spChg>
        <pc:spChg chg="del">
          <ac:chgData name="Vasquez-Rodriguez, Itzel@Waterboards" userId="428c77d9-68eb-4785-996c-0d9005a5df75" providerId="ADAL" clId="{C8C7C7C6-BCB8-4BE8-AF4F-BC89C641C9BD}" dt="2021-06-30T20:45:28.182" v="4524" actId="478"/>
          <ac:spMkLst>
            <pc:docMk/>
            <pc:sldMk cId="1525537275" sldId="1316"/>
            <ac:spMk id="10" creationId="{346F1A55-99E5-4F3F-B5D0-647F40797288}"/>
          </ac:spMkLst>
        </pc:spChg>
        <pc:spChg chg="mod">
          <ac:chgData name="Vasquez-Rodriguez, Itzel@Waterboards" userId="428c77d9-68eb-4785-996c-0d9005a5df75" providerId="ADAL" clId="{C8C7C7C6-BCB8-4BE8-AF4F-BC89C641C9BD}" dt="2021-06-30T20:30:48.584" v="4498"/>
          <ac:spMkLst>
            <pc:docMk/>
            <pc:sldMk cId="1525537275" sldId="1316"/>
            <ac:spMk id="13" creationId="{624AC322-E45A-0D4F-B295-28EBC559526A}"/>
          </ac:spMkLst>
        </pc:spChg>
        <pc:grpChg chg="add mod">
          <ac:chgData name="Vasquez-Rodriguez, Itzel@Waterboards" userId="428c77d9-68eb-4785-996c-0d9005a5df75" providerId="ADAL" clId="{C8C7C7C6-BCB8-4BE8-AF4F-BC89C641C9BD}" dt="2021-06-30T20:57:56.538" v="7315"/>
          <ac:grpSpMkLst>
            <pc:docMk/>
            <pc:sldMk cId="1525537275" sldId="1316"/>
            <ac:grpSpMk id="6" creationId="{5DD65F08-A69E-4F09-9540-482521B350C3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7:42.885" v="7217"/>
          <ac:grpSpMkLst>
            <pc:docMk/>
            <pc:sldMk cId="1525537275" sldId="1316"/>
            <ac:grpSpMk id="7" creationId="{504413F8-1B81-4C2A-B6BA-0142DDE77BF6}"/>
          </ac:grpSpMkLst>
        </pc:grpChg>
        <pc:picChg chg="mod">
          <ac:chgData name="Vasquez-Rodriguez, Itzel@Waterboards" userId="428c77d9-68eb-4785-996c-0d9005a5df75" providerId="ADAL" clId="{C8C7C7C6-BCB8-4BE8-AF4F-BC89C641C9BD}" dt="2021-06-30T20:30:48.584" v="4498"/>
          <ac:picMkLst>
            <pc:docMk/>
            <pc:sldMk cId="1525537275" sldId="1316"/>
            <ac:picMk id="2" creationId="{B015A25B-2541-4294-987F-5C1D19EF2E5C}"/>
          </ac:picMkLst>
        </pc:picChg>
        <pc:picChg chg="mod">
          <ac:chgData name="Vasquez-Rodriguez, Itzel@Waterboards" userId="428c77d9-68eb-4785-996c-0d9005a5df75" providerId="ADAL" clId="{C8C7C7C6-BCB8-4BE8-AF4F-BC89C641C9BD}" dt="2021-06-30T20:30:52.119" v="4499"/>
          <ac:picMkLst>
            <pc:docMk/>
            <pc:sldMk cId="1525537275" sldId="1316"/>
            <ac:picMk id="4" creationId="{6E49E0B6-619D-49C3-ADB6-B054C5CE6CDF}"/>
          </ac:picMkLst>
        </pc:picChg>
      </pc:sldChg>
      <pc:sldChg chg="addSp modSp mod">
        <pc:chgData name="Vasquez-Rodriguez, Itzel@Waterboards" userId="428c77d9-68eb-4785-996c-0d9005a5df75" providerId="ADAL" clId="{C8C7C7C6-BCB8-4BE8-AF4F-BC89C641C9BD}" dt="2021-06-30T20:56:51.979" v="6737"/>
        <pc:sldMkLst>
          <pc:docMk/>
          <pc:sldMk cId="0" sldId="1317"/>
        </pc:sldMkLst>
        <pc:spChg chg="mod">
          <ac:chgData name="Vasquez-Rodriguez, Itzel@Waterboards" userId="428c77d9-68eb-4785-996c-0d9005a5df75" providerId="ADAL" clId="{C8C7C7C6-BCB8-4BE8-AF4F-BC89C641C9BD}" dt="2021-06-30T20:30:20.151" v="4493"/>
          <ac:spMkLst>
            <pc:docMk/>
            <pc:sldMk cId="0" sldId="1317"/>
            <ac:spMk id="101" creationId="{00000000-0000-0000-0000-000000000000}"/>
          </ac:spMkLst>
        </pc:spChg>
        <pc:spChg chg="mod">
          <ac:chgData name="Vasquez-Rodriguez, Itzel@Waterboards" userId="428c77d9-68eb-4785-996c-0d9005a5df75" providerId="ADAL" clId="{C8C7C7C6-BCB8-4BE8-AF4F-BC89C641C9BD}" dt="2021-06-30T20:30:27.335" v="4494"/>
          <ac:spMkLst>
            <pc:docMk/>
            <pc:sldMk cId="0" sldId="1317"/>
            <ac:spMk id="102" creationId="{00000000-0000-0000-0000-000000000000}"/>
          </ac:spMkLst>
        </pc:spChg>
        <pc:grpChg chg="add mod">
          <ac:chgData name="Vasquez-Rodriguez, Itzel@Waterboards" userId="428c77d9-68eb-4785-996c-0d9005a5df75" providerId="ADAL" clId="{C8C7C7C6-BCB8-4BE8-AF4F-BC89C641C9BD}" dt="2021-06-30T20:56:45.309" v="6669"/>
          <ac:grpSpMkLst>
            <pc:docMk/>
            <pc:sldMk cId="0" sldId="1317"/>
            <ac:grpSpMk id="2" creationId="{5A3C77CD-654C-4423-A12E-9D4FB1C593F6}"/>
          </ac:grpSpMkLst>
        </pc:grpChg>
        <pc:grpChg chg="add mod">
          <ac:chgData name="Vasquez-Rodriguez, Itzel@Waterboards" userId="428c77d9-68eb-4785-996c-0d9005a5df75" providerId="ADAL" clId="{C8C7C7C6-BCB8-4BE8-AF4F-BC89C641C9BD}" dt="2021-06-30T20:56:51.979" v="6737"/>
          <ac:grpSpMkLst>
            <pc:docMk/>
            <pc:sldMk cId="0" sldId="1317"/>
            <ac:grpSpMk id="3" creationId="{5D735429-4E45-4C79-99E7-15000F813DAE}"/>
          </ac:grpSpMkLst>
        </pc:grpChg>
        <pc:picChg chg="mod">
          <ac:chgData name="Vasquez-Rodriguez, Itzel@Waterboards" userId="428c77d9-68eb-4785-996c-0d9005a5df75" providerId="ADAL" clId="{C8C7C7C6-BCB8-4BE8-AF4F-BC89C641C9BD}" dt="2021-06-30T20:30:20.151" v="4493"/>
          <ac:picMkLst>
            <pc:docMk/>
            <pc:sldMk cId="0" sldId="1317"/>
            <ac:picMk id="99" creationId="{00000000-0000-0000-0000-000000000000}"/>
          </ac:picMkLst>
        </pc:picChg>
        <pc:picChg chg="mod">
          <ac:chgData name="Vasquez-Rodriguez, Itzel@Waterboards" userId="428c77d9-68eb-4785-996c-0d9005a5df75" providerId="ADAL" clId="{C8C7C7C6-BCB8-4BE8-AF4F-BC89C641C9BD}" dt="2021-06-30T20:30:27.335" v="4494"/>
          <ac:picMkLst>
            <pc:docMk/>
            <pc:sldMk cId="0" sldId="1317"/>
            <ac:picMk id="100" creationId="{00000000-0000-0000-0000-000000000000}"/>
          </ac:picMkLst>
        </pc:picChg>
      </pc:sldChg>
      <pc:sldChg chg="add del">
        <pc:chgData name="Vasquez-Rodriguez, Itzel@Waterboards" userId="428c77d9-68eb-4785-996c-0d9005a5df75" providerId="ADAL" clId="{C8C7C7C6-BCB8-4BE8-AF4F-BC89C641C9BD}" dt="2021-06-30T20:00:50.126" v="6" actId="2696"/>
        <pc:sldMkLst>
          <pc:docMk/>
          <pc:sldMk cId="1730554974" sldId="1318"/>
        </pc:sldMkLst>
      </pc:sldChg>
      <pc:sldChg chg="add del">
        <pc:chgData name="Vasquez-Rodriguez, Itzel@Waterboards" userId="428c77d9-68eb-4785-996c-0d9005a5df75" providerId="ADAL" clId="{C8C7C7C6-BCB8-4BE8-AF4F-BC89C641C9BD}" dt="2021-06-30T20:00:50.126" v="6" actId="2696"/>
        <pc:sldMkLst>
          <pc:docMk/>
          <pc:sldMk cId="4259495400" sldId="1319"/>
        </pc:sldMkLst>
      </pc:sldChg>
      <pc:sldChg chg="add del">
        <pc:chgData name="Vasquez-Rodriguez, Itzel@Waterboards" userId="428c77d9-68eb-4785-996c-0d9005a5df75" providerId="ADAL" clId="{C8C7C7C6-BCB8-4BE8-AF4F-BC89C641C9BD}" dt="2021-06-30T20:00:50.126" v="6" actId="2696"/>
        <pc:sldMkLst>
          <pc:docMk/>
          <pc:sldMk cId="2341205739" sldId="1320"/>
        </pc:sldMkLst>
      </pc:sldChg>
    </pc:docChg>
  </pc:docChgLst>
  <pc:docChgLst>
    <pc:chgData name="Vasquez-Rodriguez, Itzel@Waterboards" userId="S::itzel.vasquez-rodriguez@waterboards.ca.gov::428c77d9-68eb-4785-996c-0d9005a5df75" providerId="AD" clId="Web-{12F53358-CFED-AA19-64FC-152EBCB320CF}"/>
    <pc:docChg chg="delSld sldOrd">
      <pc:chgData name="Vasquez-Rodriguez, Itzel@Waterboards" userId="S::itzel.vasquez-rodriguez@waterboards.ca.gov::428c77d9-68eb-4785-996c-0d9005a5df75" providerId="AD" clId="Web-{12F53358-CFED-AA19-64FC-152EBCB320CF}" dt="2021-06-11T23:33:21.644" v="2"/>
      <pc:docMkLst>
        <pc:docMk/>
      </pc:docMkLst>
      <pc:sldChg chg="del">
        <pc:chgData name="Vasquez-Rodriguez, Itzel@Waterboards" userId="S::itzel.vasquez-rodriguez@waterboards.ca.gov::428c77d9-68eb-4785-996c-0d9005a5df75" providerId="AD" clId="Web-{12F53358-CFED-AA19-64FC-152EBCB320CF}" dt="2021-06-11T23:26:15.746" v="0"/>
        <pc:sldMkLst>
          <pc:docMk/>
          <pc:sldMk cId="667157744" sldId="294"/>
        </pc:sldMkLst>
      </pc:sldChg>
      <pc:sldChg chg="del">
        <pc:chgData name="Vasquez-Rodriguez, Itzel@Waterboards" userId="S::itzel.vasquez-rodriguez@waterboards.ca.gov::428c77d9-68eb-4785-996c-0d9005a5df75" providerId="AD" clId="Web-{12F53358-CFED-AA19-64FC-152EBCB320CF}" dt="2021-06-11T23:27:19.325" v="1"/>
        <pc:sldMkLst>
          <pc:docMk/>
          <pc:sldMk cId="2095614997" sldId="1311"/>
        </pc:sldMkLst>
      </pc:sldChg>
      <pc:sldChg chg="ord">
        <pc:chgData name="Vasquez-Rodriguez, Itzel@Waterboards" userId="S::itzel.vasquez-rodriguez@waterboards.ca.gov::428c77d9-68eb-4785-996c-0d9005a5df75" providerId="AD" clId="Web-{12F53358-CFED-AA19-64FC-152EBCB320CF}" dt="2021-06-11T23:33:21.644" v="2"/>
        <pc:sldMkLst>
          <pc:docMk/>
          <pc:sldMk cId="3269558672" sldId="1312"/>
        </pc:sldMkLst>
      </pc:sldChg>
    </pc:docChg>
  </pc:docChgLst>
  <pc:docChgLst>
    <pc:chgData name="Bean, Jessica@Waterboards" userId="S::jessica.bean@waterboards.ca.gov::b2d25ec9-a1b4-401b-b474-e3c9437b86e6" providerId="AD" clId="Web-{6A50734D-85FF-C302-C322-4D108C7D7260}"/>
    <pc:docChg chg="modSld">
      <pc:chgData name="Bean, Jessica@Waterboards" userId="S::jessica.bean@waterboards.ca.gov::b2d25ec9-a1b4-401b-b474-e3c9437b86e6" providerId="AD" clId="Web-{6A50734D-85FF-C302-C322-4D108C7D7260}" dt="2021-06-15T23:57:50.672" v="1"/>
      <pc:docMkLst>
        <pc:docMk/>
      </pc:docMkLst>
      <pc:sldChg chg="modSp">
        <pc:chgData name="Bean, Jessica@Waterboards" userId="S::jessica.bean@waterboards.ca.gov::b2d25ec9-a1b4-401b-b474-e3c9437b86e6" providerId="AD" clId="Web-{6A50734D-85FF-C302-C322-4D108C7D7260}" dt="2021-06-15T23:57:50.672" v="1"/>
        <pc:sldMkLst>
          <pc:docMk/>
          <pc:sldMk cId="3054335743" sldId="292"/>
        </pc:sldMkLst>
        <pc:picChg chg="mod modCrop">
          <ac:chgData name="Bean, Jessica@Waterboards" userId="S::jessica.bean@waterboards.ca.gov::b2d25ec9-a1b4-401b-b474-e3c9437b86e6" providerId="AD" clId="Web-{6A50734D-85FF-C302-C322-4D108C7D7260}" dt="2021-06-15T23:57:50.672" v="1"/>
          <ac:picMkLst>
            <pc:docMk/>
            <pc:sldMk cId="3054335743" sldId="292"/>
            <ac:picMk id="20" creationId="{01E434BC-33E0-4574-A74E-F735913E7704}"/>
          </ac:picMkLst>
        </pc:picChg>
      </pc:sldChg>
    </pc:docChg>
  </pc:docChgLst>
  <pc:docChgLst>
    <pc:chgData name="Herrera, Elizabeth@Waterboards" userId="S::elizabeth.herrera@waterboards.ca.gov::75279693-2bad-4df3-8ba8-9f20b7612ce7" providerId="AD" clId="Web-{E0FFC7BF-8C8B-CC06-84A6-95A79C850150}"/>
    <pc:docChg chg="modSld">
      <pc:chgData name="Herrera, Elizabeth@Waterboards" userId="S::elizabeth.herrera@waterboards.ca.gov::75279693-2bad-4df3-8ba8-9f20b7612ce7" providerId="AD" clId="Web-{E0FFC7BF-8C8B-CC06-84A6-95A79C850150}" dt="2021-06-10T15:17:42.751" v="2" actId="1076"/>
      <pc:docMkLst>
        <pc:docMk/>
      </pc:docMkLst>
      <pc:sldChg chg="modSp">
        <pc:chgData name="Herrera, Elizabeth@Waterboards" userId="S::elizabeth.herrera@waterboards.ca.gov::75279693-2bad-4df3-8ba8-9f20b7612ce7" providerId="AD" clId="Web-{E0FFC7BF-8C8B-CC06-84A6-95A79C850150}" dt="2021-06-10T15:17:42.751" v="2" actId="1076"/>
        <pc:sldMkLst>
          <pc:docMk/>
          <pc:sldMk cId="667157744" sldId="294"/>
        </pc:sldMkLst>
        <pc:picChg chg="mod">
          <ac:chgData name="Herrera, Elizabeth@Waterboards" userId="S::elizabeth.herrera@waterboards.ca.gov::75279693-2bad-4df3-8ba8-9f20b7612ce7" providerId="AD" clId="Web-{E0FFC7BF-8C8B-CC06-84A6-95A79C850150}" dt="2021-06-10T15:17:42.751" v="2" actId="1076"/>
          <ac:picMkLst>
            <pc:docMk/>
            <pc:sldMk cId="667157744" sldId="294"/>
            <ac:picMk id="3" creationId="{7253CF0D-DCA3-4010-A288-F21853992BE5}"/>
          </ac:picMkLst>
        </pc:picChg>
      </pc:sldChg>
    </pc:docChg>
  </pc:docChgLst>
  <pc:docChgLst>
    <pc:chgData name="Bean, Jessica@Waterboards" userId="b2d25ec9-a1b4-401b-b474-e3c9437b86e6" providerId="ADAL" clId="{DAEA4DF3-4E23-4C6D-ACAA-E3AFEE8B0201}"/>
    <pc:docChg chg="undo custSel modSld">
      <pc:chgData name="Bean, Jessica@Waterboards" userId="b2d25ec9-a1b4-401b-b474-e3c9437b86e6" providerId="ADAL" clId="{DAEA4DF3-4E23-4C6D-ACAA-E3AFEE8B0201}" dt="2021-06-11T00:08:59.134" v="1132" actId="478"/>
      <pc:docMkLst>
        <pc:docMk/>
      </pc:docMkLst>
      <pc:sldChg chg="modSp mod">
        <pc:chgData name="Bean, Jessica@Waterboards" userId="b2d25ec9-a1b4-401b-b474-e3c9437b86e6" providerId="ADAL" clId="{DAEA4DF3-4E23-4C6D-ACAA-E3AFEE8B0201}" dt="2021-06-10T23:59:25.197" v="659" actId="1036"/>
        <pc:sldMkLst>
          <pc:docMk/>
          <pc:sldMk cId="3615057375" sldId="269"/>
        </pc:sldMkLst>
        <pc:spChg chg="mod">
          <ac:chgData name="Bean, Jessica@Waterboards" userId="b2d25ec9-a1b4-401b-b474-e3c9437b86e6" providerId="ADAL" clId="{DAEA4DF3-4E23-4C6D-ACAA-E3AFEE8B0201}" dt="2021-06-10T23:58:18.321" v="643" actId="554"/>
          <ac:spMkLst>
            <pc:docMk/>
            <pc:sldMk cId="3615057375" sldId="269"/>
            <ac:spMk id="12" creationId="{CC2A7B88-D996-4C01-8A9F-2167DBAC3394}"/>
          </ac:spMkLst>
        </pc:spChg>
        <pc:spChg chg="mod">
          <ac:chgData name="Bean, Jessica@Waterboards" userId="b2d25ec9-a1b4-401b-b474-e3c9437b86e6" providerId="ADAL" clId="{DAEA4DF3-4E23-4C6D-ACAA-E3AFEE8B0201}" dt="2021-06-10T23:58:38.714" v="645" actId="207"/>
          <ac:spMkLst>
            <pc:docMk/>
            <pc:sldMk cId="3615057375" sldId="269"/>
            <ac:spMk id="17" creationId="{A12F8116-1ECF-4F19-9D27-152038958596}"/>
          </ac:spMkLst>
        </pc:spChg>
        <pc:spChg chg="mod">
          <ac:chgData name="Bean, Jessica@Waterboards" userId="b2d25ec9-a1b4-401b-b474-e3c9437b86e6" providerId="ADAL" clId="{DAEA4DF3-4E23-4C6D-ACAA-E3AFEE8B0201}" dt="2021-06-10T23:59:06.741" v="650" actId="207"/>
          <ac:spMkLst>
            <pc:docMk/>
            <pc:sldMk cId="3615057375" sldId="269"/>
            <ac:spMk id="20" creationId="{1632988C-7F2A-4D7A-8F97-EE670CE60B5B}"/>
          </ac:spMkLst>
        </pc:spChg>
        <pc:spChg chg="mod">
          <ac:chgData name="Bean, Jessica@Waterboards" userId="b2d25ec9-a1b4-401b-b474-e3c9437b86e6" providerId="ADAL" clId="{DAEA4DF3-4E23-4C6D-ACAA-E3AFEE8B0201}" dt="2021-06-10T23:58:48.134" v="647" actId="207"/>
          <ac:spMkLst>
            <pc:docMk/>
            <pc:sldMk cId="3615057375" sldId="269"/>
            <ac:spMk id="21" creationId="{C2B92146-E280-4A68-A79F-29986B97C12C}"/>
          </ac:spMkLst>
        </pc:spChg>
        <pc:spChg chg="mod">
          <ac:chgData name="Bean, Jessica@Waterboards" userId="b2d25ec9-a1b4-401b-b474-e3c9437b86e6" providerId="ADAL" clId="{DAEA4DF3-4E23-4C6D-ACAA-E3AFEE8B0201}" dt="2021-06-10T23:58:55.104" v="648" actId="207"/>
          <ac:spMkLst>
            <pc:docMk/>
            <pc:sldMk cId="3615057375" sldId="269"/>
            <ac:spMk id="22" creationId="{8202E4C2-BB7F-4BFC-ACB6-81C0BF8EDAFE}"/>
          </ac:spMkLst>
        </pc:spChg>
        <pc:spChg chg="mod">
          <ac:chgData name="Bean, Jessica@Waterboards" userId="b2d25ec9-a1b4-401b-b474-e3c9437b86e6" providerId="ADAL" clId="{DAEA4DF3-4E23-4C6D-ACAA-E3AFEE8B0201}" dt="2021-06-10T23:58:27.549" v="644" actId="554"/>
          <ac:spMkLst>
            <pc:docMk/>
            <pc:sldMk cId="3615057375" sldId="269"/>
            <ac:spMk id="25" creationId="{5498A039-8549-4236-9752-0BA6A0165370}"/>
          </ac:spMkLst>
        </pc:spChg>
        <pc:spChg chg="mod">
          <ac:chgData name="Bean, Jessica@Waterboards" userId="b2d25ec9-a1b4-401b-b474-e3c9437b86e6" providerId="ADAL" clId="{DAEA4DF3-4E23-4C6D-ACAA-E3AFEE8B0201}" dt="2021-06-10T23:58:27.549" v="644" actId="554"/>
          <ac:spMkLst>
            <pc:docMk/>
            <pc:sldMk cId="3615057375" sldId="269"/>
            <ac:spMk id="26" creationId="{A54F425C-94C0-43D1-941F-30C94F40F484}"/>
          </ac:spMkLst>
        </pc:spChg>
        <pc:spChg chg="mod">
          <ac:chgData name="Bean, Jessica@Waterboards" userId="b2d25ec9-a1b4-401b-b474-e3c9437b86e6" providerId="ADAL" clId="{DAEA4DF3-4E23-4C6D-ACAA-E3AFEE8B0201}" dt="2021-06-10T23:58:27.549" v="644" actId="554"/>
          <ac:spMkLst>
            <pc:docMk/>
            <pc:sldMk cId="3615057375" sldId="269"/>
            <ac:spMk id="27" creationId="{FE0B37EF-2200-4314-9958-87522511E8B4}"/>
          </ac:spMkLst>
        </pc:spChg>
        <pc:spChg chg="mod">
          <ac:chgData name="Bean, Jessica@Waterboards" userId="b2d25ec9-a1b4-401b-b474-e3c9437b86e6" providerId="ADAL" clId="{DAEA4DF3-4E23-4C6D-ACAA-E3AFEE8B0201}" dt="2021-06-10T23:59:01.688" v="649" actId="207"/>
          <ac:spMkLst>
            <pc:docMk/>
            <pc:sldMk cId="3615057375" sldId="269"/>
            <ac:spMk id="28" creationId="{6B129C38-ADF8-4E57-A86A-577FB0AACC32}"/>
          </ac:spMkLst>
        </pc:spChg>
        <pc:spChg chg="mod">
          <ac:chgData name="Bean, Jessica@Waterboards" userId="b2d25ec9-a1b4-401b-b474-e3c9437b86e6" providerId="ADAL" clId="{DAEA4DF3-4E23-4C6D-ACAA-E3AFEE8B0201}" dt="2021-06-10T23:58:27.549" v="644" actId="554"/>
          <ac:spMkLst>
            <pc:docMk/>
            <pc:sldMk cId="3615057375" sldId="269"/>
            <ac:spMk id="29" creationId="{55C91757-9CB8-43FC-A2CB-4C5B8821269B}"/>
          </ac:spMkLst>
        </pc:spChg>
        <pc:spChg chg="mod">
          <ac:chgData name="Bean, Jessica@Waterboards" userId="b2d25ec9-a1b4-401b-b474-e3c9437b86e6" providerId="ADAL" clId="{DAEA4DF3-4E23-4C6D-ACAA-E3AFEE8B0201}" dt="2021-06-10T23:58:41.761" v="646" actId="207"/>
          <ac:spMkLst>
            <pc:docMk/>
            <pc:sldMk cId="3615057375" sldId="269"/>
            <ac:spMk id="31" creationId="{998D0D9B-D232-4B75-B869-18D077452770}"/>
          </ac:spMkLst>
        </pc:spChg>
        <pc:spChg chg="mod">
          <ac:chgData name="Bean, Jessica@Waterboards" userId="b2d25ec9-a1b4-401b-b474-e3c9437b86e6" providerId="ADAL" clId="{DAEA4DF3-4E23-4C6D-ACAA-E3AFEE8B0201}" dt="2021-06-10T23:58:27.549" v="644" actId="554"/>
          <ac:spMkLst>
            <pc:docMk/>
            <pc:sldMk cId="3615057375" sldId="269"/>
            <ac:spMk id="33" creationId="{BC5A637C-28D7-45A0-9788-9E4F6BF484FC}"/>
          </ac:spMkLst>
        </pc:spChg>
        <pc:picChg chg="mod">
          <ac:chgData name="Bean, Jessica@Waterboards" userId="b2d25ec9-a1b4-401b-b474-e3c9437b86e6" providerId="ADAL" clId="{DAEA4DF3-4E23-4C6D-ACAA-E3AFEE8B0201}" dt="2021-06-10T23:59:25.197" v="659" actId="1036"/>
          <ac:picMkLst>
            <pc:docMk/>
            <pc:sldMk cId="3615057375" sldId="269"/>
            <ac:picMk id="3" creationId="{6D67E483-12A8-46C1-A0AE-34A38035E963}"/>
          </ac:picMkLst>
        </pc:picChg>
        <pc:picChg chg="mod">
          <ac:chgData name="Bean, Jessica@Waterboards" userId="b2d25ec9-a1b4-401b-b474-e3c9437b86e6" providerId="ADAL" clId="{DAEA4DF3-4E23-4C6D-ACAA-E3AFEE8B0201}" dt="2021-06-10T23:59:25.197" v="659" actId="1036"/>
          <ac:picMkLst>
            <pc:docMk/>
            <pc:sldMk cId="3615057375" sldId="269"/>
            <ac:picMk id="14" creationId="{96E30F0A-2785-4D5B-A2BC-0A263BD9A8BB}"/>
          </ac:picMkLst>
        </pc:picChg>
        <pc:picChg chg="mod">
          <ac:chgData name="Bean, Jessica@Waterboards" userId="b2d25ec9-a1b4-401b-b474-e3c9437b86e6" providerId="ADAL" clId="{DAEA4DF3-4E23-4C6D-ACAA-E3AFEE8B0201}" dt="2021-06-10T23:59:25.197" v="659" actId="1036"/>
          <ac:picMkLst>
            <pc:docMk/>
            <pc:sldMk cId="3615057375" sldId="269"/>
            <ac:picMk id="15" creationId="{F6881A67-4D45-4643-B34B-830B85AD00D2}"/>
          </ac:picMkLst>
        </pc:picChg>
        <pc:picChg chg="mod">
          <ac:chgData name="Bean, Jessica@Waterboards" userId="b2d25ec9-a1b4-401b-b474-e3c9437b86e6" providerId="ADAL" clId="{DAEA4DF3-4E23-4C6D-ACAA-E3AFEE8B0201}" dt="2021-06-10T23:59:25.197" v="659" actId="1036"/>
          <ac:picMkLst>
            <pc:docMk/>
            <pc:sldMk cId="3615057375" sldId="269"/>
            <ac:picMk id="19" creationId="{238BAC0B-E2DB-4C04-B07B-F1F7464EFDD5}"/>
          </ac:picMkLst>
        </pc:picChg>
        <pc:picChg chg="mod">
          <ac:chgData name="Bean, Jessica@Waterboards" userId="b2d25ec9-a1b4-401b-b474-e3c9437b86e6" providerId="ADAL" clId="{DAEA4DF3-4E23-4C6D-ACAA-E3AFEE8B0201}" dt="2021-06-10T23:59:25.197" v="659" actId="1036"/>
          <ac:picMkLst>
            <pc:docMk/>
            <pc:sldMk cId="3615057375" sldId="269"/>
            <ac:picMk id="23" creationId="{BCBF8684-14B4-44DA-84EF-811305F5D041}"/>
          </ac:picMkLst>
        </pc:picChg>
        <pc:picChg chg="mod">
          <ac:chgData name="Bean, Jessica@Waterboards" userId="b2d25ec9-a1b4-401b-b474-e3c9437b86e6" providerId="ADAL" clId="{DAEA4DF3-4E23-4C6D-ACAA-E3AFEE8B0201}" dt="2021-06-10T23:59:25.197" v="659" actId="1036"/>
          <ac:picMkLst>
            <pc:docMk/>
            <pc:sldMk cId="3615057375" sldId="269"/>
            <ac:picMk id="24" creationId="{9008039B-ABC8-49F4-9A18-A4EA8DFE2379}"/>
          </ac:picMkLst>
        </pc:picChg>
      </pc:sldChg>
      <pc:sldChg chg="addSp delSp modSp mod">
        <pc:chgData name="Bean, Jessica@Waterboards" userId="b2d25ec9-a1b4-401b-b474-e3c9437b86e6" providerId="ADAL" clId="{DAEA4DF3-4E23-4C6D-ACAA-E3AFEE8B0201}" dt="2021-06-10T23:54:42.946" v="610" actId="732"/>
        <pc:sldMkLst>
          <pc:docMk/>
          <pc:sldMk cId="799686371" sldId="281"/>
        </pc:sldMkLst>
        <pc:spChg chg="add mod">
          <ac:chgData name="Bean, Jessica@Waterboards" userId="b2d25ec9-a1b4-401b-b474-e3c9437b86e6" providerId="ADAL" clId="{DAEA4DF3-4E23-4C6D-ACAA-E3AFEE8B0201}" dt="2021-06-10T23:54:22.467" v="608" actId="1035"/>
          <ac:spMkLst>
            <pc:docMk/>
            <pc:sldMk cId="799686371" sldId="281"/>
            <ac:spMk id="6" creationId="{E69F3FBC-637C-423F-80B6-976FCE1C7280}"/>
          </ac:spMkLst>
        </pc:spChg>
        <pc:spChg chg="mod">
          <ac:chgData name="Bean, Jessica@Waterboards" userId="b2d25ec9-a1b4-401b-b474-e3c9437b86e6" providerId="ADAL" clId="{DAEA4DF3-4E23-4C6D-ACAA-E3AFEE8B0201}" dt="2021-06-10T23:52:13.350" v="447" actId="1035"/>
          <ac:spMkLst>
            <pc:docMk/>
            <pc:sldMk cId="799686371" sldId="281"/>
            <ac:spMk id="7" creationId="{67029059-7F16-4396-A84E-6826E9A9C554}"/>
          </ac:spMkLst>
        </pc:spChg>
        <pc:spChg chg="add del mod">
          <ac:chgData name="Bean, Jessica@Waterboards" userId="b2d25ec9-a1b4-401b-b474-e3c9437b86e6" providerId="ADAL" clId="{DAEA4DF3-4E23-4C6D-ACAA-E3AFEE8B0201}" dt="2021-06-10T23:48:28.832" v="170" actId="478"/>
          <ac:spMkLst>
            <pc:docMk/>
            <pc:sldMk cId="799686371" sldId="281"/>
            <ac:spMk id="9" creationId="{8C877A5B-51FE-47D6-9D1C-D422469C5978}"/>
          </ac:spMkLst>
        </pc:spChg>
        <pc:spChg chg="mod">
          <ac:chgData name="Bean, Jessica@Waterboards" userId="b2d25ec9-a1b4-401b-b474-e3c9437b86e6" providerId="ADAL" clId="{DAEA4DF3-4E23-4C6D-ACAA-E3AFEE8B0201}" dt="2021-06-10T23:54:22.467" v="608" actId="1035"/>
          <ac:spMkLst>
            <pc:docMk/>
            <pc:sldMk cId="799686371" sldId="281"/>
            <ac:spMk id="10" creationId="{7646CAAF-0B7F-45E5-8DA4-7F44DA4288E3}"/>
          </ac:spMkLst>
        </pc:spChg>
        <pc:spChg chg="add mod">
          <ac:chgData name="Bean, Jessica@Waterboards" userId="b2d25ec9-a1b4-401b-b474-e3c9437b86e6" providerId="ADAL" clId="{DAEA4DF3-4E23-4C6D-ACAA-E3AFEE8B0201}" dt="2021-06-10T23:54:22.467" v="608" actId="1035"/>
          <ac:spMkLst>
            <pc:docMk/>
            <pc:sldMk cId="799686371" sldId="281"/>
            <ac:spMk id="11" creationId="{5C3BEC75-BE18-49B4-A72C-CD0F33C11DDE}"/>
          </ac:spMkLst>
        </pc:spChg>
        <pc:spChg chg="add mod">
          <ac:chgData name="Bean, Jessica@Waterboards" userId="b2d25ec9-a1b4-401b-b474-e3c9437b86e6" providerId="ADAL" clId="{DAEA4DF3-4E23-4C6D-ACAA-E3AFEE8B0201}" dt="2021-06-10T23:54:22.467" v="608" actId="1035"/>
          <ac:spMkLst>
            <pc:docMk/>
            <pc:sldMk cId="799686371" sldId="281"/>
            <ac:spMk id="12" creationId="{A6E2F6EE-74D1-4383-A767-FC253B9904EB}"/>
          </ac:spMkLst>
        </pc:spChg>
        <pc:spChg chg="add mod">
          <ac:chgData name="Bean, Jessica@Waterboards" userId="b2d25ec9-a1b4-401b-b474-e3c9437b86e6" providerId="ADAL" clId="{DAEA4DF3-4E23-4C6D-ACAA-E3AFEE8B0201}" dt="2021-06-10T23:54:22.467" v="608" actId="1035"/>
          <ac:spMkLst>
            <pc:docMk/>
            <pc:sldMk cId="799686371" sldId="281"/>
            <ac:spMk id="13" creationId="{59D65A7A-E893-42DC-B7AA-5026BF353EC2}"/>
          </ac:spMkLst>
        </pc:spChg>
        <pc:picChg chg="mod modCrop">
          <ac:chgData name="Bean, Jessica@Waterboards" userId="b2d25ec9-a1b4-401b-b474-e3c9437b86e6" providerId="ADAL" clId="{DAEA4DF3-4E23-4C6D-ACAA-E3AFEE8B0201}" dt="2021-06-10T23:54:42.946" v="610" actId="732"/>
          <ac:picMkLst>
            <pc:docMk/>
            <pc:sldMk cId="799686371" sldId="281"/>
            <ac:picMk id="3" creationId="{84732060-9FAD-46C9-A858-1D62F61BE23C}"/>
          </ac:picMkLst>
        </pc:picChg>
      </pc:sldChg>
      <pc:sldChg chg="modSp mod">
        <pc:chgData name="Bean, Jessica@Waterboards" userId="b2d25ec9-a1b4-401b-b474-e3c9437b86e6" providerId="ADAL" clId="{DAEA4DF3-4E23-4C6D-ACAA-E3AFEE8B0201}" dt="2021-06-10T23:59:48.910" v="661" actId="404"/>
        <pc:sldMkLst>
          <pc:docMk/>
          <pc:sldMk cId="667157744" sldId="294"/>
        </pc:sldMkLst>
        <pc:spChg chg="mod">
          <ac:chgData name="Bean, Jessica@Waterboards" userId="b2d25ec9-a1b4-401b-b474-e3c9437b86e6" providerId="ADAL" clId="{DAEA4DF3-4E23-4C6D-ACAA-E3AFEE8B0201}" dt="2021-06-10T23:59:48.910" v="661" actId="404"/>
          <ac:spMkLst>
            <pc:docMk/>
            <pc:sldMk cId="667157744" sldId="294"/>
            <ac:spMk id="10" creationId="{358D78C0-D77A-4F79-AEB4-5A582F8D60E1}"/>
          </ac:spMkLst>
        </pc:spChg>
      </pc:sldChg>
      <pc:sldChg chg="addSp delSp modSp mod">
        <pc:chgData name="Bean, Jessica@Waterboards" userId="b2d25ec9-a1b4-401b-b474-e3c9437b86e6" providerId="ADAL" clId="{DAEA4DF3-4E23-4C6D-ACAA-E3AFEE8B0201}" dt="2021-06-11T00:00:34.343" v="701" actId="1036"/>
        <pc:sldMkLst>
          <pc:docMk/>
          <pc:sldMk cId="191464333" sldId="1296"/>
        </pc:sldMkLst>
        <pc:picChg chg="del">
          <ac:chgData name="Bean, Jessica@Waterboards" userId="b2d25ec9-a1b4-401b-b474-e3c9437b86e6" providerId="ADAL" clId="{DAEA4DF3-4E23-4C6D-ACAA-E3AFEE8B0201}" dt="2021-06-11T00:00:29.896" v="666" actId="478"/>
          <ac:picMkLst>
            <pc:docMk/>
            <pc:sldMk cId="191464333" sldId="1296"/>
            <ac:picMk id="3" creationId="{6D67E483-12A8-46C1-A0AE-34A38035E963}"/>
          </ac:picMkLst>
        </pc:picChg>
        <pc:picChg chg="del">
          <ac:chgData name="Bean, Jessica@Waterboards" userId="b2d25ec9-a1b4-401b-b474-e3c9437b86e6" providerId="ADAL" clId="{DAEA4DF3-4E23-4C6D-ACAA-E3AFEE8B0201}" dt="2021-06-11T00:00:29.896" v="666" actId="478"/>
          <ac:picMkLst>
            <pc:docMk/>
            <pc:sldMk cId="191464333" sldId="1296"/>
            <ac:picMk id="14" creationId="{96E30F0A-2785-4D5B-A2BC-0A263BD9A8BB}"/>
          </ac:picMkLst>
        </pc:picChg>
        <pc:picChg chg="del">
          <ac:chgData name="Bean, Jessica@Waterboards" userId="b2d25ec9-a1b4-401b-b474-e3c9437b86e6" providerId="ADAL" clId="{DAEA4DF3-4E23-4C6D-ACAA-E3AFEE8B0201}" dt="2021-06-11T00:00:29.896" v="666" actId="478"/>
          <ac:picMkLst>
            <pc:docMk/>
            <pc:sldMk cId="191464333" sldId="1296"/>
            <ac:picMk id="15" creationId="{F6881A67-4D45-4643-B34B-830B85AD00D2}"/>
          </ac:picMkLst>
        </pc:picChg>
        <pc:picChg chg="add mod">
          <ac:chgData name="Bean, Jessica@Waterboards" userId="b2d25ec9-a1b4-401b-b474-e3c9437b86e6" providerId="ADAL" clId="{DAEA4DF3-4E23-4C6D-ACAA-E3AFEE8B0201}" dt="2021-06-11T00:00:34.343" v="701" actId="1036"/>
          <ac:picMkLst>
            <pc:docMk/>
            <pc:sldMk cId="191464333" sldId="1296"/>
            <ac:picMk id="16" creationId="{B82F25CF-0E84-4ECF-8117-8B7B1D10A1C1}"/>
          </ac:picMkLst>
        </pc:picChg>
        <pc:picChg chg="add mod">
          <ac:chgData name="Bean, Jessica@Waterboards" userId="b2d25ec9-a1b4-401b-b474-e3c9437b86e6" providerId="ADAL" clId="{DAEA4DF3-4E23-4C6D-ACAA-E3AFEE8B0201}" dt="2021-06-11T00:00:34.343" v="701" actId="1036"/>
          <ac:picMkLst>
            <pc:docMk/>
            <pc:sldMk cId="191464333" sldId="1296"/>
            <ac:picMk id="17" creationId="{53B64EF1-0D07-498E-A2EA-E6A140D4566C}"/>
          </ac:picMkLst>
        </pc:picChg>
        <pc:picChg chg="add mod">
          <ac:chgData name="Bean, Jessica@Waterboards" userId="b2d25ec9-a1b4-401b-b474-e3c9437b86e6" providerId="ADAL" clId="{DAEA4DF3-4E23-4C6D-ACAA-E3AFEE8B0201}" dt="2021-06-11T00:00:34.343" v="701" actId="1036"/>
          <ac:picMkLst>
            <pc:docMk/>
            <pc:sldMk cId="191464333" sldId="1296"/>
            <ac:picMk id="18" creationId="{11AFCBC5-7A3F-44AC-8C6C-5709CB49CA81}"/>
          </ac:picMkLst>
        </pc:picChg>
        <pc:picChg chg="del">
          <ac:chgData name="Bean, Jessica@Waterboards" userId="b2d25ec9-a1b4-401b-b474-e3c9437b86e6" providerId="ADAL" clId="{DAEA4DF3-4E23-4C6D-ACAA-E3AFEE8B0201}" dt="2021-06-11T00:00:29.896" v="666" actId="478"/>
          <ac:picMkLst>
            <pc:docMk/>
            <pc:sldMk cId="191464333" sldId="1296"/>
            <ac:picMk id="19" creationId="{238BAC0B-E2DB-4C04-B07B-F1F7464EFDD5}"/>
          </ac:picMkLst>
        </pc:picChg>
        <pc:picChg chg="add mod">
          <ac:chgData name="Bean, Jessica@Waterboards" userId="b2d25ec9-a1b4-401b-b474-e3c9437b86e6" providerId="ADAL" clId="{DAEA4DF3-4E23-4C6D-ACAA-E3AFEE8B0201}" dt="2021-06-11T00:00:34.343" v="701" actId="1036"/>
          <ac:picMkLst>
            <pc:docMk/>
            <pc:sldMk cId="191464333" sldId="1296"/>
            <ac:picMk id="21" creationId="{14F93629-3641-4B0E-8F36-A9FA66EF2838}"/>
          </ac:picMkLst>
        </pc:picChg>
        <pc:picChg chg="add mod">
          <ac:chgData name="Bean, Jessica@Waterboards" userId="b2d25ec9-a1b4-401b-b474-e3c9437b86e6" providerId="ADAL" clId="{DAEA4DF3-4E23-4C6D-ACAA-E3AFEE8B0201}" dt="2021-06-11T00:00:34.343" v="701" actId="1036"/>
          <ac:picMkLst>
            <pc:docMk/>
            <pc:sldMk cId="191464333" sldId="1296"/>
            <ac:picMk id="22" creationId="{135E3EED-0D24-4D83-A669-4E7D20438065}"/>
          </ac:picMkLst>
        </pc:picChg>
        <pc:picChg chg="del">
          <ac:chgData name="Bean, Jessica@Waterboards" userId="b2d25ec9-a1b4-401b-b474-e3c9437b86e6" providerId="ADAL" clId="{DAEA4DF3-4E23-4C6D-ACAA-E3AFEE8B0201}" dt="2021-06-11T00:00:29.896" v="666" actId="478"/>
          <ac:picMkLst>
            <pc:docMk/>
            <pc:sldMk cId="191464333" sldId="1296"/>
            <ac:picMk id="23" creationId="{BCBF8684-14B4-44DA-84EF-811305F5D041}"/>
          </ac:picMkLst>
        </pc:picChg>
        <pc:picChg chg="del">
          <ac:chgData name="Bean, Jessica@Waterboards" userId="b2d25ec9-a1b4-401b-b474-e3c9437b86e6" providerId="ADAL" clId="{DAEA4DF3-4E23-4C6D-ACAA-E3AFEE8B0201}" dt="2021-06-11T00:00:29.896" v="666" actId="478"/>
          <ac:picMkLst>
            <pc:docMk/>
            <pc:sldMk cId="191464333" sldId="1296"/>
            <ac:picMk id="24" creationId="{9008039B-ABC8-49F4-9A18-A4EA8DFE2379}"/>
          </ac:picMkLst>
        </pc:picChg>
        <pc:picChg chg="add mod">
          <ac:chgData name="Bean, Jessica@Waterboards" userId="b2d25ec9-a1b4-401b-b474-e3c9437b86e6" providerId="ADAL" clId="{DAEA4DF3-4E23-4C6D-ACAA-E3AFEE8B0201}" dt="2021-06-11T00:00:34.343" v="701" actId="1036"/>
          <ac:picMkLst>
            <pc:docMk/>
            <pc:sldMk cId="191464333" sldId="1296"/>
            <ac:picMk id="25" creationId="{30A9917A-7393-435C-A3C5-A323E6E1DE6A}"/>
          </ac:picMkLst>
        </pc:picChg>
      </pc:sldChg>
      <pc:sldChg chg="addSp delSp modSp mod">
        <pc:chgData name="Bean, Jessica@Waterboards" userId="b2d25ec9-a1b4-401b-b474-e3c9437b86e6" providerId="ADAL" clId="{DAEA4DF3-4E23-4C6D-ACAA-E3AFEE8B0201}" dt="2021-06-11T00:08:59.134" v="1132" actId="478"/>
        <pc:sldMkLst>
          <pc:docMk/>
          <pc:sldMk cId="1644976228" sldId="1297"/>
        </pc:sldMkLst>
        <pc:spChg chg="del mod">
          <ac:chgData name="Bean, Jessica@Waterboards" userId="b2d25ec9-a1b4-401b-b474-e3c9437b86e6" providerId="ADAL" clId="{DAEA4DF3-4E23-4C6D-ACAA-E3AFEE8B0201}" dt="2021-06-11T00:08:00.364" v="1023" actId="478"/>
          <ac:spMkLst>
            <pc:docMk/>
            <pc:sldMk cId="1644976228" sldId="1297"/>
            <ac:spMk id="2" creationId="{E4237CF7-358F-4EE9-954E-874F44DA8FC5}"/>
          </ac:spMkLst>
        </pc:spChg>
        <pc:spChg chg="add del mod">
          <ac:chgData name="Bean, Jessica@Waterboards" userId="b2d25ec9-a1b4-401b-b474-e3c9437b86e6" providerId="ADAL" clId="{DAEA4DF3-4E23-4C6D-ACAA-E3AFEE8B0201}" dt="2021-06-11T00:01:26.752" v="711" actId="478"/>
          <ac:spMkLst>
            <pc:docMk/>
            <pc:sldMk cId="1644976228" sldId="1297"/>
            <ac:spMk id="5" creationId="{05CC6708-4734-44C9-BC08-D1FDE7C9B4DF}"/>
          </ac:spMkLst>
        </pc:spChg>
        <pc:spChg chg="mod">
          <ac:chgData name="Bean, Jessica@Waterboards" userId="b2d25ec9-a1b4-401b-b474-e3c9437b86e6" providerId="ADAL" clId="{DAEA4DF3-4E23-4C6D-ACAA-E3AFEE8B0201}" dt="2021-06-11T00:06:53.004" v="1005" actId="404"/>
          <ac:spMkLst>
            <pc:docMk/>
            <pc:sldMk cId="1644976228" sldId="1297"/>
            <ac:spMk id="9" creationId="{54A60062-DDE8-4C9B-9FE3-884B0C0AE29D}"/>
          </ac:spMkLst>
        </pc:spChg>
        <pc:spChg chg="del mod">
          <ac:chgData name="Bean, Jessica@Waterboards" userId="b2d25ec9-a1b4-401b-b474-e3c9437b86e6" providerId="ADAL" clId="{DAEA4DF3-4E23-4C6D-ACAA-E3AFEE8B0201}" dt="2021-06-11T00:01:22.744" v="710" actId="478"/>
          <ac:spMkLst>
            <pc:docMk/>
            <pc:sldMk cId="1644976228" sldId="1297"/>
            <ac:spMk id="10" creationId="{7646CAAF-0B7F-45E5-8DA4-7F44DA4288E3}"/>
          </ac:spMkLst>
        </pc:spChg>
        <pc:spChg chg="add mod">
          <ac:chgData name="Bean, Jessica@Waterboards" userId="b2d25ec9-a1b4-401b-b474-e3c9437b86e6" providerId="ADAL" clId="{DAEA4DF3-4E23-4C6D-ACAA-E3AFEE8B0201}" dt="2021-06-11T00:08:57.044" v="1131" actId="1036"/>
          <ac:spMkLst>
            <pc:docMk/>
            <pc:sldMk cId="1644976228" sldId="1297"/>
            <ac:spMk id="11" creationId="{79A6269E-3041-4C11-B801-241394BDFB24}"/>
          </ac:spMkLst>
        </pc:spChg>
        <pc:spChg chg="add mod">
          <ac:chgData name="Bean, Jessica@Waterboards" userId="b2d25ec9-a1b4-401b-b474-e3c9437b86e6" providerId="ADAL" clId="{DAEA4DF3-4E23-4C6D-ACAA-E3AFEE8B0201}" dt="2021-06-11T00:08:57.044" v="1131" actId="1036"/>
          <ac:spMkLst>
            <pc:docMk/>
            <pc:sldMk cId="1644976228" sldId="1297"/>
            <ac:spMk id="12" creationId="{5FF22475-84DC-46FC-B540-14178A74CA60}"/>
          </ac:spMkLst>
        </pc:spChg>
        <pc:spChg chg="add del mod">
          <ac:chgData name="Bean, Jessica@Waterboards" userId="b2d25ec9-a1b4-401b-b474-e3c9437b86e6" providerId="ADAL" clId="{DAEA4DF3-4E23-4C6D-ACAA-E3AFEE8B0201}" dt="2021-06-11T00:08:59.134" v="1132" actId="478"/>
          <ac:spMkLst>
            <pc:docMk/>
            <pc:sldMk cId="1644976228" sldId="1297"/>
            <ac:spMk id="13" creationId="{09445CFB-24A1-45CF-9CB3-6F928CA4EE8E}"/>
          </ac:spMkLst>
        </pc:spChg>
        <pc:spChg chg="add mod">
          <ac:chgData name="Bean, Jessica@Waterboards" userId="b2d25ec9-a1b4-401b-b474-e3c9437b86e6" providerId="ADAL" clId="{DAEA4DF3-4E23-4C6D-ACAA-E3AFEE8B0201}" dt="2021-06-11T00:08:57.044" v="1131" actId="1036"/>
          <ac:spMkLst>
            <pc:docMk/>
            <pc:sldMk cId="1644976228" sldId="1297"/>
            <ac:spMk id="14" creationId="{29E0C060-C53A-4A60-A11E-3AE18E8FEAF9}"/>
          </ac:spMkLst>
        </pc:spChg>
        <pc:spChg chg="add mod">
          <ac:chgData name="Bean, Jessica@Waterboards" userId="b2d25ec9-a1b4-401b-b474-e3c9437b86e6" providerId="ADAL" clId="{DAEA4DF3-4E23-4C6D-ACAA-E3AFEE8B0201}" dt="2021-06-11T00:08:57.044" v="1131" actId="1036"/>
          <ac:spMkLst>
            <pc:docMk/>
            <pc:sldMk cId="1644976228" sldId="1297"/>
            <ac:spMk id="15" creationId="{D3ADF029-3C3D-4B6D-9398-D1B46F443A27}"/>
          </ac:spMkLst>
        </pc:spChg>
        <pc:spChg chg="add mod">
          <ac:chgData name="Bean, Jessica@Waterboards" userId="b2d25ec9-a1b4-401b-b474-e3c9437b86e6" providerId="ADAL" clId="{DAEA4DF3-4E23-4C6D-ACAA-E3AFEE8B0201}" dt="2021-06-11T00:08:57.044" v="1131" actId="1036"/>
          <ac:spMkLst>
            <pc:docMk/>
            <pc:sldMk cId="1644976228" sldId="1297"/>
            <ac:spMk id="16" creationId="{7AC46F6D-C9DA-4AE1-8FAD-C0A7A9FB8B17}"/>
          </ac:spMkLst>
        </pc:spChg>
        <pc:cxnChg chg="del">
          <ac:chgData name="Bean, Jessica@Waterboards" userId="b2d25ec9-a1b4-401b-b474-e3c9437b86e6" providerId="ADAL" clId="{DAEA4DF3-4E23-4C6D-ACAA-E3AFEE8B0201}" dt="2021-06-11T00:06:47.166" v="997" actId="478"/>
          <ac:cxnSpMkLst>
            <pc:docMk/>
            <pc:sldMk cId="1644976228" sldId="1297"/>
            <ac:cxnSpMk id="3" creationId="{E0B7F123-5F05-4985-BFE6-FC7CB741D9C7}"/>
          </ac:cxnSpMkLst>
        </pc:cxnChg>
      </pc:sldChg>
      <pc:sldChg chg="modSp mod">
        <pc:chgData name="Bean, Jessica@Waterboards" userId="b2d25ec9-a1b4-401b-b474-e3c9437b86e6" providerId="ADAL" clId="{DAEA4DF3-4E23-4C6D-ACAA-E3AFEE8B0201}" dt="2021-06-11T00:00:01.691" v="665" actId="404"/>
        <pc:sldMkLst>
          <pc:docMk/>
          <pc:sldMk cId="3269558672" sldId="1312"/>
        </pc:sldMkLst>
        <pc:spChg chg="mod">
          <ac:chgData name="Bean, Jessica@Waterboards" userId="b2d25ec9-a1b4-401b-b474-e3c9437b86e6" providerId="ADAL" clId="{DAEA4DF3-4E23-4C6D-ACAA-E3AFEE8B0201}" dt="2021-06-11T00:00:01.691" v="665" actId="404"/>
          <ac:spMkLst>
            <pc:docMk/>
            <pc:sldMk cId="3269558672" sldId="1312"/>
            <ac:spMk id="10" creationId="{358D78C0-D77A-4F79-AEB4-5A582F8D60E1}"/>
          </ac:spMkLst>
        </pc:spChg>
      </pc:sldChg>
    </pc:docChg>
  </pc:docChgLst>
  <pc:docChgLst>
    <pc:chgData name="Vasquez-Rodriguez, Itzel@Waterboards" userId="S::itzel.vasquez-rodriguez@waterboards.ca.gov::428c77d9-68eb-4785-996c-0d9005a5df75" providerId="AD" clId="Web-{0E90CC1D-9142-96CC-4186-6F62C95237A2}"/>
    <pc:docChg chg="delSld modSld">
      <pc:chgData name="Vasquez-Rodriguez, Itzel@Waterboards" userId="S::itzel.vasquez-rodriguez@waterboards.ca.gov::428c77d9-68eb-4785-996c-0d9005a5df75" providerId="AD" clId="Web-{0E90CC1D-9142-96CC-4186-6F62C95237A2}" dt="2021-06-09T17:47:06.159" v="3"/>
      <pc:docMkLst>
        <pc:docMk/>
      </pc:docMkLst>
      <pc:sldChg chg="addSp delSp modSp">
        <pc:chgData name="Vasquez-Rodriguez, Itzel@Waterboards" userId="S::itzel.vasquez-rodriguez@waterboards.ca.gov::428c77d9-68eb-4785-996c-0d9005a5df75" providerId="AD" clId="Web-{0E90CC1D-9142-96CC-4186-6F62C95237A2}" dt="2021-06-09T17:47:06.159" v="3"/>
        <pc:sldMkLst>
          <pc:docMk/>
          <pc:sldMk cId="3152852685" sldId="270"/>
        </pc:sldMkLst>
        <pc:picChg chg="add del mod">
          <ac:chgData name="Vasquez-Rodriguez, Itzel@Waterboards" userId="S::itzel.vasquez-rodriguez@waterboards.ca.gov::428c77d9-68eb-4785-996c-0d9005a5df75" providerId="AD" clId="Web-{0E90CC1D-9142-96CC-4186-6F62C95237A2}" dt="2021-06-09T17:47:06.159" v="3"/>
          <ac:picMkLst>
            <pc:docMk/>
            <pc:sldMk cId="3152852685" sldId="270"/>
            <ac:picMk id="2" creationId="{ABCC4860-79BA-4C79-8569-EA594510A40E}"/>
          </ac:picMkLst>
        </pc:picChg>
      </pc:sldChg>
      <pc:sldChg chg="del">
        <pc:chgData name="Vasquez-Rodriguez, Itzel@Waterboards" userId="S::itzel.vasquez-rodriguez@waterboards.ca.gov::428c77d9-68eb-4785-996c-0d9005a5df75" providerId="AD" clId="Web-{0E90CC1D-9142-96CC-4186-6F62C95237A2}" dt="2021-06-09T17:46:46.047" v="1"/>
        <pc:sldMkLst>
          <pc:docMk/>
          <pc:sldMk cId="1948517737" sldId="1287"/>
        </pc:sldMkLst>
      </pc:sldChg>
      <pc:sldChg chg="del">
        <pc:chgData name="Vasquez-Rodriguez, Itzel@Waterboards" userId="S::itzel.vasquez-rodriguez@waterboards.ca.gov::428c77d9-68eb-4785-996c-0d9005a5df75" providerId="AD" clId="Web-{0E90CC1D-9142-96CC-4186-6F62C95237A2}" dt="2021-06-09T17:46:43.360" v="0"/>
        <pc:sldMkLst>
          <pc:docMk/>
          <pc:sldMk cId="235531737" sldId="1290"/>
        </pc:sldMkLst>
      </pc:sldChg>
    </pc:docChg>
  </pc:docChgLst>
  <pc:docChgLst>
    <pc:chgData name="Vasquez-Rodriguez, Itzel@Waterboards" userId="S::itzel.vasquez-rodriguez@waterboards.ca.gov::428c77d9-68eb-4785-996c-0d9005a5df75" providerId="AD" clId="Web-{7CFF0B11-54FD-5E88-14A7-C393C3FCFC52}"/>
    <pc:docChg chg="addSld sldOrd">
      <pc:chgData name="Vasquez-Rodriguez, Itzel@Waterboards" userId="S::itzel.vasquez-rodriguez@waterboards.ca.gov::428c77d9-68eb-4785-996c-0d9005a5df75" providerId="AD" clId="Web-{7CFF0B11-54FD-5E88-14A7-C393C3FCFC52}" dt="2021-06-10T18:41:29.251" v="1"/>
      <pc:docMkLst>
        <pc:docMk/>
      </pc:docMkLst>
      <pc:sldChg chg="add ord replId">
        <pc:chgData name="Vasquez-Rodriguez, Itzel@Waterboards" userId="S::itzel.vasquez-rodriguez@waterboards.ca.gov::428c77d9-68eb-4785-996c-0d9005a5df75" providerId="AD" clId="Web-{7CFF0B11-54FD-5E88-14A7-C393C3FCFC52}" dt="2021-06-10T18:41:29.251" v="1"/>
        <pc:sldMkLst>
          <pc:docMk/>
          <pc:sldMk cId="1525537275" sldId="1316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0E3E05-4454-429D-AF59-40594E458CC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270265-F585-451C-91CF-4D592C014435}">
      <dgm:prSet phldrT="[Text]"/>
      <dgm:spPr>
        <a:noFill/>
        <a:ln w="57150">
          <a:solidFill>
            <a:srgbClr val="1A4566"/>
          </a:solidFill>
        </a:ln>
      </dgm:spPr>
      <dgm:t>
        <a:bodyPr/>
        <a:lstStyle/>
        <a:p>
          <a:r>
            <a:rPr lang="es-ES_tradnl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Emergency</a:t>
          </a:r>
          <a:r>
            <a:rPr lang="es-ES_tradnl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or</a:t>
          </a:r>
          <a:r>
            <a:rPr lang="es-ES_tradnl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urgent</a:t>
          </a:r>
          <a:r>
            <a:rPr lang="es-ES_tradnl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funding</a:t>
          </a:r>
          <a:endParaRPr lang="es-ES_tradnl" noProof="0" dirty="0">
            <a:solidFill>
              <a:srgbClr val="1A4566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S_tradnl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Financiamiento urgente</a:t>
          </a:r>
        </a:p>
      </dgm:t>
    </dgm:pt>
    <dgm:pt modelId="{121FA87D-3D14-4DB2-AE73-F122AE3D9888}" type="parTrans" cxnId="{78E2D7AF-2911-412B-A2DF-8F588C44088C}">
      <dgm:prSet/>
      <dgm:spPr/>
      <dgm:t>
        <a:bodyPr/>
        <a:lstStyle/>
        <a:p>
          <a:endParaRPr lang="es-ES_tradnl" noProof="0"/>
        </a:p>
      </dgm:t>
    </dgm:pt>
    <dgm:pt modelId="{F68994EF-9881-4E3F-A26F-A0ED14B34F03}" type="sibTrans" cxnId="{78E2D7AF-2911-412B-A2DF-8F588C44088C}">
      <dgm:prSet/>
      <dgm:spPr/>
      <dgm:t>
        <a:bodyPr/>
        <a:lstStyle/>
        <a:p>
          <a:endParaRPr lang="es-ES_tradnl" noProof="0"/>
        </a:p>
      </dgm:t>
    </dgm:pt>
    <dgm:pt modelId="{6845ADD5-CB49-4305-B5A1-89A4820FCD8E}">
      <dgm:prSet phldrT="[Text]" custT="1"/>
      <dgm:spPr>
        <a:noFill/>
        <a:ln w="57150">
          <a:solidFill>
            <a:srgbClr val="328592"/>
          </a:solidFill>
        </a:ln>
      </dgm:spPr>
      <dgm:t>
        <a:bodyPr/>
        <a:lstStyle/>
        <a:p>
          <a:r>
            <a:rPr lang="es-ES_tradnl" sz="24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Out</a:t>
          </a:r>
          <a:r>
            <a:rPr lang="es-ES_tradnl" sz="24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4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of</a:t>
          </a:r>
          <a:r>
            <a:rPr lang="es-ES_tradnl" sz="24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4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compliance</a:t>
          </a:r>
          <a:r>
            <a:rPr lang="es-ES_tradnl" sz="24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4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water</a:t>
          </a:r>
          <a:r>
            <a:rPr lang="es-ES_tradnl" sz="24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4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s-ES_tradnl" sz="2400" noProof="0" dirty="0">
            <a:solidFill>
              <a:srgbClr val="1A4566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S_tradnl" sz="24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Sistemas de agua que no cumplen con las normas establecidas</a:t>
          </a:r>
        </a:p>
      </dgm:t>
    </dgm:pt>
    <dgm:pt modelId="{AA67B683-D9DE-4169-B74E-CDA34425B7D1}" type="parTrans" cxnId="{4A7086F9-1471-42E8-AF2B-6DC3DE5DF5FA}">
      <dgm:prSet/>
      <dgm:spPr/>
      <dgm:t>
        <a:bodyPr/>
        <a:lstStyle/>
        <a:p>
          <a:endParaRPr lang="es-ES_tradnl" noProof="0"/>
        </a:p>
      </dgm:t>
    </dgm:pt>
    <dgm:pt modelId="{5AADA28C-B262-4BA3-BC16-A652C0F528C2}" type="sibTrans" cxnId="{4A7086F9-1471-42E8-AF2B-6DC3DE5DF5FA}">
      <dgm:prSet/>
      <dgm:spPr/>
      <dgm:t>
        <a:bodyPr/>
        <a:lstStyle/>
        <a:p>
          <a:endParaRPr lang="es-ES_tradnl" noProof="0"/>
        </a:p>
      </dgm:t>
    </dgm:pt>
    <dgm:pt modelId="{D6F45280-3A09-497E-A952-C598B30C7F93}">
      <dgm:prSet phldrT="[Text]"/>
      <dgm:spPr>
        <a:noFill/>
        <a:ln w="57150">
          <a:solidFill>
            <a:srgbClr val="3B8262"/>
          </a:solidFill>
        </a:ln>
      </dgm:spPr>
      <dgm:t>
        <a:bodyPr/>
        <a:lstStyle/>
        <a:p>
          <a:r>
            <a:rPr lang="es-ES_tradnl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Accelerate</a:t>
          </a:r>
          <a:r>
            <a:rPr lang="es-ES_tradnl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consolidations</a:t>
          </a:r>
          <a:endParaRPr lang="es-ES_tradnl" noProof="0" dirty="0">
            <a:solidFill>
              <a:srgbClr val="1A4566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S_tradnl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 aceleración de consolidaciones</a:t>
          </a:r>
        </a:p>
      </dgm:t>
    </dgm:pt>
    <dgm:pt modelId="{2B0B5F6B-43D6-4556-ADC4-60C0A3A86423}" type="parTrans" cxnId="{FB2108D5-A9D4-4D7A-8999-A798FA164A9B}">
      <dgm:prSet/>
      <dgm:spPr/>
      <dgm:t>
        <a:bodyPr/>
        <a:lstStyle/>
        <a:p>
          <a:endParaRPr lang="es-ES_tradnl" noProof="0"/>
        </a:p>
      </dgm:t>
    </dgm:pt>
    <dgm:pt modelId="{B036365D-84CD-4F91-8EB9-7E71D711F447}" type="sibTrans" cxnId="{FB2108D5-A9D4-4D7A-8999-A798FA164A9B}">
      <dgm:prSet/>
      <dgm:spPr/>
      <dgm:t>
        <a:bodyPr/>
        <a:lstStyle/>
        <a:p>
          <a:endParaRPr lang="es-ES_tradnl" noProof="0"/>
        </a:p>
      </dgm:t>
    </dgm:pt>
    <dgm:pt modelId="{CBDB6437-7665-4F11-B0A4-EA656F6E97F8}">
      <dgm:prSet phldrT="[Text]"/>
      <dgm:spPr>
        <a:noFill/>
        <a:ln w="38100">
          <a:solidFill>
            <a:srgbClr val="75C49A"/>
          </a:solidFill>
        </a:ln>
      </dgm:spPr>
      <dgm:t>
        <a:bodyPr/>
        <a:lstStyle/>
        <a:p>
          <a:r>
            <a:rPr lang="es-ES_tradnl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Interim</a:t>
          </a:r>
          <a:r>
            <a:rPr lang="es-ES_tradnl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s-ES_tradnl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long-term</a:t>
          </a:r>
          <a:r>
            <a:rPr lang="es-ES_tradnl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solutions</a:t>
          </a:r>
          <a:endParaRPr lang="es-ES_tradnl" noProof="0" dirty="0">
            <a:solidFill>
              <a:srgbClr val="1A4566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s-ES_tradnl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Soluciones provisorias y de largo plazo</a:t>
          </a:r>
        </a:p>
      </dgm:t>
    </dgm:pt>
    <dgm:pt modelId="{1DA1B953-803E-44E6-8923-96FA211B9E96}" type="parTrans" cxnId="{9DE0C3F1-25AC-41A4-AA70-DE5D590ACD1C}">
      <dgm:prSet/>
      <dgm:spPr/>
      <dgm:t>
        <a:bodyPr/>
        <a:lstStyle/>
        <a:p>
          <a:endParaRPr lang="es-ES_tradnl" noProof="0"/>
        </a:p>
      </dgm:t>
    </dgm:pt>
    <dgm:pt modelId="{CCE30673-CAFD-47F0-B346-64ED5E21522A}" type="sibTrans" cxnId="{9DE0C3F1-25AC-41A4-AA70-DE5D590ACD1C}">
      <dgm:prSet/>
      <dgm:spPr/>
      <dgm:t>
        <a:bodyPr/>
        <a:lstStyle/>
        <a:p>
          <a:endParaRPr lang="es-ES_tradnl" noProof="0"/>
        </a:p>
      </dgm:t>
    </dgm:pt>
    <dgm:pt modelId="{E542E2D2-ED60-40D0-A6D0-F2DDB3549C94}" type="pres">
      <dgm:prSet presAssocID="{D70E3E05-4454-429D-AF59-40594E458CC3}" presName="linear" presStyleCnt="0">
        <dgm:presLayoutVars>
          <dgm:dir/>
          <dgm:resizeHandles val="exact"/>
        </dgm:presLayoutVars>
      </dgm:prSet>
      <dgm:spPr/>
    </dgm:pt>
    <dgm:pt modelId="{449B24DD-3A42-4CA7-AF68-07EFDCF38E34}" type="pres">
      <dgm:prSet presAssocID="{56270265-F585-451C-91CF-4D592C014435}" presName="comp" presStyleCnt="0"/>
      <dgm:spPr/>
    </dgm:pt>
    <dgm:pt modelId="{51E47093-8461-4E7B-8C9E-55AB20BFC20F}" type="pres">
      <dgm:prSet presAssocID="{56270265-F585-451C-91CF-4D592C014435}" presName="box" presStyleLbl="node1" presStyleIdx="0" presStyleCnt="4"/>
      <dgm:spPr/>
    </dgm:pt>
    <dgm:pt modelId="{F4D59C46-A548-4097-B4F5-BC818CA5D661}" type="pres">
      <dgm:prSet presAssocID="{56270265-F585-451C-91CF-4D592C014435}" presName="img" presStyleLbl="fgImgPlace1" presStyleIdx="0" presStyleCnt="4" custScaleX="69183" custLinFactNeighborX="-5998" custLinFactNeighborY="1471"/>
      <dgm:spPr>
        <a:blipFill>
          <a:blip xmlns:r="http://schemas.openxmlformats.org/officeDocument/2006/relationships" r:embed="rId1"/>
          <a:srcRect/>
          <a:stretch>
            <a:fillRect t="-22000" b="-22000"/>
          </a:stretch>
        </a:blipFill>
        <a:ln>
          <a:noFill/>
        </a:ln>
      </dgm:spPr>
    </dgm:pt>
    <dgm:pt modelId="{F4BED252-E407-476F-92C7-FC608245314A}" type="pres">
      <dgm:prSet presAssocID="{56270265-F585-451C-91CF-4D592C014435}" presName="text" presStyleLbl="node1" presStyleIdx="0" presStyleCnt="4">
        <dgm:presLayoutVars>
          <dgm:bulletEnabled val="1"/>
        </dgm:presLayoutVars>
      </dgm:prSet>
      <dgm:spPr/>
    </dgm:pt>
    <dgm:pt modelId="{13545E06-AC22-4257-8A39-180843BAE81A}" type="pres">
      <dgm:prSet presAssocID="{F68994EF-9881-4E3F-A26F-A0ED14B34F03}" presName="spacer" presStyleCnt="0"/>
      <dgm:spPr/>
    </dgm:pt>
    <dgm:pt modelId="{BD8A7438-4EBF-48DD-943E-AA7B0F85BDFE}" type="pres">
      <dgm:prSet presAssocID="{6845ADD5-CB49-4305-B5A1-89A4820FCD8E}" presName="comp" presStyleCnt="0"/>
      <dgm:spPr/>
    </dgm:pt>
    <dgm:pt modelId="{43D743CE-FFA3-4C29-B158-04C05BCD8545}" type="pres">
      <dgm:prSet presAssocID="{6845ADD5-CB49-4305-B5A1-89A4820FCD8E}" presName="box" presStyleLbl="node1" presStyleIdx="1" presStyleCnt="4"/>
      <dgm:spPr/>
    </dgm:pt>
    <dgm:pt modelId="{8C35D2FD-C7BA-4E70-A6D9-5FBA60CD273C}" type="pres">
      <dgm:prSet presAssocID="{6845ADD5-CB49-4305-B5A1-89A4820FCD8E}" presName="img" presStyleLbl="fgImgPlace1" presStyleIdx="1" presStyleCnt="4" custScaleX="85964"/>
      <dgm:spPr>
        <a:noFill/>
      </dgm:spPr>
    </dgm:pt>
    <dgm:pt modelId="{CDB44F8A-A0AC-4C9C-A8E8-7631A4B88FF7}" type="pres">
      <dgm:prSet presAssocID="{6845ADD5-CB49-4305-B5A1-89A4820FCD8E}" presName="text" presStyleLbl="node1" presStyleIdx="1" presStyleCnt="4">
        <dgm:presLayoutVars>
          <dgm:bulletEnabled val="1"/>
        </dgm:presLayoutVars>
      </dgm:prSet>
      <dgm:spPr/>
    </dgm:pt>
    <dgm:pt modelId="{062D2D11-94BA-4152-ABF3-DCC7A88D1AFF}" type="pres">
      <dgm:prSet presAssocID="{5AADA28C-B262-4BA3-BC16-A652C0F528C2}" presName="spacer" presStyleCnt="0"/>
      <dgm:spPr/>
    </dgm:pt>
    <dgm:pt modelId="{E5B1FB82-A58D-44E2-A048-C0EC8F1421AA}" type="pres">
      <dgm:prSet presAssocID="{D6F45280-3A09-497E-A952-C598B30C7F93}" presName="comp" presStyleCnt="0"/>
      <dgm:spPr/>
    </dgm:pt>
    <dgm:pt modelId="{DA60AE5F-9BC7-43B3-BE21-7DD52BDD6B03}" type="pres">
      <dgm:prSet presAssocID="{D6F45280-3A09-497E-A952-C598B30C7F93}" presName="box" presStyleLbl="node1" presStyleIdx="2" presStyleCnt="4"/>
      <dgm:spPr/>
    </dgm:pt>
    <dgm:pt modelId="{67D07FB8-A294-4A01-9A47-0F20691949AA}" type="pres">
      <dgm:prSet presAssocID="{D6F45280-3A09-497E-A952-C598B30C7F93}" presName="img" presStyleLbl="fgImgPlace1" presStyleIdx="2" presStyleCnt="4" custScaleX="85964"/>
      <dgm:spPr>
        <a:noFill/>
      </dgm:spPr>
    </dgm:pt>
    <dgm:pt modelId="{7F6B35BF-C6F2-4A65-8413-D8D1CA0AC176}" type="pres">
      <dgm:prSet presAssocID="{D6F45280-3A09-497E-A952-C598B30C7F93}" presName="text" presStyleLbl="node1" presStyleIdx="2" presStyleCnt="4">
        <dgm:presLayoutVars>
          <dgm:bulletEnabled val="1"/>
        </dgm:presLayoutVars>
      </dgm:prSet>
      <dgm:spPr/>
    </dgm:pt>
    <dgm:pt modelId="{B392AC9F-8790-4A22-8E93-5B16F99F61C3}" type="pres">
      <dgm:prSet presAssocID="{B036365D-84CD-4F91-8EB9-7E71D711F447}" presName="spacer" presStyleCnt="0"/>
      <dgm:spPr/>
    </dgm:pt>
    <dgm:pt modelId="{5A93CEFC-133A-45AF-A418-CFB425CF9133}" type="pres">
      <dgm:prSet presAssocID="{CBDB6437-7665-4F11-B0A4-EA656F6E97F8}" presName="comp" presStyleCnt="0"/>
      <dgm:spPr/>
    </dgm:pt>
    <dgm:pt modelId="{C6FA9514-A39E-4281-BF6E-C5357A7DEE8D}" type="pres">
      <dgm:prSet presAssocID="{CBDB6437-7665-4F11-B0A4-EA656F6E97F8}" presName="box" presStyleLbl="node1" presStyleIdx="3" presStyleCnt="4"/>
      <dgm:spPr/>
    </dgm:pt>
    <dgm:pt modelId="{9A23ED90-FA9D-48D3-A52B-5571CD039818}" type="pres">
      <dgm:prSet presAssocID="{CBDB6437-7665-4F11-B0A4-EA656F6E97F8}" presName="img" presStyleLbl="fgImgPlace1" presStyleIdx="3" presStyleCnt="4" custScaleX="82913" custLinFactNeighborX="-4300" custLinFactNeighborY="4332"/>
      <dgm:spPr>
        <a:blipFill>
          <a:blip xmlns:r="http://schemas.openxmlformats.org/officeDocument/2006/relationships" r:embed="rId2"/>
          <a:srcRect/>
          <a:stretch>
            <a:fillRect t="-31000" b="-31000"/>
          </a:stretch>
        </a:blipFill>
        <a:ln>
          <a:noFill/>
        </a:ln>
      </dgm:spPr>
    </dgm:pt>
    <dgm:pt modelId="{3B1E2C34-50D5-4DDB-B180-3700B21F3CF3}" type="pres">
      <dgm:prSet presAssocID="{CBDB6437-7665-4F11-B0A4-EA656F6E97F8}" presName="text" presStyleLbl="node1" presStyleIdx="3" presStyleCnt="4">
        <dgm:presLayoutVars>
          <dgm:bulletEnabled val="1"/>
        </dgm:presLayoutVars>
      </dgm:prSet>
      <dgm:spPr/>
    </dgm:pt>
  </dgm:ptLst>
  <dgm:cxnLst>
    <dgm:cxn modelId="{5C1A7004-8C94-4A6D-8F33-F19FF60A11C0}" type="presOf" srcId="{D6F45280-3A09-497E-A952-C598B30C7F93}" destId="{DA60AE5F-9BC7-43B3-BE21-7DD52BDD6B03}" srcOrd="0" destOrd="0" presId="urn:microsoft.com/office/officeart/2005/8/layout/vList4"/>
    <dgm:cxn modelId="{56B64D0F-7597-44C4-BE48-08BEC1DC0F70}" type="presOf" srcId="{D70E3E05-4454-429D-AF59-40594E458CC3}" destId="{E542E2D2-ED60-40D0-A6D0-F2DDB3549C94}" srcOrd="0" destOrd="0" presId="urn:microsoft.com/office/officeart/2005/8/layout/vList4"/>
    <dgm:cxn modelId="{F4EFEA3A-C3C1-4903-84B1-DF907F03200D}" type="presOf" srcId="{6845ADD5-CB49-4305-B5A1-89A4820FCD8E}" destId="{43D743CE-FFA3-4C29-B158-04C05BCD8545}" srcOrd="0" destOrd="0" presId="urn:microsoft.com/office/officeart/2005/8/layout/vList4"/>
    <dgm:cxn modelId="{8B7CAA60-AD79-444E-B412-627ECA596167}" type="presOf" srcId="{6845ADD5-CB49-4305-B5A1-89A4820FCD8E}" destId="{CDB44F8A-A0AC-4C9C-A8E8-7631A4B88FF7}" srcOrd="1" destOrd="0" presId="urn:microsoft.com/office/officeart/2005/8/layout/vList4"/>
    <dgm:cxn modelId="{DFD5FC42-581A-44E6-A5B4-460F15791F44}" type="presOf" srcId="{56270265-F585-451C-91CF-4D592C014435}" destId="{F4BED252-E407-476F-92C7-FC608245314A}" srcOrd="1" destOrd="0" presId="urn:microsoft.com/office/officeart/2005/8/layout/vList4"/>
    <dgm:cxn modelId="{0E31D472-659C-4F45-BAA9-C3FCBA2DF319}" type="presOf" srcId="{CBDB6437-7665-4F11-B0A4-EA656F6E97F8}" destId="{C6FA9514-A39E-4281-BF6E-C5357A7DEE8D}" srcOrd="0" destOrd="0" presId="urn:microsoft.com/office/officeart/2005/8/layout/vList4"/>
    <dgm:cxn modelId="{A7141E82-651C-4552-B1CE-C79AE8277166}" type="presOf" srcId="{56270265-F585-451C-91CF-4D592C014435}" destId="{51E47093-8461-4E7B-8C9E-55AB20BFC20F}" srcOrd="0" destOrd="0" presId="urn:microsoft.com/office/officeart/2005/8/layout/vList4"/>
    <dgm:cxn modelId="{ABBC9885-D081-4B1B-95FA-9A70245005BE}" type="presOf" srcId="{D6F45280-3A09-497E-A952-C598B30C7F93}" destId="{7F6B35BF-C6F2-4A65-8413-D8D1CA0AC176}" srcOrd="1" destOrd="0" presId="urn:microsoft.com/office/officeart/2005/8/layout/vList4"/>
    <dgm:cxn modelId="{78E2D7AF-2911-412B-A2DF-8F588C44088C}" srcId="{D70E3E05-4454-429D-AF59-40594E458CC3}" destId="{56270265-F585-451C-91CF-4D592C014435}" srcOrd="0" destOrd="0" parTransId="{121FA87D-3D14-4DB2-AE73-F122AE3D9888}" sibTransId="{F68994EF-9881-4E3F-A26F-A0ED14B34F03}"/>
    <dgm:cxn modelId="{FB2108D5-A9D4-4D7A-8999-A798FA164A9B}" srcId="{D70E3E05-4454-429D-AF59-40594E458CC3}" destId="{D6F45280-3A09-497E-A952-C598B30C7F93}" srcOrd="2" destOrd="0" parTransId="{2B0B5F6B-43D6-4556-ADC4-60C0A3A86423}" sibTransId="{B036365D-84CD-4F91-8EB9-7E71D711F447}"/>
    <dgm:cxn modelId="{9DE0C3F1-25AC-41A4-AA70-DE5D590ACD1C}" srcId="{D70E3E05-4454-429D-AF59-40594E458CC3}" destId="{CBDB6437-7665-4F11-B0A4-EA656F6E97F8}" srcOrd="3" destOrd="0" parTransId="{1DA1B953-803E-44E6-8923-96FA211B9E96}" sibTransId="{CCE30673-CAFD-47F0-B346-64ED5E21522A}"/>
    <dgm:cxn modelId="{CC43D7F1-221C-403A-8A09-4A93FC0A505A}" type="presOf" srcId="{CBDB6437-7665-4F11-B0A4-EA656F6E97F8}" destId="{3B1E2C34-50D5-4DDB-B180-3700B21F3CF3}" srcOrd="1" destOrd="0" presId="urn:microsoft.com/office/officeart/2005/8/layout/vList4"/>
    <dgm:cxn modelId="{4A7086F9-1471-42E8-AF2B-6DC3DE5DF5FA}" srcId="{D70E3E05-4454-429D-AF59-40594E458CC3}" destId="{6845ADD5-CB49-4305-B5A1-89A4820FCD8E}" srcOrd="1" destOrd="0" parTransId="{AA67B683-D9DE-4169-B74E-CDA34425B7D1}" sibTransId="{5AADA28C-B262-4BA3-BC16-A652C0F528C2}"/>
    <dgm:cxn modelId="{EE73F891-FE60-484F-BE5B-FCB2C910500D}" type="presParOf" srcId="{E542E2D2-ED60-40D0-A6D0-F2DDB3549C94}" destId="{449B24DD-3A42-4CA7-AF68-07EFDCF38E34}" srcOrd="0" destOrd="0" presId="urn:microsoft.com/office/officeart/2005/8/layout/vList4"/>
    <dgm:cxn modelId="{973BF72D-F4B5-4EC3-8308-ACB4A4E224AB}" type="presParOf" srcId="{449B24DD-3A42-4CA7-AF68-07EFDCF38E34}" destId="{51E47093-8461-4E7B-8C9E-55AB20BFC20F}" srcOrd="0" destOrd="0" presId="urn:microsoft.com/office/officeart/2005/8/layout/vList4"/>
    <dgm:cxn modelId="{E38091E4-3602-4C7D-B940-8A4DDBB3BD6A}" type="presParOf" srcId="{449B24DD-3A42-4CA7-AF68-07EFDCF38E34}" destId="{F4D59C46-A548-4097-B4F5-BC818CA5D661}" srcOrd="1" destOrd="0" presId="urn:microsoft.com/office/officeart/2005/8/layout/vList4"/>
    <dgm:cxn modelId="{FBA28D0C-5DE5-43E2-A936-BEAB47D50260}" type="presParOf" srcId="{449B24DD-3A42-4CA7-AF68-07EFDCF38E34}" destId="{F4BED252-E407-476F-92C7-FC608245314A}" srcOrd="2" destOrd="0" presId="urn:microsoft.com/office/officeart/2005/8/layout/vList4"/>
    <dgm:cxn modelId="{5A3E7C08-56B6-4338-8D90-5AF9C27B2FBE}" type="presParOf" srcId="{E542E2D2-ED60-40D0-A6D0-F2DDB3549C94}" destId="{13545E06-AC22-4257-8A39-180843BAE81A}" srcOrd="1" destOrd="0" presId="urn:microsoft.com/office/officeart/2005/8/layout/vList4"/>
    <dgm:cxn modelId="{5B458637-F22D-4CF2-9398-9B9EC3FAD075}" type="presParOf" srcId="{E542E2D2-ED60-40D0-A6D0-F2DDB3549C94}" destId="{BD8A7438-4EBF-48DD-943E-AA7B0F85BDFE}" srcOrd="2" destOrd="0" presId="urn:microsoft.com/office/officeart/2005/8/layout/vList4"/>
    <dgm:cxn modelId="{E7ED4ED9-68E6-49D1-819E-8694AD5DA762}" type="presParOf" srcId="{BD8A7438-4EBF-48DD-943E-AA7B0F85BDFE}" destId="{43D743CE-FFA3-4C29-B158-04C05BCD8545}" srcOrd="0" destOrd="0" presId="urn:microsoft.com/office/officeart/2005/8/layout/vList4"/>
    <dgm:cxn modelId="{23E9822C-7086-45C9-8B4D-37C88044B9C8}" type="presParOf" srcId="{BD8A7438-4EBF-48DD-943E-AA7B0F85BDFE}" destId="{8C35D2FD-C7BA-4E70-A6D9-5FBA60CD273C}" srcOrd="1" destOrd="0" presId="urn:microsoft.com/office/officeart/2005/8/layout/vList4"/>
    <dgm:cxn modelId="{2629EA2D-5E01-4DAD-B1CF-33DFFB39DFB4}" type="presParOf" srcId="{BD8A7438-4EBF-48DD-943E-AA7B0F85BDFE}" destId="{CDB44F8A-A0AC-4C9C-A8E8-7631A4B88FF7}" srcOrd="2" destOrd="0" presId="urn:microsoft.com/office/officeart/2005/8/layout/vList4"/>
    <dgm:cxn modelId="{6AF66C79-258F-4D71-9861-B2957B086DE5}" type="presParOf" srcId="{E542E2D2-ED60-40D0-A6D0-F2DDB3549C94}" destId="{062D2D11-94BA-4152-ABF3-DCC7A88D1AFF}" srcOrd="3" destOrd="0" presId="urn:microsoft.com/office/officeart/2005/8/layout/vList4"/>
    <dgm:cxn modelId="{F3AE63DF-5A2C-4A88-A57A-06F3375A5832}" type="presParOf" srcId="{E542E2D2-ED60-40D0-A6D0-F2DDB3549C94}" destId="{E5B1FB82-A58D-44E2-A048-C0EC8F1421AA}" srcOrd="4" destOrd="0" presId="urn:microsoft.com/office/officeart/2005/8/layout/vList4"/>
    <dgm:cxn modelId="{6287E823-79A0-49BA-AFD9-3D52F2A20D2F}" type="presParOf" srcId="{E5B1FB82-A58D-44E2-A048-C0EC8F1421AA}" destId="{DA60AE5F-9BC7-43B3-BE21-7DD52BDD6B03}" srcOrd="0" destOrd="0" presId="urn:microsoft.com/office/officeart/2005/8/layout/vList4"/>
    <dgm:cxn modelId="{D2AAAA7C-88C0-4200-A66C-19C648E0CAE6}" type="presParOf" srcId="{E5B1FB82-A58D-44E2-A048-C0EC8F1421AA}" destId="{67D07FB8-A294-4A01-9A47-0F20691949AA}" srcOrd="1" destOrd="0" presId="urn:microsoft.com/office/officeart/2005/8/layout/vList4"/>
    <dgm:cxn modelId="{8DE60510-2DCA-4A13-935A-0314B89F9409}" type="presParOf" srcId="{E5B1FB82-A58D-44E2-A048-C0EC8F1421AA}" destId="{7F6B35BF-C6F2-4A65-8413-D8D1CA0AC176}" srcOrd="2" destOrd="0" presId="urn:microsoft.com/office/officeart/2005/8/layout/vList4"/>
    <dgm:cxn modelId="{278D1AF4-6338-4C01-AC36-103C986C18C9}" type="presParOf" srcId="{E542E2D2-ED60-40D0-A6D0-F2DDB3549C94}" destId="{B392AC9F-8790-4A22-8E93-5B16F99F61C3}" srcOrd="5" destOrd="0" presId="urn:microsoft.com/office/officeart/2005/8/layout/vList4"/>
    <dgm:cxn modelId="{213BF738-9AAC-44B2-A474-1D78E55B7997}" type="presParOf" srcId="{E542E2D2-ED60-40D0-A6D0-F2DDB3549C94}" destId="{5A93CEFC-133A-45AF-A418-CFB425CF9133}" srcOrd="6" destOrd="0" presId="urn:microsoft.com/office/officeart/2005/8/layout/vList4"/>
    <dgm:cxn modelId="{5AD17775-CE98-41E7-B08D-FAB73BDC814B}" type="presParOf" srcId="{5A93CEFC-133A-45AF-A418-CFB425CF9133}" destId="{C6FA9514-A39E-4281-BF6E-C5357A7DEE8D}" srcOrd="0" destOrd="0" presId="urn:microsoft.com/office/officeart/2005/8/layout/vList4"/>
    <dgm:cxn modelId="{5645085F-76B6-48DC-BB99-B11C54408A02}" type="presParOf" srcId="{5A93CEFC-133A-45AF-A418-CFB425CF9133}" destId="{9A23ED90-FA9D-48D3-A52B-5571CD039818}" srcOrd="1" destOrd="0" presId="urn:microsoft.com/office/officeart/2005/8/layout/vList4"/>
    <dgm:cxn modelId="{8F6F213B-1B02-4015-B1F5-7F79FB63C845}" type="presParOf" srcId="{5A93CEFC-133A-45AF-A418-CFB425CF9133}" destId="{3B1E2C34-50D5-4DDB-B180-3700B21F3CF3}" srcOrd="2" destOrd="0" presId="urn:microsoft.com/office/officeart/2005/8/layout/vList4"/>
  </dgm:cxnLst>
  <dgm:bg/>
  <dgm:whole>
    <a:ln w="571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47093-8461-4E7B-8C9E-55AB20BFC20F}">
      <dsp:nvSpPr>
        <dsp:cNvPr id="0" name=""/>
        <dsp:cNvSpPr/>
      </dsp:nvSpPr>
      <dsp:spPr>
        <a:xfrm>
          <a:off x="0" y="0"/>
          <a:ext cx="11070771" cy="1099484"/>
        </a:xfrm>
        <a:prstGeom prst="roundRect">
          <a:avLst>
            <a:gd name="adj" fmla="val 10000"/>
          </a:avLst>
        </a:prstGeom>
        <a:noFill/>
        <a:ln w="57150" cap="flat" cmpd="sng" algn="ctr">
          <a:solidFill>
            <a:srgbClr val="1A45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Emergency</a:t>
          </a:r>
          <a:r>
            <a:rPr lang="es-ES_tradnl" sz="2800" kern="12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8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or</a:t>
          </a:r>
          <a:r>
            <a:rPr lang="es-ES_tradnl" sz="2800" kern="12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8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urgent</a:t>
          </a:r>
          <a:r>
            <a:rPr lang="es-ES_tradnl" sz="2800" kern="12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8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funding</a:t>
          </a:r>
          <a:endParaRPr lang="es-ES_tradnl" sz="2800" kern="1200" noProof="0" dirty="0">
            <a:solidFill>
              <a:srgbClr val="1A4566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Financiamiento urgente</a:t>
          </a:r>
        </a:p>
      </dsp:txBody>
      <dsp:txXfrm>
        <a:off x="2324102" y="0"/>
        <a:ext cx="8746668" cy="1099484"/>
      </dsp:txXfrm>
    </dsp:sp>
    <dsp:sp modelId="{F4D59C46-A548-4097-B4F5-BC818CA5D661}">
      <dsp:nvSpPr>
        <dsp:cNvPr id="0" name=""/>
        <dsp:cNvSpPr/>
      </dsp:nvSpPr>
      <dsp:spPr>
        <a:xfrm>
          <a:off x="318311" y="122887"/>
          <a:ext cx="1531818" cy="8795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2000" b="-2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D743CE-FFA3-4C29-B158-04C05BCD8545}">
      <dsp:nvSpPr>
        <dsp:cNvPr id="0" name=""/>
        <dsp:cNvSpPr/>
      </dsp:nvSpPr>
      <dsp:spPr>
        <a:xfrm>
          <a:off x="0" y="1209432"/>
          <a:ext cx="11070771" cy="1099484"/>
        </a:xfrm>
        <a:prstGeom prst="roundRect">
          <a:avLst>
            <a:gd name="adj" fmla="val 10000"/>
          </a:avLst>
        </a:prstGeom>
        <a:noFill/>
        <a:ln w="57150" cap="flat" cmpd="sng" algn="ctr">
          <a:solidFill>
            <a:srgbClr val="32859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Out</a:t>
          </a:r>
          <a:r>
            <a:rPr lang="es-ES_tradnl" sz="2400" kern="12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4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of</a:t>
          </a:r>
          <a:r>
            <a:rPr lang="es-ES_tradnl" sz="2400" kern="12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4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compliance</a:t>
          </a:r>
          <a:r>
            <a:rPr lang="es-ES_tradnl" sz="2400" kern="12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4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water</a:t>
          </a:r>
          <a:r>
            <a:rPr lang="es-ES_tradnl" sz="2400" kern="12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4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s-ES_tradnl" sz="2400" kern="1200" noProof="0" dirty="0">
            <a:solidFill>
              <a:srgbClr val="1A4566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400" kern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Sistemas de agua que no cumplen con las normas establecidas</a:t>
          </a:r>
        </a:p>
      </dsp:txBody>
      <dsp:txXfrm>
        <a:off x="2324102" y="1209432"/>
        <a:ext cx="8746668" cy="1099484"/>
      </dsp:txXfrm>
    </dsp:sp>
    <dsp:sp modelId="{8C35D2FD-C7BA-4E70-A6D9-5FBA60CD273C}">
      <dsp:nvSpPr>
        <dsp:cNvPr id="0" name=""/>
        <dsp:cNvSpPr/>
      </dsp:nvSpPr>
      <dsp:spPr>
        <a:xfrm>
          <a:off x="265337" y="1319381"/>
          <a:ext cx="1903375" cy="87958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0AE5F-9BC7-43B3-BE21-7DD52BDD6B03}">
      <dsp:nvSpPr>
        <dsp:cNvPr id="0" name=""/>
        <dsp:cNvSpPr/>
      </dsp:nvSpPr>
      <dsp:spPr>
        <a:xfrm>
          <a:off x="0" y="2418865"/>
          <a:ext cx="11070771" cy="1099484"/>
        </a:xfrm>
        <a:prstGeom prst="roundRect">
          <a:avLst>
            <a:gd name="adj" fmla="val 10000"/>
          </a:avLst>
        </a:prstGeom>
        <a:noFill/>
        <a:ln w="57150" cap="flat" cmpd="sng" algn="ctr">
          <a:solidFill>
            <a:srgbClr val="3B826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Accelerate</a:t>
          </a:r>
          <a:r>
            <a:rPr lang="es-ES_tradnl" sz="2800" kern="12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8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consolidations</a:t>
          </a:r>
          <a:endParaRPr lang="es-ES_tradnl" sz="2800" kern="1200" noProof="0" dirty="0">
            <a:solidFill>
              <a:srgbClr val="1A4566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 aceleración de consolidaciones</a:t>
          </a:r>
        </a:p>
      </dsp:txBody>
      <dsp:txXfrm>
        <a:off x="2324102" y="2418865"/>
        <a:ext cx="8746668" cy="1099484"/>
      </dsp:txXfrm>
    </dsp:sp>
    <dsp:sp modelId="{67D07FB8-A294-4A01-9A47-0F20691949AA}">
      <dsp:nvSpPr>
        <dsp:cNvPr id="0" name=""/>
        <dsp:cNvSpPr/>
      </dsp:nvSpPr>
      <dsp:spPr>
        <a:xfrm>
          <a:off x="265337" y="2528814"/>
          <a:ext cx="1903375" cy="879587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FA9514-A39E-4281-BF6E-C5357A7DEE8D}">
      <dsp:nvSpPr>
        <dsp:cNvPr id="0" name=""/>
        <dsp:cNvSpPr/>
      </dsp:nvSpPr>
      <dsp:spPr>
        <a:xfrm>
          <a:off x="0" y="3628298"/>
          <a:ext cx="11070771" cy="1099484"/>
        </a:xfrm>
        <a:prstGeom prst="roundRect">
          <a:avLst>
            <a:gd name="adj" fmla="val 10000"/>
          </a:avLst>
        </a:prstGeom>
        <a:noFill/>
        <a:ln w="38100" cap="flat" cmpd="sng" algn="ctr">
          <a:solidFill>
            <a:srgbClr val="75C49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Interim</a:t>
          </a:r>
          <a:r>
            <a:rPr lang="es-ES_tradnl" sz="2800" kern="12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and </a:t>
          </a:r>
          <a:r>
            <a:rPr lang="es-ES_tradnl" sz="28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long-term</a:t>
          </a:r>
          <a:r>
            <a:rPr lang="es-ES_tradnl" sz="2800" kern="1200" noProof="0" dirty="0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s-ES_tradnl" sz="2800" kern="1200" noProof="0" dirty="0" err="1">
              <a:solidFill>
                <a:srgbClr val="1A4566"/>
              </a:solidFill>
              <a:latin typeface="Arial" panose="020B0604020202020204" pitchFamily="34" charset="0"/>
              <a:cs typeface="Arial" panose="020B0604020202020204" pitchFamily="34" charset="0"/>
            </a:rPr>
            <a:t>solutions</a:t>
          </a:r>
          <a:endParaRPr lang="es-ES_tradnl" sz="2800" kern="1200" noProof="0" dirty="0">
            <a:solidFill>
              <a:srgbClr val="1A4566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800" kern="1200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Soluciones provisorias y de largo plazo</a:t>
          </a:r>
        </a:p>
      </dsp:txBody>
      <dsp:txXfrm>
        <a:off x="2324102" y="3628298"/>
        <a:ext cx="8746668" cy="1099484"/>
      </dsp:txXfrm>
    </dsp:sp>
    <dsp:sp modelId="{9A23ED90-FA9D-48D3-A52B-5571CD039818}">
      <dsp:nvSpPr>
        <dsp:cNvPr id="0" name=""/>
        <dsp:cNvSpPr/>
      </dsp:nvSpPr>
      <dsp:spPr>
        <a:xfrm>
          <a:off x="203906" y="3776350"/>
          <a:ext cx="1835821" cy="8795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31000" b="-3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60DFF-C7E1-4B1C-8EA4-FB5D311B4598}" type="datetimeFigureOut">
              <a:rPr lang="en-US"/>
              <a:t>6/30/2021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6FD8C-B555-45FE-B425-02875C1FCE6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5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2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Adriana in RTOC presentation used a slightly different map, with red dots, stars, and triangles as well as gray dots (see pic on side of slide). I assume this is the best map to use because it is the HR2W map, which shows failing public water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39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 picture: 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KMG_rural_groundwater_0398.jpg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example of a property in an area which is known for using domestic well systems that tap into groundwater. (Penn Valley, Calif. February 17th, 2014)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Kelly M. Grow/ California Department of Water Resources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Pump picture: from DWR–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FL_Cambria-6402_08_29_2019.jpg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Cambria Sustainable Water Facility makes Cambria one of the first communities in California to recycle sewage wastewater into an eventual drinking-water source. Photo taken August 29, 2019.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Flags – from DWR. Native American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20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D8C-B555-45FE-B425-02875C1FCE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70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Human Right to Water law declares that “every human being has the right to safe, clean, affordable, and accessible water adequate for human consumption, cooking, and sanitary purposes.”</a:t>
            </a:r>
          </a:p>
          <a:p>
            <a:endParaRPr lang="en-US">
              <a:cs typeface="Calibri"/>
            </a:endParaRPr>
          </a:p>
          <a:p>
            <a:r>
              <a:rPr lang="en-US"/>
              <a:t>Purpose: the SAFER program supports permanent and sustainable drinking water solutions that ensure all Californians have access to safe, affordable, and reliable drinking water.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SAFER program tools: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Annual drinking water needs assessment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Funding sources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Regulatory authorities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Community outreach and engagement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Advisory Group 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838E8F3-4A78-428A-8BEC-141689B76C4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49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OPP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28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n-US" dirty="0"/>
              <a:t>The map on the screen is a screenshot from the Human Right to Water Portal </a:t>
            </a:r>
          </a:p>
          <a:p>
            <a:pPr marL="285750" indent="-285750">
              <a:buFont typeface="Symbol"/>
              <a:buChar char="•"/>
            </a:pPr>
            <a:r>
              <a:rPr lang="en-US" dirty="0"/>
              <a:t>7,000 water systems in California  </a:t>
            </a:r>
          </a:p>
          <a:p>
            <a:pPr marL="285750" indent="-285750">
              <a:buFont typeface="Symbol"/>
              <a:buChar char="•"/>
            </a:pPr>
            <a:r>
              <a:rPr lang="en-US" dirty="0"/>
              <a:t>300 water systems do not meet drinking water health standards  </a:t>
            </a:r>
          </a:p>
          <a:p>
            <a:pPr marL="285750" indent="-285750">
              <a:buFont typeface="Symbol"/>
              <a:buChar char="•"/>
            </a:pPr>
            <a:r>
              <a:rPr lang="en-US" dirty="0"/>
              <a:t>Approximately 350,000 domestic wells and 1,350 state smalls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801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Human Right to Water law declares that “every human being has the right to safe, clean, affordable, and accessible water adequate for human consumption, cooking, and sanitary purposes.”</a:t>
            </a:r>
          </a:p>
          <a:p>
            <a:endParaRPr lang="en-US">
              <a:cs typeface="Calibri"/>
            </a:endParaRPr>
          </a:p>
          <a:p>
            <a:r>
              <a:rPr lang="en-US"/>
              <a:t>Purpose: the SAFER program supports permanent and sustainable drinking water solutions that ensure all Californians have access to safe, affordable, and reliable drinking water.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SAFER program tools: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Annual drinking water needs assessment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Funding sources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Regulatory authorities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Community outreach and engagement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Advisory Group 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838E8F3-4A78-428A-8BEC-141689B76C4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15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</a:pPr>
            <a:r>
              <a:rPr lang="en-US"/>
              <a:t>The map on the screen is a screenshot from the Human Right to Water Portal </a:t>
            </a:r>
          </a:p>
          <a:p>
            <a:pPr marL="285750" indent="-285750">
              <a:buFont typeface="Symbol"/>
              <a:buChar char="•"/>
            </a:pPr>
            <a:r>
              <a:rPr lang="en-US"/>
              <a:t>7,000 water systems in California  </a:t>
            </a:r>
          </a:p>
          <a:p>
            <a:pPr marL="285750" indent="-285750">
              <a:buFont typeface="Symbol"/>
              <a:buChar char="•"/>
            </a:pPr>
            <a:r>
              <a:rPr lang="en-US"/>
              <a:t>300 water systems do not meet drinking water health standards  </a:t>
            </a:r>
          </a:p>
          <a:p>
            <a:pPr marL="285750" indent="-285750">
              <a:buFont typeface="Symbol"/>
              <a:buChar char="•"/>
            </a:pPr>
            <a:r>
              <a:rPr lang="en-US"/>
              <a:t>Approximately 350,000 domestic wells and 1,350 state smalls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84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7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9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256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D8C-B555-45FE-B425-02875C1FCE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60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D8C-B555-45FE-B425-02875C1FCE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4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666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3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583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5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 Qs for Q&amp;A in case don’t have questions. </a:t>
            </a:r>
            <a:r>
              <a:rPr lang="en-US" err="1"/>
              <a:t>Jb</a:t>
            </a:r>
            <a:r>
              <a:rPr lang="en-US"/>
              <a:t> can share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2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dea3cb463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dea3cb463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ea3cb463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ea3cb463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ea3cb463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dea3cb463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D8C-B555-45FE-B425-02875C1FCE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585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dea3cb463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dea3cb463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ea3cb463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ea3cb463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ea3cb463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ea3cb463e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ea3cb463e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ea3cb463e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ea3cb463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ea3cb463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ea3cb463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dea3cb463e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ea3cb463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dea3cb463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ea3cb463e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ea3cb463e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61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D8C-B555-45FE-B425-02875C1FCE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779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D8C-B555-45FE-B425-02875C1FCE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18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D8C-B555-45FE-B425-02875C1FCE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18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6FCD0-1D65-46BA-BE27-6CE1CE197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27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FD8C-B555-45FE-B425-02875C1FCE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27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comment in previous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08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Delete?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86BE8-46B3-4FC6-B1CE-AD43FD9543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7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1AA7-B83C-46F9-81E4-333F18C1626D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39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D568-78F1-4427-B341-08B30D26F0FB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97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49CA-A26D-4E71-B3E1-D5A005B234A3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8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82654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7395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466B0E-E483-4FEE-8D84-A0ADE38B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A83DE-6F33-46FC-ABF4-806425B3E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6525"/>
            <a:ext cx="10483121" cy="2276891"/>
          </a:xfrm>
        </p:spPr>
        <p:txBody>
          <a:bodyPr anchor="t">
            <a:normAutofit/>
          </a:bodyPr>
          <a:lstStyle>
            <a:lvl1pPr algn="r"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7D661-7BB0-4687-9A64-1828D6368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120" y="2549941"/>
            <a:ext cx="9144000" cy="1152629"/>
          </a:xfrm>
        </p:spPr>
        <p:txBody>
          <a:bodyPr>
            <a:normAutofit/>
          </a:bodyPr>
          <a:lstStyle>
            <a:lvl1pPr marL="0" indent="0" algn="r">
              <a:buNone/>
              <a:defRPr sz="4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AC4E27-E980-4F71-8F86-5CC9BE8405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7" y="4684924"/>
            <a:ext cx="2225046" cy="134528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D9558C0-FB6A-4F5E-9A90-0D6B3C7233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184757"/>
            <a:ext cx="12192000" cy="670258"/>
          </a:xfrm>
          <a:solidFill>
            <a:srgbClr val="004E7D"/>
          </a:solidFill>
        </p:spPr>
        <p:txBody>
          <a:bodyPr anchor="ctr"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Add unit name, date</a:t>
            </a:r>
          </a:p>
        </p:txBody>
      </p:sp>
    </p:spTree>
    <p:extLst>
      <p:ext uri="{BB962C8B-B14F-4D97-AF65-F5344CB8AC3E}">
        <p14:creationId xmlns:p14="http://schemas.microsoft.com/office/powerpoint/2010/main" val="1072913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8BDE-65BA-4B6B-97DF-BF4FA6B5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56224-5D0E-432A-9251-CCF542A9C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193800"/>
            <a:ext cx="10515600" cy="5194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4E5EDB-6AF8-4152-9C68-2338E501B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4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5DF6-9BB8-488B-9824-01BD900C6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53490F0-8170-4391-A0D8-5BCDC25C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1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BBAD-B645-468D-A0A0-824BD868B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DD4BC-239F-4B09-82B8-E12498217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22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1B32B-1CA6-4C7E-9C3F-B8224781A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22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2A0BC9-CFE2-4DC0-AD67-FA502169F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38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C4E0-EBAC-4E7C-BE28-BC0FFD0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5D8B0-934B-4C02-BD23-78E9CD5A5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C38B-656C-42A7-A45B-4523264C9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3314E-D827-488E-99B8-DF6687915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87AB4-C19B-4A84-AFAC-629878771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3140AC-0AF7-4644-B94F-AA172F30B9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2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FF8CD-4C6C-4B3F-B751-4FFF43BC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50CB95-F3D1-49A5-BC14-8EB7A27CD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7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9060B-1C81-4137-BB00-E498AD5260B0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04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F6AD44F-B14C-49C0-AED4-3E198278E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84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1753-75BC-4FDC-AE08-599116BA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BBF5-709A-4722-B5F8-25FBC94C1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8513D-2361-49C3-91F2-91FE1F67F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372F2-DFE7-4D16-9E72-0BF710D2F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87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1EC3-AA2A-4057-A61B-9067410D3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941CC7-C447-4EDF-914C-1D195793E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F3ECE-0A62-4491-90EA-14E9675F7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6D3DB-A94B-4828-AFE7-6B168D6EF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8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1A45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784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rgbClr val="1A45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B256224-5D0E-432A-9251-CCF542A9C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193800"/>
            <a:ext cx="10515600" cy="5194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239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6F23-C6D7-4271-8105-DF2E5220A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7F215-5504-4B19-8274-8DD948FDC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7E6AB-14A9-408C-8AF6-D16FD68F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E409-CBEA-4F2F-ADC1-B485AB2F2ADB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12BA-27F0-44BE-A034-EA10245A1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B13F8-1478-4D10-8BD8-9ADE520F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4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65FC6-305F-4A8B-9F2A-679C450F78F8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88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466B0E-E483-4FEE-8D84-A0ADE38B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A83DE-6F33-46FC-ABF4-806425B3E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6525"/>
            <a:ext cx="10483121" cy="2276891"/>
          </a:xfrm>
        </p:spPr>
        <p:txBody>
          <a:bodyPr anchor="t">
            <a:normAutofit/>
          </a:bodyPr>
          <a:lstStyle>
            <a:lvl1pPr algn="r">
              <a:defRPr sz="6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7D661-7BB0-4687-9A64-1828D63681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120" y="2549941"/>
            <a:ext cx="9144000" cy="1152629"/>
          </a:xfrm>
        </p:spPr>
        <p:txBody>
          <a:bodyPr>
            <a:normAutofit/>
          </a:bodyPr>
          <a:lstStyle>
            <a:lvl1pPr marL="0" indent="0" algn="r">
              <a:buNone/>
              <a:defRPr sz="400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AC4E27-E980-4F71-8F86-5CC9BE8405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7" y="4684924"/>
            <a:ext cx="2225046" cy="1345285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D9558C0-FB6A-4F5E-9A90-0D6B3C7233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6184757"/>
            <a:ext cx="12192000" cy="670258"/>
          </a:xfrm>
          <a:solidFill>
            <a:srgbClr val="004E7D"/>
          </a:solidFill>
        </p:spPr>
        <p:txBody>
          <a:bodyPr anchor="ctr">
            <a:normAutofit/>
          </a:bodyPr>
          <a:lstStyle>
            <a:lvl1pPr marL="0" indent="0" algn="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Add unit name, date</a:t>
            </a:r>
          </a:p>
        </p:txBody>
      </p:sp>
    </p:spTree>
    <p:extLst>
      <p:ext uri="{BB962C8B-B14F-4D97-AF65-F5344CB8AC3E}">
        <p14:creationId xmlns:p14="http://schemas.microsoft.com/office/powerpoint/2010/main" val="1072913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8BDE-65BA-4B6B-97DF-BF4FA6B5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56224-5D0E-432A-9251-CCF542A9C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8800"/>
            <a:ext cx="10515600" cy="455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4E5EDB-6AF8-4152-9C68-2338E501B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43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5DF6-9BB8-488B-9824-01BD900C6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53490F0-8170-4391-A0D8-5BCDC25C71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7913-A6CD-4AB2-B615-3C2AA11CD21B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990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BBAD-B645-468D-A0A0-824BD868B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DD4BC-239F-4B09-82B8-E12498217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E1B32B-1CA6-4C7E-9C3F-B8224781A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2A0BC9-CFE2-4DC0-AD67-FA502169F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38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6C4E0-EBAC-4E7C-BE28-BC0FFD0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5D8B0-934B-4C02-BD23-78E9CD5A5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C38B-656C-42A7-A45B-4523264C9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3314E-D827-488E-99B8-DF6687915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87AB4-C19B-4A84-AFAC-629878771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3140AC-0AF7-4644-B94F-AA172F30B9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32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FF8CD-4C6C-4B3F-B751-4FFF43BC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350CB95-F3D1-49A5-BC14-8EB7A27CD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27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F6AD44F-B14C-49C0-AED4-3E198278E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847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D1753-75BC-4FDC-AE08-599116BA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BBF5-709A-4722-B5F8-25FBC94C1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8513D-2361-49C3-91F2-91FE1F67F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4B372F2-DFE7-4D16-9E72-0BF710D2F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87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1EC3-AA2A-4057-A61B-9067410D3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941CC7-C447-4EDF-914C-1D195793E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1F3ECE-0A62-4491-90EA-14E9675F7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6D3DB-A94B-4828-AFE7-6B168D6EF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8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386C2-21B4-485B-9985-9E3C285FE75B}" type="datetimeFigureOut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A6720-9E22-404D-A7A9-911AA9AE9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20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B6F23-C6D7-4271-8105-DF2E5220A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B7F215-5504-4B19-8274-8DD948FDC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7E6AB-14A9-408C-8AF6-D16FD68F8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E409-CBEA-4F2F-ADC1-B485AB2F2ADB}" type="datetimeFigureOut">
              <a:rPr lang="en-US" smtClean="0"/>
              <a:pPr/>
              <a:t>6/30/2021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12BA-27F0-44BE-A034-EA10245A1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B13F8-1478-4D10-8BD8-9ADE520F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49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AAD15-6908-4586-A18E-73F97F5D154D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04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0A279-2F62-4279-AECD-2E6F09CA6AD8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10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09D4-4E24-4910-B908-A1D214A0A1D9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50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7342-C795-4C38-B363-CEECAE867426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66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3524B-1260-44E4-BCE5-434C11156CDF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06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DEEC-4864-482C-82A6-003D223D77AE}" type="datetime1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87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E62A8-0B23-44BF-AC65-AB0017231085}" type="datetime1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98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B007-159E-4A49-83D8-810D1FB81AE4}" type="datetime1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0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B-E62F-4B67-A440-60180329671C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67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7806-FBE2-4EDE-BBDB-8FC3619E3BB0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9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5B2EE-E3D4-408D-A091-C1CDA6EAE62C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0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F4E7-ECE0-4399-AE2D-BA32B95C5BAC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8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2284-5B64-4FF7-A91B-2F66D991883C}" type="datetime1">
              <a:rPr lang="en-US" smtClean="0"/>
              <a:t>6/30/2021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3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7BDBB-9C61-40B1-83CA-5B81FC82DF44}" type="datetime1">
              <a:rPr lang="en-US" smtClean="0"/>
              <a:t>6/30/2021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0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853A7-7DB6-47B7-834F-4DAB26FC75EE}" type="datetime1">
              <a:rPr lang="en-US" smtClean="0"/>
              <a:t>6/30/2021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107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7EBE4-F64E-410B-809A-7F1D9F977DCC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2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B5EE-B37C-4B93-A980-65B04DE1BC81}" type="datetime1">
              <a:rPr lang="en-US" smtClean="0"/>
              <a:t>6/30/2021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5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70B8C-AACD-4756-AE54-18135F3A231A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44" r:id="rId2"/>
    <p:sldLayoutId id="2147483741" r:id="rId3"/>
    <p:sldLayoutId id="2147483742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43" r:id="rId10"/>
    <p:sldLayoutId id="2147483673" r:id="rId11"/>
    <p:sldLayoutId id="2147483750" r:id="rId12"/>
    <p:sldLayoutId id="214748375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E744356-6CB2-4833-9D39-4BFF846754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7DB3DC-FA1C-495C-A457-8142B608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752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EEADB-4591-4818-A152-E71E2043C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0000"/>
            <a:ext cx="10515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6F29E-CD5C-4B44-9B8E-833F2FB9B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8AE23-902A-43B4-80BC-34B0AD3F115B}"/>
              </a:ext>
            </a:extLst>
          </p:cNvPr>
          <p:cNvSpPr txBox="1"/>
          <p:nvPr userDrawn="1"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004E7D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</a:rPr>
              <a:t>California Water Boards</a:t>
            </a:r>
          </a:p>
        </p:txBody>
      </p:sp>
    </p:spTree>
    <p:extLst>
      <p:ext uri="{BB962C8B-B14F-4D97-AF65-F5344CB8AC3E}">
        <p14:creationId xmlns:p14="http://schemas.microsoft.com/office/powerpoint/2010/main" val="35634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6" r:id="rId2"/>
    <p:sldLayoutId id="2147483737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689" r:id="rId10"/>
    <p:sldLayoutId id="2147483690" r:id="rId11"/>
    <p:sldLayoutId id="2147483691" r:id="rId12"/>
    <p:sldLayoutId id="214748367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1A45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E744356-6CB2-4833-9D39-4BFF846754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7DB3DC-FA1C-495C-A457-8142B608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EEADB-4591-4818-A152-E71E2043C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6F29E-CD5C-4B44-9B8E-833F2FB9BC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FC30-E45D-4431-B46B-489B270F78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88AE23-902A-43B4-80BC-34B0AD3F115B}"/>
              </a:ext>
            </a:extLst>
          </p:cNvPr>
          <p:cNvSpPr txBox="1"/>
          <p:nvPr userDrawn="1"/>
        </p:nvSpPr>
        <p:spPr>
          <a:xfrm>
            <a:off x="0" y="6396335"/>
            <a:ext cx="12192000" cy="461665"/>
          </a:xfrm>
          <a:prstGeom prst="rect">
            <a:avLst/>
          </a:prstGeom>
          <a:solidFill>
            <a:srgbClr val="004E7D"/>
          </a:solidFill>
        </p:spPr>
        <p:txBody>
          <a:bodyPr wrap="square" rtlCol="0" anchor="ctr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</a:rPr>
              <a:t>California Water Boards</a:t>
            </a:r>
          </a:p>
        </p:txBody>
      </p:sp>
    </p:spTree>
    <p:extLst>
      <p:ext uri="{BB962C8B-B14F-4D97-AF65-F5344CB8AC3E}">
        <p14:creationId xmlns:p14="http://schemas.microsoft.com/office/powerpoint/2010/main" val="356349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38" r:id="rId10"/>
    <p:sldLayoutId id="214748374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BC68B-FB33-45E7-9076-8351C9BEA76F}" type="datetime1">
              <a:rPr lang="en-US" smtClean="0"/>
              <a:t>6/30/2021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55814-818E-4F10-A551-7DDEBFD1FE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8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5.svg"/><Relationship Id="rId3" Type="http://schemas.openxmlformats.org/officeDocument/2006/relationships/image" Target="../media/image21.jpeg"/><Relationship Id="rId7" Type="http://schemas.openxmlformats.org/officeDocument/2006/relationships/image" Target="../media/image27.sv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23.svg"/><Relationship Id="rId5" Type="http://schemas.openxmlformats.org/officeDocument/2006/relationships/image" Target="../media/image29.svg"/><Relationship Id="rId15" Type="http://schemas.openxmlformats.org/officeDocument/2006/relationships/image" Target="../media/image31.svg"/><Relationship Id="rId10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afer@waterboards.ca.gov" TargetMode="External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aast.waterboards.ca.gov/" TargetMode="External"/><Relationship Id="rId7" Type="http://schemas.openxmlformats.org/officeDocument/2006/relationships/hyperlink" Target="mailto:tribal-liaison@waterboards.ca.gov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Safer@waterboards.ca.gov" TargetMode="External"/><Relationship Id="rId5" Type="http://schemas.openxmlformats.org/officeDocument/2006/relationships/hyperlink" Target="https://www.arcgis.com/apps/MapJournal/index.html?appid=143794cd74e344a29eb8b96190f4658b#detail" TargetMode="External"/><Relationship Id="rId4" Type="http://schemas.openxmlformats.org/officeDocument/2006/relationships/hyperlink" Target="https://waterboards.ca.gov/safer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afer@waterboards.ca.gov" TargetMode="External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safer@waterboards.ca.gov" TargetMode="External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boards.ca.gov/safer/calendar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jobs.ca.gov/" TargetMode="External"/><Relationship Id="rId4" Type="http://schemas.openxmlformats.org/officeDocument/2006/relationships/hyperlink" Target="mailto:safer@waterboards.ca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terboards.ca.gov/safer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SAFER@waterboards.ca.gov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afer@waterboards.ca.gov" TargetMode="Externa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Title slide in english and spanish">
            <a:extLst>
              <a:ext uri="{FF2B5EF4-FFF2-40B4-BE49-F238E27FC236}">
                <a16:creationId xmlns:a16="http://schemas.microsoft.com/office/drawing/2014/main" id="{D7A2A1D2-B3BF-4A9A-BD9F-48E4F1CDBC41}"/>
              </a:ext>
            </a:extLst>
          </p:cNvPr>
          <p:cNvGrpSpPr/>
          <p:nvPr/>
        </p:nvGrpSpPr>
        <p:grpSpPr>
          <a:xfrm>
            <a:off x="-1" y="0"/>
            <a:ext cx="12192001" cy="6909595"/>
            <a:chOff x="-1" y="0"/>
            <a:chExt cx="12192001" cy="6909595"/>
          </a:xfrm>
        </p:grpSpPr>
        <p:pic>
          <p:nvPicPr>
            <p:cNvPr id="1026" name="Picture 2" descr="Opening slide with Workshop information">
              <a:extLst>
                <a:ext uri="{FF2B5EF4-FFF2-40B4-BE49-F238E27FC236}">
                  <a16:creationId xmlns:a16="http://schemas.microsoft.com/office/drawing/2014/main" id="{46BEEB08-D6A8-48ED-9365-B3665134AF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358D78C0-D77A-4F79-AEB4-5A582F8D60E1}"/>
                </a:ext>
              </a:extLst>
            </p:cNvPr>
            <p:cNvSpPr txBox="1">
              <a:spLocks/>
            </p:cNvSpPr>
            <p:nvPr/>
          </p:nvSpPr>
          <p:spPr>
            <a:xfrm>
              <a:off x="-1" y="293058"/>
              <a:ext cx="12142905" cy="3516222"/>
            </a:xfrm>
            <a:prstGeom prst="rect">
              <a:avLst/>
            </a:prstGeom>
          </p:spPr>
          <p:txBody>
            <a:bodyPr vert="horz" lIns="274320" tIns="45720" rIns="274320" bIns="45720" rtlCol="0" anchor="t" anchorCtr="0">
              <a:noAutofit/>
            </a:bodyPr>
            <a:lstStyle/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60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  </a:t>
              </a:r>
              <a:r>
                <a:rPr lang="es-ES_tradnl" sz="54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SAFER </a:t>
              </a:r>
              <a:r>
                <a:rPr lang="es-ES_tradnl" sz="5400" b="1" dirty="0" err="1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Community</a:t>
              </a:r>
              <a:r>
                <a:rPr lang="es-ES_tradnl" sz="54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 Workshop</a:t>
              </a:r>
              <a:endParaRPr lang="es-ES_tradnl" sz="5400" dirty="0">
                <a:solidFill>
                  <a:schemeClr val="bg1"/>
                </a:solidFill>
                <a:latin typeface="Calibri" panose="020F0502020204030204"/>
                <a:ea typeface="+mj-ea"/>
                <a:cs typeface="Calibri" panose="020F0502020204030204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4000" b="1" dirty="0">
                  <a:solidFill>
                    <a:schemeClr val="bg2"/>
                  </a:solidFill>
                  <a:latin typeface="Myriad"/>
                  <a:ea typeface="+mj-ea"/>
                  <a:cs typeface="+mj-cs"/>
                </a:rPr>
                <a:t>June 15, 2021, 6:00-7:30 pm</a:t>
              </a:r>
              <a:endParaRPr lang="es-ES_tradnl" dirty="0">
                <a:solidFill>
                  <a:schemeClr val="bg2"/>
                </a:solidFill>
                <a:ea typeface="+mj-ea"/>
              </a:endParaRPr>
            </a:p>
            <a:p>
              <a:pPr algn="r" defTabSz="914400">
                <a:defRPr/>
              </a:pPr>
              <a:endParaRPr lang="es-ES_tradnl" sz="3600" i="1" dirty="0">
                <a:solidFill>
                  <a:srgbClr val="00B0F0"/>
                </a:solidFill>
                <a:latin typeface="Calibri"/>
                <a:ea typeface="+mj-ea"/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5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  <a:ea typeface="+mj-ea"/>
                  <a:cs typeface="+mj-cs"/>
                </a:rPr>
                <a:t>Taller Comunitario SAFER</a:t>
              </a:r>
              <a:endParaRPr lang="es-ES_tradnl" sz="5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/>
                <a:ea typeface="+mj-ea"/>
                <a:cs typeface="Calibri" panose="020F0502020204030204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4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  <a:ea typeface="+mj-ea"/>
                  <a:cs typeface="+mj-cs"/>
                </a:rPr>
                <a:t>15 de junio de 2021, 6:00-7:30 pm</a:t>
              </a:r>
              <a:endParaRPr lang="es-ES_tradnl" sz="4000" dirty="0">
                <a:solidFill>
                  <a:schemeClr val="accent1">
                    <a:lumMod val="60000"/>
                    <a:lumOff val="40000"/>
                  </a:schemeClr>
                </a:solidFill>
                <a:ea typeface="+mj-ea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6000" b="1" dirty="0">
                <a:solidFill>
                  <a:schemeClr val="bg1"/>
                </a:solidFill>
                <a:latin typeface="Myriad"/>
                <a:ea typeface="+mj-ea"/>
                <a:cs typeface="+mj-cs"/>
              </a:endParaRPr>
            </a:p>
          </p:txBody>
        </p:sp>
        <p:sp>
          <p:nvSpPr>
            <p:cNvPr id="5" name="Text Placeholder 3">
              <a:extLst>
                <a:ext uri="{FF2B5EF4-FFF2-40B4-BE49-F238E27FC236}">
                  <a16:creationId xmlns:a16="http://schemas.microsoft.com/office/drawing/2014/main" id="{D4556E27-77CF-CE4D-9FA2-6B4F75D15C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3048" y="6220288"/>
              <a:ext cx="12188952" cy="689307"/>
            </a:xfrm>
            <a:prstGeom prst="rect">
              <a:avLst/>
            </a:prstGeom>
            <a:solidFill>
              <a:srgbClr val="00487D"/>
            </a:solidFill>
          </p:spPr>
          <p:txBody>
            <a:bodyPr vert="horz" lIns="274320" tIns="0" rIns="27432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rgbClr val="ADDBE9"/>
                  </a:solidFill>
                  <a:latin typeface="Calibri" panose="020F0502020204030204" pitchFamily="34" charset="0"/>
                </a:rPr>
                <a:t>JUNTA ESTATAL DEL AGUA 		   			       </a:t>
              </a:r>
              <a:r>
                <a:rPr lang="en-US" sz="28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PROGRAMA SAFER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2852685"/>
      </p:ext>
    </p:extLst>
  </p:cSld>
  <p:clrMapOvr>
    <a:masterClrMapping/>
  </p:clrMapOvr>
  <p:transition spd="slow" advTm="10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29059-7F16-4396-A84E-6826E9A9C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4400" y="-219456"/>
            <a:ext cx="2743200" cy="365125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46CAAF-0B7F-45E5-8DA4-7F44DA428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56816" y="958150"/>
            <a:ext cx="4139184" cy="56232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ES_tradnl" sz="2400" dirty="0" err="1">
                <a:latin typeface="Arial"/>
                <a:cs typeface="Arial"/>
              </a:rPr>
              <a:t>public</a:t>
            </a:r>
            <a:r>
              <a:rPr lang="es-ES_tradnl" sz="2400" dirty="0">
                <a:latin typeface="Arial"/>
                <a:cs typeface="Arial"/>
              </a:rPr>
              <a:t> </a:t>
            </a:r>
            <a:r>
              <a:rPr lang="es-ES_tradnl" sz="2400" dirty="0" err="1">
                <a:latin typeface="Arial"/>
                <a:cs typeface="Arial"/>
              </a:rPr>
              <a:t>water</a:t>
            </a:r>
            <a:r>
              <a:rPr lang="es-ES_tradnl" sz="2400" dirty="0">
                <a:latin typeface="Arial"/>
                <a:cs typeface="Arial"/>
              </a:rPr>
              <a:t> </a:t>
            </a:r>
            <a:r>
              <a:rPr lang="es-ES_tradnl" sz="2400" dirty="0" err="1">
                <a:latin typeface="Arial"/>
                <a:cs typeface="Arial"/>
              </a:rPr>
              <a:t>systems</a:t>
            </a:r>
            <a:br>
              <a:rPr lang="es-ES_tradnl" sz="2400" dirty="0">
                <a:latin typeface="Arial"/>
                <a:cs typeface="Arial"/>
              </a:rPr>
            </a:br>
            <a:r>
              <a:rPr lang="es-ES_tradnl" sz="2400" dirty="0">
                <a:solidFill>
                  <a:srgbClr val="00487D"/>
                </a:solidFill>
                <a:latin typeface="Arial"/>
                <a:cs typeface="Arial"/>
              </a:rPr>
              <a:t>sistemas públicos de agua</a:t>
            </a:r>
          </a:p>
          <a:p>
            <a:pPr marL="0" indent="0">
              <a:buNone/>
            </a:pPr>
            <a:endParaRPr lang="es-ES_tradnl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_tradnl" sz="2400" dirty="0" err="1">
                <a:latin typeface="Arial"/>
                <a:cs typeface="Arial"/>
              </a:rPr>
              <a:t>domestic</a:t>
            </a:r>
            <a:r>
              <a:rPr lang="es-ES_tradnl" sz="2400" dirty="0">
                <a:latin typeface="Arial"/>
                <a:cs typeface="Arial"/>
              </a:rPr>
              <a:t> </a:t>
            </a:r>
            <a:r>
              <a:rPr lang="es-ES_tradnl" sz="2400" dirty="0" err="1">
                <a:latin typeface="Arial"/>
                <a:cs typeface="Arial"/>
              </a:rPr>
              <a:t>wells</a:t>
            </a:r>
            <a:r>
              <a:rPr lang="es-ES_tradnl" sz="2400" dirty="0">
                <a:latin typeface="Arial"/>
                <a:cs typeface="Arial"/>
              </a:rPr>
              <a:t> </a:t>
            </a:r>
            <a:br>
              <a:rPr lang="es-ES_tradnl" sz="2400" dirty="0">
                <a:latin typeface="Arial"/>
                <a:cs typeface="Arial"/>
              </a:rPr>
            </a:br>
            <a:r>
              <a:rPr lang="es-ES_tradnl" sz="2400" dirty="0">
                <a:solidFill>
                  <a:srgbClr val="00487D"/>
                </a:solidFill>
                <a:latin typeface="Arial"/>
                <a:cs typeface="Arial"/>
              </a:rPr>
              <a:t>pozos domésticos</a:t>
            </a:r>
          </a:p>
          <a:p>
            <a:pPr marL="0" indent="0">
              <a:buNone/>
            </a:pPr>
            <a:endParaRPr lang="es-ES_tradnl" sz="24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_tradnl" sz="2400" dirty="0" err="1">
                <a:latin typeface="Arial"/>
                <a:cs typeface="Arial"/>
              </a:rPr>
              <a:t>state</a:t>
            </a:r>
            <a:r>
              <a:rPr lang="es-ES_tradnl" sz="2400" dirty="0">
                <a:latin typeface="Arial"/>
                <a:cs typeface="Arial"/>
              </a:rPr>
              <a:t> </a:t>
            </a:r>
            <a:r>
              <a:rPr lang="es-ES_tradnl" sz="2400" dirty="0" err="1">
                <a:latin typeface="Arial"/>
                <a:cs typeface="Arial"/>
              </a:rPr>
              <a:t>smalls</a:t>
            </a:r>
            <a:br>
              <a:rPr lang="es-ES_tradnl" sz="2400" dirty="0">
                <a:latin typeface="Arial"/>
                <a:cs typeface="Arial"/>
              </a:rPr>
            </a:br>
            <a:r>
              <a:rPr lang="es-ES_tradnl" sz="2400" dirty="0">
                <a:solidFill>
                  <a:srgbClr val="00487D"/>
                </a:solidFill>
                <a:latin typeface="Arial"/>
                <a:cs typeface="Arial"/>
              </a:rPr>
              <a:t>sistemas pequeños estatales </a:t>
            </a:r>
          </a:p>
          <a:p>
            <a:pPr marL="0" indent="0">
              <a:buNone/>
            </a:pPr>
            <a:endParaRPr lang="es-ES_tradnl" sz="2400" dirty="0">
              <a:solidFill>
                <a:schemeClr val="accent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_tradnl" sz="2400" dirty="0">
                <a:latin typeface="Arial"/>
                <a:cs typeface="Arial"/>
              </a:rPr>
              <a:t>tribal </a:t>
            </a:r>
            <a:r>
              <a:rPr lang="es-ES_tradnl" sz="2400" dirty="0" err="1">
                <a:latin typeface="Arial"/>
                <a:cs typeface="Arial"/>
              </a:rPr>
              <a:t>water</a:t>
            </a:r>
            <a:r>
              <a:rPr lang="es-ES_tradnl" sz="2400" dirty="0">
                <a:latin typeface="Arial"/>
                <a:cs typeface="Arial"/>
              </a:rPr>
              <a:t> </a:t>
            </a:r>
            <a:r>
              <a:rPr lang="es-ES_tradnl" sz="2400" dirty="0" err="1">
                <a:latin typeface="Arial"/>
                <a:cs typeface="Arial"/>
              </a:rPr>
              <a:t>systems</a:t>
            </a:r>
            <a:br>
              <a:rPr lang="es-ES_tradnl" sz="2400" dirty="0">
                <a:latin typeface="Arial"/>
                <a:cs typeface="Arial"/>
              </a:rPr>
            </a:br>
            <a:r>
              <a:rPr lang="es-ES_tradnl" sz="2400" dirty="0">
                <a:solidFill>
                  <a:srgbClr val="00487D"/>
                </a:solidFill>
                <a:latin typeface="Arial"/>
                <a:cs typeface="Arial"/>
              </a:rPr>
              <a:t>sistemas tribales de agua</a:t>
            </a:r>
          </a:p>
        </p:txBody>
      </p:sp>
      <p:pic>
        <p:nvPicPr>
          <p:cNvPr id="3" name="Picture 2" descr="Human Right to Water Map showing public water systems in California that are not providing safe drinking water">
            <a:extLst>
              <a:ext uri="{FF2B5EF4-FFF2-40B4-BE49-F238E27FC236}">
                <a16:creationId xmlns:a16="http://schemas.microsoft.com/office/drawing/2014/main" id="{84732060-9FAD-46C9-A858-1D62F61BE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22046" r="18137" b="32622"/>
          <a:stretch/>
        </p:blipFill>
        <p:spPr>
          <a:xfrm>
            <a:off x="6028267" y="5188"/>
            <a:ext cx="6200309" cy="6192752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82B31F3-CD13-C342-8A6D-4DC852271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JUNTA ESTATAL DEL AGUA 		   			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PROGRAMA SAFER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E69F3FBC-637C-423F-80B6-976FCE1C7280}"/>
              </a:ext>
            </a:extLst>
          </p:cNvPr>
          <p:cNvSpPr txBox="1">
            <a:spLocks/>
          </p:cNvSpPr>
          <p:nvPr/>
        </p:nvSpPr>
        <p:spPr>
          <a:xfrm>
            <a:off x="1" y="958655"/>
            <a:ext cx="2029968" cy="689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4000" b="1">
                <a:latin typeface="Arial"/>
                <a:cs typeface="Arial"/>
              </a:rPr>
              <a:t>7,000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5C3BEC75-BE18-49B4-A72C-CD0F33C11DDE}"/>
              </a:ext>
            </a:extLst>
          </p:cNvPr>
          <p:cNvSpPr txBox="1">
            <a:spLocks/>
          </p:cNvSpPr>
          <p:nvPr/>
        </p:nvSpPr>
        <p:spPr>
          <a:xfrm>
            <a:off x="1" y="2233998"/>
            <a:ext cx="2029968" cy="6893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4000" b="1">
                <a:latin typeface="Arial"/>
                <a:cs typeface="Arial"/>
              </a:rPr>
              <a:t>350,000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A6E2F6EE-74D1-4383-A767-FC253B9904EB}"/>
              </a:ext>
            </a:extLst>
          </p:cNvPr>
          <p:cNvSpPr txBox="1">
            <a:spLocks/>
          </p:cNvSpPr>
          <p:nvPr/>
        </p:nvSpPr>
        <p:spPr>
          <a:xfrm>
            <a:off x="1" y="3494847"/>
            <a:ext cx="2029968" cy="689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4000" b="1">
                <a:latin typeface="Arial"/>
                <a:cs typeface="Arial"/>
              </a:rPr>
              <a:t>1,350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59D65A7A-E893-42DC-B7AA-5026BF353EC2}"/>
              </a:ext>
            </a:extLst>
          </p:cNvPr>
          <p:cNvSpPr txBox="1">
            <a:spLocks/>
          </p:cNvSpPr>
          <p:nvPr/>
        </p:nvSpPr>
        <p:spPr>
          <a:xfrm>
            <a:off x="1" y="4738791"/>
            <a:ext cx="2029968" cy="6893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4000" b="1">
                <a:latin typeface="Arial"/>
                <a:cs typeface="Arial"/>
              </a:rPr>
              <a:t>128</a:t>
            </a:r>
          </a:p>
        </p:txBody>
      </p:sp>
    </p:spTree>
    <p:extLst>
      <p:ext uri="{BB962C8B-B14F-4D97-AF65-F5344CB8AC3E}">
        <p14:creationId xmlns:p14="http://schemas.microsoft.com/office/powerpoint/2010/main" val="799686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of an outdoor well">
            <a:extLst>
              <a:ext uri="{FF2B5EF4-FFF2-40B4-BE49-F238E27FC236}">
                <a16:creationId xmlns:a16="http://schemas.microsoft.com/office/drawing/2014/main" id="{18116719-1032-4717-8782-1463D371C6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r="29123"/>
          <a:stretch/>
        </p:blipFill>
        <p:spPr>
          <a:xfrm>
            <a:off x="20" y="1"/>
            <a:ext cx="4885281" cy="4392705"/>
          </a:xfrm>
          <a:prstGeom prst="rect">
            <a:avLst/>
          </a:prstGeom>
        </p:spPr>
      </p:pic>
      <p:pic>
        <p:nvPicPr>
          <p:cNvPr id="15" name="Picture 14" descr="A pictures of a water pump that recycles sewage wastewater">
            <a:extLst>
              <a:ext uri="{FF2B5EF4-FFF2-40B4-BE49-F238E27FC236}">
                <a16:creationId xmlns:a16="http://schemas.microsoft.com/office/drawing/2014/main" id="{D2F78441-386A-4DAF-AC10-50CD8CE12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8" r="-48" b="4896"/>
          <a:stretch/>
        </p:blipFill>
        <p:spPr>
          <a:xfrm>
            <a:off x="5554154" y="2397302"/>
            <a:ext cx="6637846" cy="3852820"/>
          </a:xfrm>
          <a:prstGeom prst="rect">
            <a:avLst/>
          </a:prstGeom>
        </p:spPr>
      </p:pic>
      <p:pic>
        <p:nvPicPr>
          <p:cNvPr id="13" name="Picture 12" descr="A picture of various Tribal Nation Flags from a previous Native American Day event">
            <a:extLst>
              <a:ext uri="{FF2B5EF4-FFF2-40B4-BE49-F238E27FC236}">
                <a16:creationId xmlns:a16="http://schemas.microsoft.com/office/drawing/2014/main" id="{9E9FB068-E238-4C4B-A775-BFDB4ECEB4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8" t="27910" r="19535" b="32003"/>
          <a:stretch/>
        </p:blipFill>
        <p:spPr>
          <a:xfrm>
            <a:off x="5048755" y="0"/>
            <a:ext cx="7143245" cy="2329570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FE4D1AE-62A0-4D9D-9BD9-83DBFAA39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CALIFORNIA WATER BOARDS                                  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                  SAFER PROGRAM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D303FD-CCF8-4629-AA8D-61F009E2F824}"/>
              </a:ext>
            </a:extLst>
          </p:cNvPr>
          <p:cNvSpPr txBox="1"/>
          <p:nvPr/>
        </p:nvSpPr>
        <p:spPr>
          <a:xfrm>
            <a:off x="0" y="5799361"/>
            <a:ext cx="2442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Credit: DWR</a:t>
            </a:r>
          </a:p>
        </p:txBody>
      </p:sp>
    </p:spTree>
    <p:extLst>
      <p:ext uri="{BB962C8B-B14F-4D97-AF65-F5344CB8AC3E}">
        <p14:creationId xmlns:p14="http://schemas.microsoft.com/office/powerpoint/2010/main" val="34997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E0D83-818B-41CF-B2BB-B87633760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10390C-A191-420C-AA0C-E8817D32DE85}"/>
              </a:ext>
            </a:extLst>
          </p:cNvPr>
          <p:cNvGrpSpPr/>
          <p:nvPr/>
        </p:nvGrpSpPr>
        <p:grpSpPr>
          <a:xfrm>
            <a:off x="321734" y="3780380"/>
            <a:ext cx="11120912" cy="1829693"/>
            <a:chOff x="321734" y="3780380"/>
            <a:chExt cx="11120912" cy="18296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8ED46A-65AB-455D-8D0B-79AF4486CB06}"/>
                </a:ext>
              </a:extLst>
            </p:cNvPr>
            <p:cNvSpPr txBox="1"/>
            <p:nvPr/>
          </p:nvSpPr>
          <p:spPr>
            <a:xfrm>
              <a:off x="321734" y="4532855"/>
              <a:ext cx="10981376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_tradnl" sz="320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Fondos para el acceso al agua potable segura y asequible con equidad y resiliencia </a:t>
              </a: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37AB3E0D-DF79-41B2-8575-9307AFEBDCB9}"/>
                </a:ext>
              </a:extLst>
            </p:cNvPr>
            <p:cNvSpPr txBox="1">
              <a:spLocks/>
            </p:cNvSpPr>
            <p:nvPr/>
          </p:nvSpPr>
          <p:spPr>
            <a:xfrm>
              <a:off x="321734" y="3780380"/>
              <a:ext cx="11120912" cy="752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rgbClr val="1A456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4400">
                  <a:solidFill>
                    <a:srgbClr val="002A5A"/>
                  </a:solidFill>
                  <a:latin typeface="Arial"/>
                  <a:cs typeface="Arial"/>
                </a:rPr>
                <a:t>Agua potable SAFER</a:t>
              </a:r>
              <a:endParaRPr lang="en-US" sz="4400">
                <a:solidFill>
                  <a:srgbClr val="002A5A"/>
                </a:solidFill>
              </a:endParaRPr>
            </a:p>
          </p:txBody>
        </p:sp>
      </p:grpSp>
      <p:pic>
        <p:nvPicPr>
          <p:cNvPr id="6" name="Picture 5" descr="SAFER Program Header">
            <a:extLst>
              <a:ext uri="{FF2B5EF4-FFF2-40B4-BE49-F238E27FC236}">
                <a16:creationId xmlns:a16="http://schemas.microsoft.com/office/drawing/2014/main" id="{B98566A1-7CE8-4334-B6B9-25A62FC3C8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53" b="771"/>
          <a:stretch/>
        </p:blipFill>
        <p:spPr>
          <a:xfrm>
            <a:off x="-6938" y="698693"/>
            <a:ext cx="12198938" cy="272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36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6 icons depicting the 6 tools that the SAFER Progarm uses">
            <a:extLst>
              <a:ext uri="{FF2B5EF4-FFF2-40B4-BE49-F238E27FC236}">
                <a16:creationId xmlns:a16="http://schemas.microsoft.com/office/drawing/2014/main" id="{7A30AAF5-A5CA-4CF2-A251-B9245F0DD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2" y="6497"/>
            <a:ext cx="12192000" cy="6860770"/>
          </a:xfrm>
        </p:spPr>
      </p:pic>
      <p:grpSp>
        <p:nvGrpSpPr>
          <p:cNvPr id="6" name="Group 5" descr="Annual drinking water needs assessment tool">
            <a:extLst>
              <a:ext uri="{FF2B5EF4-FFF2-40B4-BE49-F238E27FC236}">
                <a16:creationId xmlns:a16="http://schemas.microsoft.com/office/drawing/2014/main" id="{C1224B0C-3E30-4C33-B454-E9111189656B}"/>
              </a:ext>
            </a:extLst>
          </p:cNvPr>
          <p:cNvGrpSpPr/>
          <p:nvPr/>
        </p:nvGrpSpPr>
        <p:grpSpPr>
          <a:xfrm>
            <a:off x="130917" y="912256"/>
            <a:ext cx="2215968" cy="4914768"/>
            <a:chOff x="130917" y="912256"/>
            <a:chExt cx="2215968" cy="491476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32988C-7F2A-4D7A-8F97-EE670CE60B5B}"/>
                </a:ext>
              </a:extLst>
            </p:cNvPr>
            <p:cNvSpPr txBox="1"/>
            <p:nvPr/>
          </p:nvSpPr>
          <p:spPr>
            <a:xfrm>
              <a:off x="130917" y="4503585"/>
              <a:ext cx="221505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_tradnl" sz="2000" b="1" dirty="0">
                  <a:solidFill>
                    <a:srgbClr val="00487D"/>
                  </a:solidFill>
                  <a:latin typeface="Arial"/>
                  <a:cs typeface="Arial"/>
                </a:rPr>
                <a:t>Informe anual: Diagnóstico de necesidades de agua potable</a:t>
              </a:r>
            </a:p>
          </p:txBody>
        </p:sp>
        <p:pic>
          <p:nvPicPr>
            <p:cNvPr id="23" name="Graphic 6">
              <a:extLst>
                <a:ext uri="{FF2B5EF4-FFF2-40B4-BE49-F238E27FC236}">
                  <a16:creationId xmlns:a16="http://schemas.microsoft.com/office/drawing/2014/main" id="{BCBF8684-14B4-44DA-84EF-811305F5D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338" y="2407572"/>
              <a:ext cx="1673257" cy="163121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98A039-8549-4236-9752-0BA6A0165370}"/>
                </a:ext>
              </a:extLst>
            </p:cNvPr>
            <p:cNvSpPr txBox="1"/>
            <p:nvPr/>
          </p:nvSpPr>
          <p:spPr>
            <a:xfrm>
              <a:off x="131834" y="912256"/>
              <a:ext cx="2215051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b="1">
                  <a:solidFill>
                    <a:srgbClr val="0048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Annual drinking water needs assessment </a:t>
              </a:r>
            </a:p>
          </p:txBody>
        </p:sp>
      </p:grpSp>
      <p:grpSp>
        <p:nvGrpSpPr>
          <p:cNvPr id="8" name="Group 7" descr="Comprehensive water system support tool">
            <a:extLst>
              <a:ext uri="{FF2B5EF4-FFF2-40B4-BE49-F238E27FC236}">
                <a16:creationId xmlns:a16="http://schemas.microsoft.com/office/drawing/2014/main" id="{BA8DFE74-9FB5-4E54-B9FA-0B733CCBAADA}"/>
              </a:ext>
            </a:extLst>
          </p:cNvPr>
          <p:cNvGrpSpPr/>
          <p:nvPr/>
        </p:nvGrpSpPr>
        <p:grpSpPr>
          <a:xfrm>
            <a:off x="2309439" y="912256"/>
            <a:ext cx="2094509" cy="5530321"/>
            <a:chOff x="2309439" y="912256"/>
            <a:chExt cx="2094509" cy="5530321"/>
          </a:xfrm>
        </p:grpSpPr>
        <p:pic>
          <p:nvPicPr>
            <p:cNvPr id="24" name="Graphic 1">
              <a:extLst>
                <a:ext uri="{FF2B5EF4-FFF2-40B4-BE49-F238E27FC236}">
                  <a16:creationId xmlns:a16="http://schemas.microsoft.com/office/drawing/2014/main" id="{9008039B-ABC8-49F4-9A18-A4EA8DFE2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2579047" y="2404337"/>
              <a:ext cx="1673257" cy="163768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129C38-ADF8-4E57-A86A-577FB0AACC32}"/>
                </a:ext>
              </a:extLst>
            </p:cNvPr>
            <p:cNvSpPr txBox="1"/>
            <p:nvPr/>
          </p:nvSpPr>
          <p:spPr>
            <a:xfrm>
              <a:off x="2309646" y="4503585"/>
              <a:ext cx="2012174" cy="193899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_tradnl" sz="2000" b="1" dirty="0">
                  <a:solidFill>
                    <a:schemeClr val="accent1">
                      <a:lumMod val="50000"/>
                    </a:schemeClr>
                  </a:solidFill>
                  <a:latin typeface="Arial"/>
                  <a:cs typeface="Arial"/>
                </a:rPr>
                <a:t>Apoyo integral para los sistemas de agua</a:t>
              </a:r>
            </a:p>
            <a:p>
              <a:pPr algn="ctr"/>
              <a:endParaRPr lang="es-ES_tradn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s-ES_tradnl" sz="20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4F425C-94C0-43D1-941F-30C94F40F484}"/>
                </a:ext>
              </a:extLst>
            </p:cNvPr>
            <p:cNvSpPr txBox="1"/>
            <p:nvPr/>
          </p:nvSpPr>
          <p:spPr>
            <a:xfrm>
              <a:off x="2309439" y="912256"/>
              <a:ext cx="2094509" cy="163121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Comprehensive water system support</a:t>
              </a:r>
            </a:p>
            <a:p>
              <a:pPr algn="ctr"/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20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 descr="Community outreach and engagement  tool">
            <a:extLst>
              <a:ext uri="{FF2B5EF4-FFF2-40B4-BE49-F238E27FC236}">
                <a16:creationId xmlns:a16="http://schemas.microsoft.com/office/drawing/2014/main" id="{E61163A3-6F8D-4CA1-BBA7-CC1410C458DA}"/>
              </a:ext>
            </a:extLst>
          </p:cNvPr>
          <p:cNvGrpSpPr/>
          <p:nvPr/>
        </p:nvGrpSpPr>
        <p:grpSpPr>
          <a:xfrm>
            <a:off x="4352605" y="912256"/>
            <a:ext cx="2181925" cy="5407211"/>
            <a:chOff x="4352605" y="912256"/>
            <a:chExt cx="2181925" cy="5407211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238BAC0B-E2DB-4C04-B07B-F1F7464EF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29756" y="2307435"/>
              <a:ext cx="1896477" cy="183149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02E4C2-BB7F-4BFC-ACB6-81C0BF8EDAFE}"/>
                </a:ext>
              </a:extLst>
            </p:cNvPr>
            <p:cNvSpPr txBox="1"/>
            <p:nvPr/>
          </p:nvSpPr>
          <p:spPr>
            <a:xfrm>
              <a:off x="4376961" y="4503585"/>
              <a:ext cx="2157569" cy="18158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_tradnl" sz="2000" b="1" dirty="0">
                  <a:solidFill>
                    <a:schemeClr val="accent3">
                      <a:lumMod val="75000"/>
                    </a:schemeClr>
                  </a:solidFill>
                  <a:latin typeface="Arial"/>
                  <a:cs typeface="Arial"/>
                </a:rPr>
                <a:t>Extensión y participación comunitaria</a:t>
              </a:r>
            </a:p>
            <a:p>
              <a:pPr algn="ctr"/>
              <a:endParaRPr lang="es-ES_tradnl" sz="2000" dirty="0">
                <a:solidFill>
                  <a:srgbClr val="000000"/>
                </a:solidFill>
                <a:latin typeface="Myriad"/>
                <a:cs typeface="Calibri"/>
              </a:endParaRPr>
            </a:p>
            <a:p>
              <a:pPr algn="ctr"/>
              <a:endParaRPr lang="es-ES_tradnl" sz="3200" i="1" dirty="0">
                <a:solidFill>
                  <a:srgbClr val="0070C0"/>
                </a:solidFill>
                <a:cs typeface="Calibri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0B37EF-2200-4314-9958-87522511E8B4}"/>
                </a:ext>
              </a:extLst>
            </p:cNvPr>
            <p:cNvSpPr txBox="1"/>
            <p:nvPr/>
          </p:nvSpPr>
          <p:spPr>
            <a:xfrm>
              <a:off x="4352605" y="912256"/>
              <a:ext cx="2157569" cy="18158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3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Community outreach and engagement </a:t>
              </a:r>
            </a:p>
            <a:p>
              <a:pPr algn="ctr"/>
              <a:endParaRPr lang="en-US" sz="2000" dirty="0">
                <a:solidFill>
                  <a:srgbClr val="000000"/>
                </a:solidFill>
                <a:latin typeface="Myriad"/>
                <a:cs typeface="Calibri"/>
              </a:endParaRPr>
            </a:p>
            <a:p>
              <a:pPr algn="ctr"/>
              <a:endParaRPr lang="en-US" sz="3200" i="1" dirty="0">
                <a:solidFill>
                  <a:srgbClr val="0070C0"/>
                </a:solidFill>
                <a:cs typeface="Calibri"/>
              </a:endParaRPr>
            </a:p>
          </p:txBody>
        </p:sp>
      </p:grpSp>
      <p:grpSp>
        <p:nvGrpSpPr>
          <p:cNvPr id="2" name="Group 1" descr="Funding sources tool">
            <a:extLst>
              <a:ext uri="{FF2B5EF4-FFF2-40B4-BE49-F238E27FC236}">
                <a16:creationId xmlns:a16="http://schemas.microsoft.com/office/drawing/2014/main" id="{6DE2F8B9-9969-401A-B87D-43A442193201}"/>
              </a:ext>
            </a:extLst>
          </p:cNvPr>
          <p:cNvGrpSpPr/>
          <p:nvPr/>
        </p:nvGrpSpPr>
        <p:grpSpPr>
          <a:xfrm>
            <a:off x="6296663" y="912256"/>
            <a:ext cx="2088080" cy="4791658"/>
            <a:chOff x="6296663" y="912256"/>
            <a:chExt cx="2088080" cy="4791658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F6881A67-4D45-4643-B34B-830B85AD0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480820" y="2374350"/>
              <a:ext cx="1757897" cy="169766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B92146-E280-4A68-A79F-29986B97C12C}"/>
                </a:ext>
              </a:extLst>
            </p:cNvPr>
            <p:cNvSpPr txBox="1"/>
            <p:nvPr/>
          </p:nvSpPr>
          <p:spPr>
            <a:xfrm>
              <a:off x="6376444" y="4503585"/>
              <a:ext cx="2008299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_tradnl" sz="2000" b="1" dirty="0">
                  <a:solidFill>
                    <a:schemeClr val="accent4">
                      <a:lumMod val="75000"/>
                    </a:schemeClr>
                  </a:solidFill>
                  <a:latin typeface="Arial"/>
                  <a:cs typeface="Arial"/>
                </a:rPr>
                <a:t>Fuentes de financiamiento</a:t>
              </a:r>
              <a:endParaRPr lang="es-ES_tradnl" sz="2000" b="1" dirty="0">
                <a:solidFill>
                  <a:schemeClr val="accent4">
                    <a:lumMod val="75000"/>
                  </a:schemeClr>
                </a:solidFill>
                <a:latin typeface="Myriad"/>
              </a:endParaRPr>
            </a:p>
            <a:p>
              <a:pPr algn="ctr"/>
              <a:endParaRPr lang="es-ES_tradnl" sz="3200" i="1" dirty="0">
                <a:solidFill>
                  <a:schemeClr val="accent6">
                    <a:lumMod val="75000"/>
                  </a:schemeClr>
                </a:solidFill>
                <a:latin typeface="Myriad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5C91757-9CB8-43FC-A2CB-4C5B8821269B}"/>
                </a:ext>
              </a:extLst>
            </p:cNvPr>
            <p:cNvSpPr txBox="1"/>
            <p:nvPr/>
          </p:nvSpPr>
          <p:spPr>
            <a:xfrm>
              <a:off x="6296663" y="912256"/>
              <a:ext cx="186227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Funding sources</a:t>
              </a:r>
              <a:endParaRPr lang="en-US" sz="2000" b="1" dirty="0">
                <a:solidFill>
                  <a:schemeClr val="accent4">
                    <a:lumMod val="75000"/>
                  </a:schemeClr>
                </a:solidFill>
                <a:latin typeface="Myriad"/>
              </a:endParaRPr>
            </a:p>
            <a:p>
              <a:pPr algn="ctr"/>
              <a:endParaRPr lang="en-US" sz="3200" i="1" dirty="0">
                <a:solidFill>
                  <a:schemeClr val="accent6">
                    <a:lumMod val="75000"/>
                  </a:schemeClr>
                </a:solidFill>
                <a:latin typeface="Myriad"/>
              </a:endParaRPr>
            </a:p>
          </p:txBody>
        </p:sp>
      </p:grpSp>
      <p:grpSp>
        <p:nvGrpSpPr>
          <p:cNvPr id="9" name="Group 8" descr="Regulatory authorities tool">
            <a:extLst>
              <a:ext uri="{FF2B5EF4-FFF2-40B4-BE49-F238E27FC236}">
                <a16:creationId xmlns:a16="http://schemas.microsoft.com/office/drawing/2014/main" id="{19021E0D-23C9-481F-AF4B-A4A6D62D54FB}"/>
              </a:ext>
            </a:extLst>
          </p:cNvPr>
          <p:cNvGrpSpPr/>
          <p:nvPr/>
        </p:nvGrpSpPr>
        <p:grpSpPr>
          <a:xfrm>
            <a:off x="8285600" y="912256"/>
            <a:ext cx="1853823" cy="4299215"/>
            <a:chOff x="8285600" y="912256"/>
            <a:chExt cx="1853823" cy="429921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2F8116-1ECF-4F19-9D27-152038958596}"/>
                </a:ext>
              </a:extLst>
            </p:cNvPr>
            <p:cNvSpPr txBox="1"/>
            <p:nvPr/>
          </p:nvSpPr>
          <p:spPr>
            <a:xfrm>
              <a:off x="8416222" y="4503585"/>
              <a:ext cx="1723201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_tradnl" sz="2000" b="1" dirty="0">
                  <a:solidFill>
                    <a:schemeClr val="accent4">
                      <a:lumMod val="50000"/>
                    </a:schemeClr>
                  </a:solidFill>
                  <a:latin typeface="Arial"/>
                  <a:cs typeface="Arial"/>
                </a:rPr>
                <a:t>Autoridades reguladoras</a:t>
              </a:r>
            </a:p>
          </p:txBody>
        </p: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6D67E483-12A8-46C1-A0AE-34A38035E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85600" y="2358098"/>
              <a:ext cx="1730164" cy="173016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98D0D9B-D232-4B75-B869-18D077452770}"/>
                </a:ext>
              </a:extLst>
            </p:cNvPr>
            <p:cNvSpPr txBox="1"/>
            <p:nvPr/>
          </p:nvSpPr>
          <p:spPr>
            <a:xfrm>
              <a:off x="8384743" y="912256"/>
              <a:ext cx="1531878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Regulatory authorities</a:t>
              </a:r>
            </a:p>
          </p:txBody>
        </p:sp>
      </p:grpSp>
      <p:grpSp>
        <p:nvGrpSpPr>
          <p:cNvPr id="7" name="Group 6" descr="SAFER Advisory Group tool">
            <a:extLst>
              <a:ext uri="{FF2B5EF4-FFF2-40B4-BE49-F238E27FC236}">
                <a16:creationId xmlns:a16="http://schemas.microsoft.com/office/drawing/2014/main" id="{3117FA3D-E4E4-46D8-8868-415B3EF0A0F8}"/>
              </a:ext>
            </a:extLst>
          </p:cNvPr>
          <p:cNvGrpSpPr/>
          <p:nvPr/>
        </p:nvGrpSpPr>
        <p:grpSpPr>
          <a:xfrm>
            <a:off x="10112080" y="912256"/>
            <a:ext cx="1954633" cy="4606992"/>
            <a:chOff x="10112080" y="912256"/>
            <a:chExt cx="1954633" cy="46069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2A7B88-D996-4C01-8A9F-2167DBAC3394}"/>
                </a:ext>
              </a:extLst>
            </p:cNvPr>
            <p:cNvSpPr txBox="1"/>
            <p:nvPr/>
          </p:nvSpPr>
          <p:spPr>
            <a:xfrm>
              <a:off x="10181401" y="4503585"/>
              <a:ext cx="188531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_tradnl" sz="2000" b="1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Grupo Asesor SAFER </a:t>
              </a:r>
            </a:p>
            <a:p>
              <a:pPr algn="ctr"/>
              <a:endParaRPr lang="es-ES_tradnl" sz="2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6E30F0A-2785-4D5B-A2BC-0A263BD9A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10139424" y="2326029"/>
              <a:ext cx="1857968" cy="179430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A637C-28D7-45A0-9788-9E4F6BF484FC}"/>
                </a:ext>
              </a:extLst>
            </p:cNvPr>
            <p:cNvSpPr txBox="1"/>
            <p:nvPr/>
          </p:nvSpPr>
          <p:spPr>
            <a:xfrm>
              <a:off x="10112080" y="912256"/>
              <a:ext cx="1885312" cy="13234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SAFER </a:t>
              </a:r>
            </a:p>
            <a:p>
              <a:pPr algn="ctr"/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Advisory Group</a:t>
              </a:r>
            </a:p>
            <a:p>
              <a:pPr algn="ctr"/>
              <a:endParaRPr lang="en-US" sz="2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A99B4D3-6F12-844A-BD2A-C954F1E2E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JUNTA ESTATAL DEL AGUA 		   			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PROGRAMA SAFER</a:t>
            </a:r>
          </a:p>
        </p:txBody>
      </p:sp>
    </p:spTree>
    <p:extLst>
      <p:ext uri="{BB962C8B-B14F-4D97-AF65-F5344CB8AC3E}">
        <p14:creationId xmlns:p14="http://schemas.microsoft.com/office/powerpoint/2010/main" val="3615057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Quiz section slide in english and spanish">
            <a:extLst>
              <a:ext uri="{FF2B5EF4-FFF2-40B4-BE49-F238E27FC236}">
                <a16:creationId xmlns:a16="http://schemas.microsoft.com/office/drawing/2014/main" id="{3F820CBA-196A-4C17-9E30-06A94EAEA805}"/>
              </a:ext>
            </a:extLst>
          </p:cNvPr>
          <p:cNvGrpSpPr/>
          <p:nvPr/>
        </p:nvGrpSpPr>
        <p:grpSpPr>
          <a:xfrm>
            <a:off x="2462" y="0"/>
            <a:ext cx="12189538" cy="6858000"/>
            <a:chOff x="2462" y="0"/>
            <a:chExt cx="12189538" cy="6858000"/>
          </a:xfrm>
        </p:grpSpPr>
        <p:pic>
          <p:nvPicPr>
            <p:cNvPr id="3" name="Picture 2" descr="Section Slide with information in English and Spanish">
              <a:extLst>
                <a:ext uri="{FF2B5EF4-FFF2-40B4-BE49-F238E27FC236}">
                  <a16:creationId xmlns:a16="http://schemas.microsoft.com/office/drawing/2014/main" id="{7253CF0D-DCA3-4010-A288-F21853992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2" y="0"/>
              <a:ext cx="12187075" cy="6858000"/>
            </a:xfrm>
            <a:prstGeom prst="rect">
              <a:avLst/>
            </a:prstGeom>
          </p:spPr>
        </p:pic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40FBE3E1-D522-4EB2-8CAF-7F9E98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3048" y="6168693"/>
              <a:ext cx="12188952" cy="689307"/>
            </a:xfrm>
            <a:prstGeom prst="rect">
              <a:avLst/>
            </a:prstGeom>
            <a:solidFill>
              <a:srgbClr val="00487D"/>
            </a:solidFill>
          </p:spPr>
          <p:txBody>
            <a:bodyPr vert="horz" lIns="274320" tIns="0" rIns="27432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rgbClr val="ADDBE9"/>
                  </a:solidFill>
                  <a:latin typeface="Calibri" panose="020F0502020204030204" pitchFamily="34" charset="0"/>
                </a:rPr>
                <a:t>CALIFORNIA WATER BOARDS                                         </a:t>
              </a:r>
              <a:r>
                <a:rPr lang="en-US" sz="2800" b="1">
                  <a:solidFill>
                    <a:srgbClr val="FFFFFF"/>
                  </a:solidFill>
                  <a:latin typeface="Calibri" panose="020F0502020204030204" pitchFamily="34" charset="0"/>
                </a:rPr>
                <a:t>                  SAFER PROGRAM</a:t>
              </a:r>
            </a:p>
          </p:txBody>
        </p:sp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358D78C0-D77A-4F79-AEB4-5A582F8D60E1}"/>
                </a:ext>
              </a:extLst>
            </p:cNvPr>
            <p:cNvSpPr txBox="1">
              <a:spLocks/>
            </p:cNvSpPr>
            <p:nvPr/>
          </p:nvSpPr>
          <p:spPr>
            <a:xfrm>
              <a:off x="3881120" y="1102341"/>
              <a:ext cx="4937760" cy="3022619"/>
            </a:xfrm>
            <a:prstGeom prst="rect">
              <a:avLst/>
            </a:prstGeom>
          </p:spPr>
          <p:txBody>
            <a:bodyPr vert="horz" lIns="274320" tIns="45720" rIns="274320" bIns="45720" rtlCol="0" anchor="t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66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Quiz!        </a:t>
              </a:r>
              <a:r>
                <a:rPr lang="es-ES_tradnl" sz="66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  <a:ea typeface="+mj-ea"/>
                  <a:cs typeface="+mj-cs"/>
                </a:rPr>
                <a:t>¡Prueba!  </a:t>
              </a:r>
              <a:endParaRPr lang="es-ES_tradnl" sz="66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/>
                <a:ea typeface="+mj-ea"/>
                <a:cs typeface="Calibri" panose="020F0502020204030204"/>
              </a:endParaRPr>
            </a:p>
            <a:p>
              <a:pPr algn="r" defTabSz="914400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dirty="0">
                <a:solidFill>
                  <a:schemeClr val="bg1"/>
                </a:solidFill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4000" b="1" dirty="0">
                <a:solidFill>
                  <a:schemeClr val="bg2"/>
                </a:solidFill>
                <a:latin typeface="Myriad"/>
                <a:ea typeface="+mj-ea"/>
                <a:cs typeface="+mj-cs"/>
              </a:endParaRPr>
            </a:p>
            <a:p>
              <a:pPr algn="r">
                <a:defRPr/>
              </a:pPr>
              <a:endParaRPr lang="es-ES_tradnl" sz="3600" i="1" dirty="0">
                <a:solidFill>
                  <a:srgbClr val="00B0F0"/>
                </a:solidFill>
                <a:latin typeface="Calibri"/>
                <a:ea typeface="+mj-ea"/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6000" b="1" dirty="0">
                <a:solidFill>
                  <a:schemeClr val="bg1"/>
                </a:solidFill>
                <a:latin typeface="Myriad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56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29059-7F16-4396-A84E-6826E9A9C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646CAAF-0B7F-45E5-8DA4-7F44DA428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01" y="1274762"/>
            <a:ext cx="4925437" cy="40350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_tradnl" sz="4000" b="1" err="1">
                <a:solidFill>
                  <a:srgbClr val="002A5A"/>
                </a:solidFill>
                <a:latin typeface="Arial"/>
                <a:cs typeface="Arial"/>
              </a:rPr>
              <a:t>What</a:t>
            </a:r>
            <a:r>
              <a:rPr lang="es-ES_tradnl" sz="4000" b="1">
                <a:solidFill>
                  <a:srgbClr val="002A5A"/>
                </a:solidFill>
                <a:latin typeface="Arial"/>
                <a:cs typeface="Arial"/>
              </a:rPr>
              <a:t> </a:t>
            </a:r>
            <a:r>
              <a:rPr lang="es-ES_tradnl" sz="4000" b="1" err="1">
                <a:solidFill>
                  <a:srgbClr val="002A5A"/>
                </a:solidFill>
                <a:latin typeface="Arial"/>
                <a:cs typeface="Arial"/>
              </a:rPr>
              <a:t>does</a:t>
            </a:r>
            <a:r>
              <a:rPr lang="es-ES_tradnl" sz="4000" b="1">
                <a:solidFill>
                  <a:srgbClr val="002A5A"/>
                </a:solidFill>
                <a:latin typeface="Arial"/>
                <a:cs typeface="Arial"/>
              </a:rPr>
              <a:t> </a:t>
            </a:r>
            <a:r>
              <a:rPr lang="es-ES_tradnl" sz="4000" b="1" err="1">
                <a:solidFill>
                  <a:srgbClr val="002A5A"/>
                </a:solidFill>
                <a:latin typeface="Arial"/>
                <a:cs typeface="Arial"/>
              </a:rPr>
              <a:t>this</a:t>
            </a:r>
            <a:r>
              <a:rPr lang="es-ES_tradnl" sz="4000" b="1">
                <a:solidFill>
                  <a:srgbClr val="002A5A"/>
                </a:solidFill>
                <a:latin typeface="Arial"/>
                <a:cs typeface="Arial"/>
              </a:rPr>
              <a:t> </a:t>
            </a:r>
            <a:r>
              <a:rPr lang="es-ES_tradnl" sz="4000" b="1" err="1">
                <a:solidFill>
                  <a:srgbClr val="002A5A"/>
                </a:solidFill>
                <a:latin typeface="Arial"/>
                <a:cs typeface="Arial"/>
              </a:rPr>
              <a:t>map</a:t>
            </a:r>
            <a:r>
              <a:rPr lang="es-ES_tradnl" sz="4000" b="1">
                <a:solidFill>
                  <a:srgbClr val="002A5A"/>
                </a:solidFill>
                <a:latin typeface="Arial"/>
                <a:cs typeface="Arial"/>
              </a:rPr>
              <a:t> show?</a:t>
            </a:r>
          </a:p>
          <a:p>
            <a:pPr marL="0" indent="0">
              <a:buNone/>
            </a:pPr>
            <a:endParaRPr lang="es-ES_tradnl" sz="4000" b="1">
              <a:solidFill>
                <a:srgbClr val="002A5A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s-ES_tradnl" sz="4000" b="1">
                <a:solidFill>
                  <a:srgbClr val="00487D"/>
                </a:solidFill>
                <a:latin typeface="Arial"/>
                <a:cs typeface="Arial"/>
              </a:rPr>
              <a:t>¿Qué indica este mapa?</a:t>
            </a:r>
          </a:p>
          <a:p>
            <a:pPr marL="0" indent="0">
              <a:buNone/>
            </a:pPr>
            <a:endParaRPr lang="es-ES_tradnl" sz="2000">
              <a:solidFill>
                <a:schemeClr val="accent1"/>
              </a:solidFill>
              <a:latin typeface="Myriad"/>
            </a:endParaRPr>
          </a:p>
        </p:txBody>
      </p:sp>
      <p:pic>
        <p:nvPicPr>
          <p:cNvPr id="6" name="Picture 5" descr="A picture of the Human Right to Water Map, which shows the location of public water systems that do not meet drinking water health standards">
            <a:extLst>
              <a:ext uri="{FF2B5EF4-FFF2-40B4-BE49-F238E27FC236}">
                <a16:creationId xmlns:a16="http://schemas.microsoft.com/office/drawing/2014/main" id="{F37BA013-0D17-4B5E-B0C6-D829AB6FF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t="22046" r="18137" b="32622"/>
          <a:stretch/>
        </p:blipFill>
        <p:spPr>
          <a:xfrm>
            <a:off x="5571067" y="5188"/>
            <a:ext cx="6620933" cy="6192752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0070A53-C06B-B945-81B5-E5FF2DBD9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JUNTA ESTATAL DEL AGUA 		   			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PROGRAMA SAFER</a:t>
            </a:r>
          </a:p>
        </p:txBody>
      </p:sp>
    </p:spTree>
    <p:extLst>
      <p:ext uri="{BB962C8B-B14F-4D97-AF65-F5344CB8AC3E}">
        <p14:creationId xmlns:p14="http://schemas.microsoft.com/office/powerpoint/2010/main" val="1477707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Quiz question slide">
            <a:extLst>
              <a:ext uri="{FF2B5EF4-FFF2-40B4-BE49-F238E27FC236}">
                <a16:creationId xmlns:a16="http://schemas.microsoft.com/office/drawing/2014/main" id="{7A30AAF5-A5CA-4CF2-A251-B9245F0DD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540" y="16393"/>
            <a:ext cx="12192000" cy="6860770"/>
          </a:xfr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86598B3-65D1-4854-ABE8-459AD8093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6192170"/>
            <a:ext cx="12257524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ADDBE9"/>
                </a:solidFill>
                <a:latin typeface="Calibri" panose="020F0502020204030204" pitchFamily="34" charset="0"/>
              </a:rPr>
              <a:t>CALIFORNIA WATER BOARDS                                               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SAFER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B1887-18B3-4755-8FAF-B00BC8EE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4484" y="6356350"/>
            <a:ext cx="546976" cy="485258"/>
          </a:xfrm>
        </p:spPr>
        <p:txBody>
          <a:bodyPr/>
          <a:lstStyle/>
          <a:p>
            <a:fld id="{24655814-818E-4F10-A551-7DDEBFD1FEF5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057DEB-9E94-458B-AC35-9B49A47F3957}"/>
              </a:ext>
            </a:extLst>
          </p:cNvPr>
          <p:cNvGrpSpPr/>
          <p:nvPr/>
        </p:nvGrpSpPr>
        <p:grpSpPr>
          <a:xfrm>
            <a:off x="1114275" y="596156"/>
            <a:ext cx="10203543" cy="3477875"/>
            <a:chOff x="1114275" y="596156"/>
            <a:chExt cx="10203543" cy="34778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632988C-7F2A-4D7A-8F97-EE670CE60B5B}"/>
                </a:ext>
              </a:extLst>
            </p:cNvPr>
            <p:cNvSpPr txBox="1"/>
            <p:nvPr/>
          </p:nvSpPr>
          <p:spPr>
            <a:xfrm>
              <a:off x="1114275" y="596156"/>
              <a:ext cx="10203543" cy="347787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_tradnl" sz="4000" b="1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 </a:t>
              </a:r>
              <a:r>
                <a:rPr lang="es-ES_tradnl" sz="4000" b="1" dirty="0" err="1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</a:t>
              </a:r>
              <a:r>
                <a:rPr lang="es-ES_tradnl" sz="4000" b="1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4000" b="1" dirty="0" err="1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name</a:t>
              </a:r>
              <a:r>
                <a:rPr lang="es-ES_tradnl" sz="4000" b="1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4000" b="1" dirty="0" err="1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</a:t>
              </a:r>
              <a:r>
                <a:rPr lang="es-ES_tradnl" sz="4000" b="1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4000" b="1" dirty="0" err="1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tool</a:t>
              </a:r>
              <a:r>
                <a:rPr lang="es-ES_tradnl" sz="4000" b="1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_tradnl" sz="4000" b="1" dirty="0" err="1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es-ES_tradnl" sz="4000" b="1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SAFER </a:t>
              </a:r>
              <a:r>
                <a:rPr lang="es-ES_tradnl" sz="4000" b="1" dirty="0" err="1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</a:t>
              </a:r>
              <a:r>
                <a:rPr lang="es-ES_tradnl" sz="4000" b="1" dirty="0">
                  <a:solidFill>
                    <a:srgbClr val="002A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uses?</a:t>
              </a:r>
            </a:p>
            <a:p>
              <a:pPr algn="ctr"/>
              <a:endParaRPr lang="es-ES_tradnl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s-ES_tradnl" sz="4000" b="1" dirty="0">
                  <a:solidFill>
                    <a:srgbClr val="0048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¿Puede nombrar uno de los recursos del programa SAFER?</a:t>
              </a:r>
            </a:p>
            <a:p>
              <a:pPr algn="ctr"/>
              <a:endParaRPr lang="es-ES_tradnl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5529C0E9-A9A5-4712-A3D1-52A0A3833DE9}"/>
                </a:ext>
              </a:extLst>
            </p:cNvPr>
            <p:cNvCxnSpPr/>
            <p:nvPr/>
          </p:nvCxnSpPr>
          <p:spPr>
            <a:xfrm>
              <a:off x="4176900" y="2191986"/>
              <a:ext cx="3819895" cy="0"/>
            </a:xfrm>
            <a:prstGeom prst="straightConnector1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277C2C-1B2B-4B52-8BAF-23568E435EA4}"/>
              </a:ext>
            </a:extLst>
          </p:cNvPr>
          <p:cNvGrpSpPr/>
          <p:nvPr/>
        </p:nvGrpSpPr>
        <p:grpSpPr>
          <a:xfrm>
            <a:off x="528338" y="4136235"/>
            <a:ext cx="11469054" cy="1831491"/>
            <a:chOff x="528338" y="4136235"/>
            <a:chExt cx="11469054" cy="1831491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B82F25CF-0E84-4ECF-8117-8B7B1D10A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80820" y="4203150"/>
              <a:ext cx="1757897" cy="169766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3B64EF1-0D07-498E-A2EA-E6A140D45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29756" y="4136235"/>
              <a:ext cx="1896477" cy="1831491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1AFCBC5-7A3F-44AC-8C6C-5709CB49C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139424" y="4154829"/>
              <a:ext cx="1857968" cy="1794302"/>
            </a:xfrm>
            <a:prstGeom prst="rect">
              <a:avLst/>
            </a:prstGeom>
          </p:spPr>
        </p:pic>
        <p:pic>
          <p:nvPicPr>
            <p:cNvPr id="21" name="Graphic 6">
              <a:extLst>
                <a:ext uri="{FF2B5EF4-FFF2-40B4-BE49-F238E27FC236}">
                  <a16:creationId xmlns:a16="http://schemas.microsoft.com/office/drawing/2014/main" id="{14F93629-3641-4B0E-8F36-A9FA66EF2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8338" y="4236372"/>
              <a:ext cx="1673257" cy="1631216"/>
            </a:xfrm>
            <a:prstGeom prst="rect">
              <a:avLst/>
            </a:prstGeom>
          </p:spPr>
        </p:pic>
        <p:pic>
          <p:nvPicPr>
            <p:cNvPr id="22" name="Graphic 1">
              <a:extLst>
                <a:ext uri="{FF2B5EF4-FFF2-40B4-BE49-F238E27FC236}">
                  <a16:creationId xmlns:a16="http://schemas.microsoft.com/office/drawing/2014/main" id="{135E3EED-0D24-4D83-A669-4E7D20438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2579047" y="4233137"/>
              <a:ext cx="1673257" cy="1637686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30A9917A-7393-435C-A3C5-A323E6E1D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285600" y="4186898"/>
              <a:ext cx="1730164" cy="1730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46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29059-7F16-4396-A84E-6826E9A9C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1"/>
            <a:ext cx="401054" cy="361190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A60062-DDE8-4C9B-9FE3-884B0C0A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4" y="365124"/>
            <a:ext cx="11604134" cy="1955933"/>
          </a:xfrm>
        </p:spPr>
        <p:txBody>
          <a:bodyPr>
            <a:noAutofit/>
          </a:bodyPr>
          <a:lstStyle/>
          <a:p>
            <a:pPr algn="ctr"/>
            <a:r>
              <a:rPr lang="es-ES_tradnl" b="1" err="1">
                <a:solidFill>
                  <a:srgbClr val="002A5A"/>
                </a:solidFill>
                <a:latin typeface="Arial"/>
                <a:cs typeface="Arial"/>
              </a:rPr>
              <a:t>Which</a:t>
            </a:r>
            <a:r>
              <a:rPr lang="es-ES_tradnl" b="1">
                <a:solidFill>
                  <a:srgbClr val="002A5A"/>
                </a:solidFill>
                <a:latin typeface="Arial"/>
                <a:cs typeface="Arial"/>
              </a:rPr>
              <a:t> </a:t>
            </a:r>
            <a:r>
              <a:rPr lang="es-ES_tradnl" b="1" err="1">
                <a:solidFill>
                  <a:srgbClr val="002A5A"/>
                </a:solidFill>
                <a:latin typeface="Arial"/>
                <a:cs typeface="Arial"/>
              </a:rPr>
              <a:t>is</a:t>
            </a:r>
            <a:r>
              <a:rPr lang="es-ES_tradnl" b="1">
                <a:solidFill>
                  <a:srgbClr val="002A5A"/>
                </a:solidFill>
                <a:latin typeface="Arial"/>
                <a:cs typeface="Arial"/>
              </a:rPr>
              <a:t> NOT </a:t>
            </a:r>
            <a:r>
              <a:rPr lang="es-ES_tradnl" b="1" err="1">
                <a:solidFill>
                  <a:srgbClr val="002A5A"/>
                </a:solidFill>
                <a:latin typeface="Arial"/>
                <a:cs typeface="Arial"/>
              </a:rPr>
              <a:t>regulated</a:t>
            </a:r>
            <a:r>
              <a:rPr lang="es-ES_tradnl" b="1">
                <a:solidFill>
                  <a:srgbClr val="002A5A"/>
                </a:solidFill>
                <a:latin typeface="Arial"/>
                <a:cs typeface="Arial"/>
              </a:rPr>
              <a:t> </a:t>
            </a:r>
            <a:r>
              <a:rPr lang="es-ES_tradnl" b="1" err="1">
                <a:solidFill>
                  <a:srgbClr val="002A5A"/>
                </a:solidFill>
                <a:latin typeface="Arial"/>
                <a:cs typeface="Arial"/>
              </a:rPr>
              <a:t>by</a:t>
            </a:r>
            <a:r>
              <a:rPr lang="es-ES_tradnl" b="1">
                <a:solidFill>
                  <a:srgbClr val="002A5A"/>
                </a:solidFill>
                <a:latin typeface="Arial"/>
                <a:cs typeface="Arial"/>
              </a:rPr>
              <a:t> </a:t>
            </a:r>
            <a:r>
              <a:rPr lang="es-ES_tradnl" b="1" err="1">
                <a:solidFill>
                  <a:srgbClr val="002A5A"/>
                </a:solidFill>
                <a:latin typeface="Arial"/>
                <a:cs typeface="Arial"/>
              </a:rPr>
              <a:t>the</a:t>
            </a:r>
            <a:r>
              <a:rPr lang="es-ES_tradnl" b="1">
                <a:solidFill>
                  <a:srgbClr val="002A5A"/>
                </a:solidFill>
                <a:latin typeface="Arial"/>
                <a:cs typeface="Arial"/>
              </a:rPr>
              <a:t> </a:t>
            </a:r>
            <a:r>
              <a:rPr lang="es-ES_tradnl" b="1" err="1">
                <a:solidFill>
                  <a:srgbClr val="002A5A"/>
                </a:solidFill>
                <a:latin typeface="Arial"/>
                <a:cs typeface="Arial"/>
              </a:rPr>
              <a:t>State</a:t>
            </a:r>
            <a:r>
              <a:rPr lang="es-ES_tradnl" b="1">
                <a:solidFill>
                  <a:srgbClr val="002A5A"/>
                </a:solidFill>
                <a:latin typeface="Arial"/>
                <a:cs typeface="Arial"/>
              </a:rPr>
              <a:t>?</a:t>
            </a:r>
            <a:br>
              <a:rPr lang="es-ES_tradnl" b="1">
                <a:solidFill>
                  <a:srgbClr val="002A5A"/>
                </a:solidFill>
                <a:latin typeface="Arial"/>
                <a:cs typeface="Arial"/>
              </a:rPr>
            </a:br>
            <a:br>
              <a:rPr lang="es-ES_tradnl" sz="1600" b="1">
                <a:solidFill>
                  <a:srgbClr val="00487D"/>
                </a:solidFill>
                <a:latin typeface="Arial"/>
                <a:cs typeface="Arial"/>
              </a:rPr>
            </a:br>
            <a:r>
              <a:rPr lang="es-ES_tradnl" b="1">
                <a:solidFill>
                  <a:srgbClr val="00487D"/>
                </a:solidFill>
                <a:latin typeface="Arial"/>
                <a:cs typeface="Arial"/>
              </a:rPr>
              <a:t>¿Cuál de estos sistemas NO está regulado por el estado? </a:t>
            </a:r>
            <a:endParaRPr lang="es-ES_tradnl" b="1">
              <a:solidFill>
                <a:srgbClr val="00487D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56C07F5-40A0-644F-980C-BB060B046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JUNTA ESTATAL DEL AGUA 		   			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PROGRAMA SAFER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6269E-3041-4C11-B801-241394BDFB24}"/>
              </a:ext>
            </a:extLst>
          </p:cNvPr>
          <p:cNvSpPr txBox="1"/>
          <p:nvPr/>
        </p:nvSpPr>
        <p:spPr>
          <a:xfrm>
            <a:off x="-1280038" y="2762418"/>
            <a:ext cx="38290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spcAft>
                <a:spcPts val="2000"/>
              </a:spcAft>
            </a:pPr>
            <a:r>
              <a:rPr lang="es-ES_tradnl" sz="3600" b="1">
                <a:latin typeface="Arial"/>
                <a:cs typeface="Arial"/>
              </a:rPr>
              <a:t>7,000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F22475-84DC-46FC-B540-14178A74CA60}"/>
              </a:ext>
            </a:extLst>
          </p:cNvPr>
          <p:cNvSpPr txBox="1"/>
          <p:nvPr/>
        </p:nvSpPr>
        <p:spPr>
          <a:xfrm>
            <a:off x="2519918" y="2809016"/>
            <a:ext cx="9713870" cy="35189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2000"/>
              </a:spcAft>
            </a:pPr>
            <a:r>
              <a:rPr lang="en-US" sz="2600">
                <a:latin typeface="Arial"/>
                <a:cs typeface="Arial"/>
              </a:rPr>
              <a:t>public water systems/</a:t>
            </a:r>
            <a:r>
              <a:rPr lang="es-ES_tradnl" sz="2600">
                <a:solidFill>
                  <a:srgbClr val="00487D"/>
                </a:solidFill>
                <a:latin typeface="Arial"/>
                <a:cs typeface="Arial"/>
              </a:rPr>
              <a:t>sistemas públicos de agua</a:t>
            </a:r>
            <a:endParaRPr lang="es-ES_tradnl">
              <a:solidFill>
                <a:srgbClr val="00487D"/>
              </a:solidFill>
              <a:cs typeface="Calibri" panose="020F0502020204030204"/>
            </a:endParaRPr>
          </a:p>
          <a:p>
            <a:pPr>
              <a:spcAft>
                <a:spcPts val="2000"/>
              </a:spcAft>
            </a:pPr>
            <a:r>
              <a:rPr lang="en-US" sz="2600">
                <a:latin typeface="Arial"/>
                <a:cs typeface="Arial"/>
              </a:rPr>
              <a:t>domes</a:t>
            </a:r>
            <a:r>
              <a:rPr lang="en-US" sz="2400">
                <a:latin typeface="Arial"/>
                <a:cs typeface="Arial"/>
              </a:rPr>
              <a:t>tic wells/</a:t>
            </a:r>
            <a:r>
              <a:rPr lang="es-ES_tradnl" sz="2400">
                <a:solidFill>
                  <a:srgbClr val="00487D"/>
                </a:solidFill>
                <a:latin typeface="Arial"/>
                <a:cs typeface="Arial"/>
              </a:rPr>
              <a:t>pozos domés</a:t>
            </a:r>
            <a:r>
              <a:rPr lang="es-ES_tradnl" sz="2600">
                <a:solidFill>
                  <a:srgbClr val="00487D"/>
                </a:solidFill>
                <a:latin typeface="Arial"/>
                <a:cs typeface="Arial"/>
              </a:rPr>
              <a:t>ticos</a:t>
            </a:r>
          </a:p>
          <a:p>
            <a:pPr>
              <a:spcAft>
                <a:spcPts val="2000"/>
              </a:spcAft>
            </a:pPr>
            <a:r>
              <a:rPr lang="en-US" sz="2600">
                <a:latin typeface="Arial"/>
                <a:cs typeface="Arial"/>
              </a:rPr>
              <a:t>state smalls/</a:t>
            </a:r>
            <a:r>
              <a:rPr lang="es-ES_tradnl" sz="2600">
                <a:solidFill>
                  <a:srgbClr val="00487D"/>
                </a:solidFill>
                <a:latin typeface="Arial"/>
                <a:cs typeface="Arial"/>
              </a:rPr>
              <a:t>sistemas pequeños estatales</a:t>
            </a:r>
          </a:p>
          <a:p>
            <a:pPr>
              <a:spcAft>
                <a:spcPts val="2000"/>
              </a:spcAft>
            </a:pPr>
            <a:r>
              <a:rPr lang="en-US" sz="2600">
                <a:latin typeface="Arial"/>
                <a:cs typeface="Arial"/>
              </a:rPr>
              <a:t>federally regulated tribal water systems/</a:t>
            </a:r>
            <a:br>
              <a:rPr lang="en-US" sz="2600">
                <a:latin typeface="Arial"/>
                <a:cs typeface="Arial"/>
              </a:rPr>
            </a:br>
            <a:r>
              <a:rPr lang="es-ES_tradnl" sz="2400">
                <a:solidFill>
                  <a:srgbClr val="00487D"/>
                </a:solidFill>
                <a:latin typeface="Arial"/>
                <a:cs typeface="Arial"/>
              </a:rPr>
              <a:t>sistemas</a:t>
            </a:r>
            <a:r>
              <a:rPr lang="es-ES_tradnl" sz="2600">
                <a:solidFill>
                  <a:srgbClr val="00487D"/>
                </a:solidFill>
                <a:latin typeface="Arial"/>
                <a:cs typeface="Arial"/>
              </a:rPr>
              <a:t> tribales de agua regulados por el gobiernos federal</a:t>
            </a:r>
          </a:p>
          <a:p>
            <a:pPr>
              <a:spcAft>
                <a:spcPts val="2000"/>
              </a:spcAft>
            </a:pPr>
            <a:endParaRPr lang="es-ES_tradnl" sz="2600">
              <a:solidFill>
                <a:srgbClr val="00487D"/>
              </a:solidFill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E0C060-C53A-4A60-A11E-3AE18E8FEAF9}"/>
              </a:ext>
            </a:extLst>
          </p:cNvPr>
          <p:cNvSpPr txBox="1"/>
          <p:nvPr/>
        </p:nvSpPr>
        <p:spPr>
          <a:xfrm>
            <a:off x="-1280038" y="3393633"/>
            <a:ext cx="38290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spcAft>
                <a:spcPts val="2000"/>
              </a:spcAft>
            </a:pPr>
            <a:r>
              <a:rPr lang="es-ES_tradnl" sz="3600" b="1">
                <a:latin typeface="Arial"/>
                <a:cs typeface="Arial"/>
              </a:rPr>
              <a:t>350,000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ADF029-3C3D-4B6D-9398-D1B46F443A27}"/>
              </a:ext>
            </a:extLst>
          </p:cNvPr>
          <p:cNvSpPr txBox="1"/>
          <p:nvPr/>
        </p:nvSpPr>
        <p:spPr>
          <a:xfrm>
            <a:off x="-1280038" y="4052665"/>
            <a:ext cx="38290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spcAft>
                <a:spcPts val="2000"/>
              </a:spcAft>
            </a:pPr>
            <a:r>
              <a:rPr lang="es-ES_tradnl" sz="3600" b="1">
                <a:latin typeface="Arial"/>
                <a:cs typeface="Arial"/>
              </a:rPr>
              <a:t>1,350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C46F6D-C9DA-4AE1-8FAD-C0A7A9FB8B17}"/>
              </a:ext>
            </a:extLst>
          </p:cNvPr>
          <p:cNvSpPr txBox="1"/>
          <p:nvPr/>
        </p:nvSpPr>
        <p:spPr>
          <a:xfrm>
            <a:off x="-1280038" y="4702930"/>
            <a:ext cx="38290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spcAft>
                <a:spcPts val="2000"/>
              </a:spcAft>
            </a:pPr>
            <a:r>
              <a:rPr lang="es-ES_tradnl" sz="3600" b="1">
                <a:latin typeface="Arial"/>
                <a:cs typeface="Arial"/>
              </a:rPr>
              <a:t>128</a:t>
            </a:r>
          </a:p>
        </p:txBody>
      </p:sp>
    </p:spTree>
    <p:extLst>
      <p:ext uri="{BB962C8B-B14F-4D97-AF65-F5344CB8AC3E}">
        <p14:creationId xmlns:p14="http://schemas.microsoft.com/office/powerpoint/2010/main" val="1644976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246597-2B09-4354-998C-9C1334A0D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-4622"/>
            <a:ext cx="12196186" cy="1467318"/>
          </a:xfrm>
          <a:prstGeom prst="rect">
            <a:avLst/>
          </a:prstGeom>
          <a:solidFill>
            <a:srgbClr val="002A5A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_tradnl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es-ES_tradnl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_tradnl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s-ES_tradnl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s-ES_tradnl" sz="4400" b="1">
                <a:solidFill>
                  <a:srgbClr val="77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Preguntas y respuestas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6F1A55-99E5-4F3F-B5D0-647F40797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5814-818E-4F10-A551-7DDEBFD1FEF5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6" name="Group 5" descr="Participation instructions in english">
            <a:extLst>
              <a:ext uri="{FF2B5EF4-FFF2-40B4-BE49-F238E27FC236}">
                <a16:creationId xmlns:a16="http://schemas.microsoft.com/office/drawing/2014/main" id="{6382912A-A99C-4E37-819A-45B614420A48}"/>
              </a:ext>
            </a:extLst>
          </p:cNvPr>
          <p:cNvGrpSpPr/>
          <p:nvPr/>
        </p:nvGrpSpPr>
        <p:grpSpPr>
          <a:xfrm>
            <a:off x="254001" y="1795494"/>
            <a:ext cx="5303080" cy="4157035"/>
            <a:chOff x="254001" y="1795494"/>
            <a:chExt cx="5303080" cy="41570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67A474C-508E-476B-A43F-021414ABB8F3}"/>
                </a:ext>
              </a:extLst>
            </p:cNvPr>
            <p:cNvSpPr txBox="1"/>
            <p:nvPr/>
          </p:nvSpPr>
          <p:spPr>
            <a:xfrm>
              <a:off x="254001" y="1795494"/>
              <a:ext cx="5232400" cy="415703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b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Technical or Language Assistance:</a:t>
              </a:r>
              <a:endParaRPr lang="en-US" sz="3200">
                <a:solidFill>
                  <a:srgbClr val="002A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Use the Chat </a:t>
              </a: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or </a:t>
              </a: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Email </a:t>
              </a:r>
              <a:r>
                <a:rPr lang="en-US" sz="2800" b="1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safer@waterboards.ca.gov</a:t>
              </a:r>
              <a:endParaRPr lang="en-US" sz="28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endParaRPr lang="es-MX" sz="2800" b="1">
                <a:solidFill>
                  <a:schemeClr val="tx2"/>
                </a:solidFill>
                <a:latin typeface="Calibri Light"/>
                <a:ea typeface="+mn-lt"/>
                <a:cs typeface="+mn-lt"/>
              </a:endParaRPr>
            </a:p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s-MX" sz="2800" b="1" err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Phone</a:t>
              </a:r>
              <a:r>
                <a:rPr lang="es-MX" sz="2800" b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 </a:t>
              </a:r>
              <a:r>
                <a:rPr lang="es-MX" sz="2800" b="1" err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Commands</a:t>
              </a:r>
              <a:endParaRPr lang="es-MX" sz="2800">
                <a:solidFill>
                  <a:srgbClr val="002A5A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*9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raise</a:t>
              </a: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hand</a:t>
              </a:r>
              <a:endParaRPr lang="es-MX" sz="280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*6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 mute/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unmute</a:t>
              </a:r>
              <a:endParaRPr lang="es-MX" sz="280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pic>
          <p:nvPicPr>
            <p:cNvPr id="4" name="Graphic 13" descr="Icon of a Raised Hand">
              <a:extLst>
                <a:ext uri="{FF2B5EF4-FFF2-40B4-BE49-F238E27FC236}">
                  <a16:creationId xmlns:a16="http://schemas.microsoft.com/office/drawing/2014/main" id="{6E49E0B6-619D-49C3-ADB6-B054C5CE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29582" y="4010117"/>
              <a:ext cx="1627499" cy="1639009"/>
            </a:xfrm>
            <a:prstGeom prst="rect">
              <a:avLst/>
            </a:prstGeom>
          </p:spPr>
        </p:pic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49D1BA-E1DB-42AA-94A7-272EBA3A48E8}"/>
              </a:ext>
            </a:extLst>
          </p:cNvPr>
          <p:cNvCxnSpPr/>
          <p:nvPr/>
        </p:nvCxnSpPr>
        <p:spPr>
          <a:xfrm>
            <a:off x="5768988" y="1691711"/>
            <a:ext cx="19792" cy="3998023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 descr="participation instructions in spanish">
            <a:extLst>
              <a:ext uri="{FF2B5EF4-FFF2-40B4-BE49-F238E27FC236}">
                <a16:creationId xmlns:a16="http://schemas.microsoft.com/office/drawing/2014/main" id="{23AB7A89-AA2F-467D-8EC4-87C8E635F8D0}"/>
              </a:ext>
            </a:extLst>
          </p:cNvPr>
          <p:cNvGrpSpPr/>
          <p:nvPr/>
        </p:nvGrpSpPr>
        <p:grpSpPr>
          <a:xfrm>
            <a:off x="5968162" y="1795494"/>
            <a:ext cx="6291569" cy="4321926"/>
            <a:chOff x="5968162" y="1795494"/>
            <a:chExt cx="6291569" cy="4321926"/>
          </a:xfrm>
        </p:grpSpPr>
        <p:pic>
          <p:nvPicPr>
            <p:cNvPr id="2" name="Graphic 1" descr="Icon of a phone">
              <a:extLst>
                <a:ext uri="{FF2B5EF4-FFF2-40B4-BE49-F238E27FC236}">
                  <a16:creationId xmlns:a16="http://schemas.microsoft.com/office/drawing/2014/main" id="{B015A25B-2541-4294-987F-5C1D19EF2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77013" y="4010117"/>
              <a:ext cx="1914986" cy="19149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4AC322-E45A-0D4F-B295-28EBC559526A}"/>
                </a:ext>
              </a:extLst>
            </p:cNvPr>
            <p:cNvSpPr txBox="1"/>
            <p:nvPr/>
          </p:nvSpPr>
          <p:spPr>
            <a:xfrm>
              <a:off x="6000687" y="4055317"/>
              <a:ext cx="4848315" cy="206210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_tradnl" sz="2800" b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Controles del teclado</a:t>
              </a:r>
            </a:p>
            <a:p>
              <a:r>
                <a:rPr lang="es-ES_tradnl" sz="2800" b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del teléfono</a:t>
              </a:r>
              <a:endParaRPr lang="es-ES_tradnl" sz="2800">
                <a:solidFill>
                  <a:srgbClr val="00487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*9 para pedir la palabra</a:t>
              </a:r>
              <a:endParaRPr lang="es-ES_tradnl" sz="240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*6 para activar/desactivar el micrófono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9A222D-3237-4581-A283-F5B0B9D40D60}"/>
                </a:ext>
              </a:extLst>
            </p:cNvPr>
            <p:cNvSpPr txBox="1"/>
            <p:nvPr/>
          </p:nvSpPr>
          <p:spPr>
            <a:xfrm>
              <a:off x="5968162" y="1795494"/>
              <a:ext cx="6291569" cy="236988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_tradnl" sz="3200" b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Asistencia técnica o de idiomas:</a:t>
              </a:r>
              <a:endParaRPr lang="es-ES_tradnl" sz="3200">
                <a:solidFill>
                  <a:srgbClr val="0048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Use la función de chat </a:t>
              </a:r>
              <a:r>
                <a:rPr lang="es-ES_tradnl" sz="2400" b="1">
                  <a:latin typeface="Arial" panose="020B0604020202020204" pitchFamily="34" charset="0"/>
                  <a:cs typeface="Arial" panose="020B0604020202020204" pitchFamily="34" charset="0"/>
                </a:rPr>
                <a:t>o por </a:t>
              </a: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correo electrónico: </a:t>
              </a:r>
              <a:r>
                <a:rPr lang="es-ES_tradnl" sz="2400" b="1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safer@waterboards.ca.gov</a:t>
              </a:r>
              <a:endParaRPr lang="es-ES_tradnl" sz="2400" b="1">
                <a:solidFill>
                  <a:schemeClr val="accent5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l">
                <a:spcAft>
                  <a:spcPts val="600"/>
                </a:spcAft>
              </a:pPr>
              <a:endParaRPr lang="en-US" sz="26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CF1A5D3-E35C-468A-AECA-32D68E906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CALIFORNIA WATER BOARDS                                  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                  SAFER PROGRAM</a:t>
            </a:r>
          </a:p>
        </p:txBody>
      </p:sp>
    </p:spTree>
    <p:extLst>
      <p:ext uri="{BB962C8B-B14F-4D97-AF65-F5344CB8AC3E}">
        <p14:creationId xmlns:p14="http://schemas.microsoft.com/office/powerpoint/2010/main" val="3509383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section slide in english and spanish">
            <a:extLst>
              <a:ext uri="{FF2B5EF4-FFF2-40B4-BE49-F238E27FC236}">
                <a16:creationId xmlns:a16="http://schemas.microsoft.com/office/drawing/2014/main" id="{5C4DFEFA-EA16-442F-BFE5-C91713B6B9CB}"/>
              </a:ext>
            </a:extLst>
          </p:cNvPr>
          <p:cNvGrpSpPr/>
          <p:nvPr/>
        </p:nvGrpSpPr>
        <p:grpSpPr>
          <a:xfrm>
            <a:off x="3048" y="0"/>
            <a:ext cx="12304622" cy="6858000"/>
            <a:chOff x="3048" y="0"/>
            <a:chExt cx="12304622" cy="6858000"/>
          </a:xfrm>
        </p:grpSpPr>
        <p:pic>
          <p:nvPicPr>
            <p:cNvPr id="3" name="Picture 2" descr="Section Slide with section titles in english and spanish">
              <a:extLst>
                <a:ext uri="{FF2B5EF4-FFF2-40B4-BE49-F238E27FC236}">
                  <a16:creationId xmlns:a16="http://schemas.microsoft.com/office/drawing/2014/main" id="{7253CF0D-DCA3-4010-A288-F21853992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5" y="0"/>
              <a:ext cx="12187075" cy="6858000"/>
            </a:xfrm>
            <a:prstGeom prst="rect">
              <a:avLst/>
            </a:prstGeom>
          </p:spPr>
        </p:pic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358D78C0-D77A-4F79-AEB4-5A582F8D60E1}"/>
                </a:ext>
              </a:extLst>
            </p:cNvPr>
            <p:cNvSpPr txBox="1">
              <a:spLocks/>
            </p:cNvSpPr>
            <p:nvPr/>
          </p:nvSpPr>
          <p:spPr>
            <a:xfrm>
              <a:off x="164765" y="1211948"/>
              <a:ext cx="12142905" cy="1269299"/>
            </a:xfrm>
            <a:prstGeom prst="rect">
              <a:avLst/>
            </a:prstGeom>
          </p:spPr>
          <p:txBody>
            <a:bodyPr vert="horz" lIns="274320" tIns="45720" rIns="274320" bIns="45720" rtlCol="0" anchor="t" anchorCtr="0">
              <a:noAutofit/>
            </a:bodyPr>
            <a:lstStyle/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60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Key </a:t>
              </a:r>
              <a:r>
                <a:rPr lang="es-ES_tradnl" sz="54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SAFER </a:t>
              </a:r>
              <a:r>
                <a:rPr lang="es-ES_tradnl" sz="5400" b="1" dirty="0" err="1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Parts</a:t>
              </a:r>
              <a:endParaRPr lang="es-ES_tradnl" sz="5400" b="1" dirty="0">
                <a:solidFill>
                  <a:schemeClr val="bg1"/>
                </a:solidFill>
                <a:latin typeface="Myriad"/>
                <a:ea typeface="+mj-ea"/>
                <a:cs typeface="+mj-cs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6000" b="1" dirty="0">
                  <a:solidFill>
                    <a:schemeClr val="bg1"/>
                  </a:solidFill>
                  <a:latin typeface="Myriad"/>
                </a:rPr>
                <a:t> </a:t>
              </a:r>
              <a:r>
                <a:rPr lang="es-ES_tradnl" sz="5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</a:rPr>
                <a:t>Componentes claves de SAFER</a:t>
              </a:r>
              <a:endParaRPr lang="es-ES_tradnl" sz="5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/>
                <a:ea typeface="+mj-ea"/>
                <a:cs typeface="Calibri" panose="020F0502020204030204"/>
              </a:endParaRPr>
            </a:p>
            <a:p>
              <a:pPr algn="r" defTabSz="914400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dirty="0">
                <a:solidFill>
                  <a:schemeClr val="accent1">
                    <a:lumMod val="60000"/>
                    <a:lumOff val="40000"/>
                  </a:schemeClr>
                </a:solidFill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4000" b="1" dirty="0">
                <a:solidFill>
                  <a:schemeClr val="bg2"/>
                </a:solidFill>
                <a:latin typeface="Myriad"/>
                <a:ea typeface="+mj-ea"/>
                <a:cs typeface="+mj-cs"/>
              </a:endParaRPr>
            </a:p>
            <a:p>
              <a:pPr algn="r">
                <a:defRPr/>
              </a:pPr>
              <a:endParaRPr lang="es-ES_tradnl" sz="3600" i="1" dirty="0">
                <a:solidFill>
                  <a:srgbClr val="00B0F0"/>
                </a:solidFill>
                <a:latin typeface="Calibri"/>
                <a:ea typeface="+mj-ea"/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6000" b="1" dirty="0">
                <a:solidFill>
                  <a:schemeClr val="bg1"/>
                </a:solidFill>
                <a:latin typeface="Myriad"/>
                <a:ea typeface="+mj-ea"/>
                <a:cs typeface="+mj-cs"/>
              </a:endParaRPr>
            </a:p>
          </p:txBody>
        </p:sp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8CD2A651-28CD-1F45-93C1-657F6DDAC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3048" y="6261100"/>
              <a:ext cx="12188952" cy="596900"/>
            </a:xfrm>
            <a:prstGeom prst="rect">
              <a:avLst/>
            </a:prstGeom>
            <a:solidFill>
              <a:srgbClr val="00487D"/>
            </a:solidFill>
          </p:spPr>
          <p:txBody>
            <a:bodyPr vert="horz" lIns="274320" tIns="0" rIns="27432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rgbClr val="ADDBE9"/>
                  </a:solidFill>
                  <a:latin typeface="Calibri" panose="020F0502020204030204" pitchFamily="34" charset="0"/>
                </a:rPr>
                <a:t>JUNTA ESTATAL DEL AGUA 		   			       </a:t>
              </a:r>
              <a:r>
                <a:rPr lang="en-US" sz="2800" b="1">
                  <a:solidFill>
                    <a:srgbClr val="FFFFFF"/>
                  </a:solidFill>
                  <a:latin typeface="Calibri" panose="020F0502020204030204" pitchFamily="34" charset="0"/>
                </a:rPr>
                <a:t>PROGRAMA SAFER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877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ADB0F-7CD0-4941-8E37-E50E353C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82" y="528931"/>
            <a:ext cx="6428232" cy="4218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b="1" dirty="0">
                <a:solidFill>
                  <a:srgbClr val="002A5A"/>
                </a:solidFill>
                <a:latin typeface="Arial"/>
                <a:cs typeface="Arial"/>
              </a:rPr>
              <a:t>Recording</a:t>
            </a:r>
            <a:endParaRPr lang="es-MX" sz="5400" b="1" dirty="0">
              <a:solidFill>
                <a:srgbClr val="002A5A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C96E55-C593-438D-AD76-6B0C59642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0908"/>
            <a:ext cx="12192000" cy="718609"/>
          </a:xfrm>
          <a:prstGeom prst="rect">
            <a:avLst/>
          </a:prstGeom>
        </p:spPr>
      </p:pic>
      <p:pic>
        <p:nvPicPr>
          <p:cNvPr id="8" name="Graphic 7" descr="Icon of video camera">
            <a:extLst>
              <a:ext uri="{FF2B5EF4-FFF2-40B4-BE49-F238E27FC236}">
                <a16:creationId xmlns:a16="http://schemas.microsoft.com/office/drawing/2014/main" id="{1835C454-F96E-406E-846B-064E0CAAC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87733" y="888272"/>
            <a:ext cx="4216884" cy="4216884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9DE4E9-7ECF-4D36-A394-78CC4515E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382" y="1187720"/>
            <a:ext cx="6995734" cy="1529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This event is being recorded. By entering this meeting, you agree to be recorded.</a:t>
            </a:r>
          </a:p>
        </p:txBody>
      </p:sp>
      <p:grpSp>
        <p:nvGrpSpPr>
          <p:cNvPr id="2" name="Group 1" descr="Recording warning in spanish">
            <a:extLst>
              <a:ext uri="{FF2B5EF4-FFF2-40B4-BE49-F238E27FC236}">
                <a16:creationId xmlns:a16="http://schemas.microsoft.com/office/drawing/2014/main" id="{98233DAD-E42E-4C6F-AD08-D0D37AEE765A}"/>
              </a:ext>
            </a:extLst>
          </p:cNvPr>
          <p:cNvGrpSpPr/>
          <p:nvPr/>
        </p:nvGrpSpPr>
        <p:grpSpPr>
          <a:xfrm>
            <a:off x="287383" y="3263761"/>
            <a:ext cx="6995734" cy="2151729"/>
            <a:chOff x="287382" y="3263761"/>
            <a:chExt cx="7550333" cy="2151729"/>
          </a:xfrm>
        </p:grpSpPr>
        <p:sp>
          <p:nvSpPr>
            <p:cNvPr id="14" name="Content Placeholder 8">
              <a:extLst>
                <a:ext uri="{FF2B5EF4-FFF2-40B4-BE49-F238E27FC236}">
                  <a16:creationId xmlns:a16="http://schemas.microsoft.com/office/drawing/2014/main" id="{68BCE0E4-A04A-46A3-BB70-70FFA8EAB4D0}"/>
                </a:ext>
              </a:extLst>
            </p:cNvPr>
            <p:cNvSpPr txBox="1">
              <a:spLocks/>
            </p:cNvSpPr>
            <p:nvPr/>
          </p:nvSpPr>
          <p:spPr>
            <a:xfrm>
              <a:off x="287383" y="3886138"/>
              <a:ext cx="7550332" cy="152935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S_tradnl" sz="3200" dirty="0">
                  <a:solidFill>
                    <a:schemeClr val="tx1"/>
                  </a:solidFill>
                </a:rPr>
                <a:t>Este evento se está grabando. Al ingresar a la reunión, usted otorga su consentimiento para que lo graben.</a:t>
              </a:r>
            </a:p>
          </p:txBody>
        </p:sp>
        <p:sp>
          <p:nvSpPr>
            <p:cNvPr id="16" name="Title 3">
              <a:extLst>
                <a:ext uri="{FF2B5EF4-FFF2-40B4-BE49-F238E27FC236}">
                  <a16:creationId xmlns:a16="http://schemas.microsoft.com/office/drawing/2014/main" id="{C5DDE534-8CBF-467F-9A84-D2A01A9606D1}"/>
                </a:ext>
              </a:extLst>
            </p:cNvPr>
            <p:cNvSpPr txBox="1">
              <a:spLocks/>
            </p:cNvSpPr>
            <p:nvPr/>
          </p:nvSpPr>
          <p:spPr>
            <a:xfrm>
              <a:off x="287382" y="3263761"/>
              <a:ext cx="6428232" cy="4218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rgbClr val="1A456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s-ES" sz="5400" dirty="0">
                  <a:solidFill>
                    <a:srgbClr val="002A5A"/>
                  </a:solidFill>
                </a:rPr>
                <a:t>Grabación</a:t>
              </a:r>
              <a:endParaRPr lang="es-MX" sz="4800" dirty="0">
                <a:solidFill>
                  <a:srgbClr val="002A5A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8517737"/>
      </p:ext>
    </p:extLst>
  </p:cSld>
  <p:clrMapOvr>
    <a:masterClrMapping/>
  </p:clrMapOvr>
  <p:transition spd="slow" advTm="15928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63590"/>
            <a:ext cx="12192000" cy="485775"/>
            <a:chOff x="0" y="6360414"/>
            <a:chExt cx="12192000" cy="485775"/>
          </a:xfrm>
        </p:grpSpPr>
        <p:sp>
          <p:nvSpPr>
            <p:cNvPr id="3" name="object 3"/>
            <p:cNvSpPr/>
            <p:nvPr/>
          </p:nvSpPr>
          <p:spPr>
            <a:xfrm>
              <a:off x="0" y="6396228"/>
              <a:ext cx="12192000" cy="449580"/>
            </a:xfrm>
            <a:custGeom>
              <a:avLst/>
              <a:gdLst/>
              <a:ahLst/>
              <a:cxnLst/>
              <a:rect l="l" t="t" r="r" b="b"/>
              <a:pathLst>
                <a:path w="12192000" h="449579">
                  <a:moveTo>
                    <a:pt x="0" y="0"/>
                  </a:moveTo>
                  <a:lnTo>
                    <a:pt x="12192000" y="0"/>
                  </a:lnTo>
                  <a:lnTo>
                    <a:pt x="12192000" y="449452"/>
                  </a:lnTo>
                  <a:lnTo>
                    <a:pt x="0" y="449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47" y="6360414"/>
              <a:ext cx="12189460" cy="485775"/>
            </a:xfrm>
            <a:custGeom>
              <a:avLst/>
              <a:gdLst/>
              <a:ahLst/>
              <a:cxnLst/>
              <a:rect l="l" t="t" r="r" b="b"/>
              <a:pathLst>
                <a:path w="12189460" h="485775">
                  <a:moveTo>
                    <a:pt x="0" y="0"/>
                  </a:moveTo>
                  <a:lnTo>
                    <a:pt x="12188952" y="0"/>
                  </a:lnTo>
                  <a:lnTo>
                    <a:pt x="12188952" y="485266"/>
                  </a:lnTo>
                  <a:lnTo>
                    <a:pt x="0" y="485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7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0199" y="202217"/>
            <a:ext cx="11861801" cy="597599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5">
                <a:solidFill>
                  <a:srgbClr val="002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</a:t>
            </a:r>
            <a:r>
              <a:rPr sz="3800" b="1" spc="-170">
                <a:solidFill>
                  <a:srgbClr val="002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800" b="1" spc="-5">
                <a:solidFill>
                  <a:srgbClr val="002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en-US" sz="3800" b="1" spc="-5">
                <a:solidFill>
                  <a:srgbClr val="002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800" b="1" err="1">
                <a:solidFill>
                  <a:srgbClr val="00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s-ES_tradnl" sz="3800" b="1" spc="220">
                <a:solidFill>
                  <a:srgbClr val="0048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Necesidades</a:t>
            </a:r>
            <a:endParaRPr sz="3800" b="1">
              <a:solidFill>
                <a:srgbClr val="0048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45339"/>
            <a:ext cx="2514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>
                <a:solidFill>
                  <a:srgbClr val="888888"/>
                </a:solidFill>
                <a:latin typeface="Arial"/>
                <a:cs typeface="Arial"/>
              </a:rPr>
              <a:t>14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Group 6" descr="Risk Assessment component">
            <a:extLst>
              <a:ext uri="{FF2B5EF4-FFF2-40B4-BE49-F238E27FC236}">
                <a16:creationId xmlns:a16="http://schemas.microsoft.com/office/drawing/2014/main" id="{6D14F220-AF7F-46F9-BEB1-2A3F1F434A8A}"/>
              </a:ext>
            </a:extLst>
          </p:cNvPr>
          <p:cNvGrpSpPr/>
          <p:nvPr/>
        </p:nvGrpSpPr>
        <p:grpSpPr>
          <a:xfrm>
            <a:off x="304200" y="727996"/>
            <a:ext cx="3789183" cy="5015750"/>
            <a:chOff x="304200" y="727996"/>
            <a:chExt cx="3789183" cy="5015750"/>
          </a:xfrm>
        </p:grpSpPr>
        <p:grpSp>
          <p:nvGrpSpPr>
            <p:cNvPr id="18" name="object 18"/>
            <p:cNvGrpSpPr>
              <a:grpSpLocks noChangeAspect="1"/>
            </p:cNvGrpSpPr>
            <p:nvPr/>
          </p:nvGrpSpPr>
          <p:grpSpPr>
            <a:xfrm>
              <a:off x="482431" y="727996"/>
              <a:ext cx="3566160" cy="5015750"/>
              <a:chOff x="597408" y="956968"/>
              <a:chExt cx="2564591" cy="3624176"/>
            </a:xfrm>
          </p:grpSpPr>
          <p:pic>
            <p:nvPicPr>
              <p:cNvPr id="19" name="object 19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97408" y="1238885"/>
                <a:ext cx="2564591" cy="3342259"/>
              </a:xfrm>
              <a:prstGeom prst="rect">
                <a:avLst/>
              </a:prstGeom>
            </p:spPr>
          </p:pic>
          <p:sp>
            <p:nvSpPr>
              <p:cNvPr id="20" name="object 20"/>
              <p:cNvSpPr/>
              <p:nvPr/>
            </p:nvSpPr>
            <p:spPr>
              <a:xfrm>
                <a:off x="597408" y="1228344"/>
                <a:ext cx="2564591" cy="3352800"/>
              </a:xfrm>
              <a:custGeom>
                <a:avLst/>
                <a:gdLst/>
                <a:ahLst/>
                <a:cxnLst/>
                <a:rect l="l" t="t" r="r" b="b"/>
                <a:pathLst>
                  <a:path w="3352800" h="3352800">
                    <a:moveTo>
                      <a:pt x="3352800" y="0"/>
                    </a:moveTo>
                    <a:lnTo>
                      <a:pt x="0" y="0"/>
                    </a:lnTo>
                    <a:lnTo>
                      <a:pt x="0" y="3352800"/>
                    </a:lnTo>
                    <a:lnTo>
                      <a:pt x="3352800" y="3352800"/>
                    </a:lnTo>
                    <a:lnTo>
                      <a:pt x="3352800" y="0"/>
                    </a:lnTo>
                    <a:close/>
                  </a:path>
                </a:pathLst>
              </a:custGeom>
              <a:solidFill>
                <a:srgbClr val="194566">
                  <a:alpha val="79998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" name="object 2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2309" y="956968"/>
                <a:ext cx="2494788" cy="2494788"/>
              </a:xfrm>
              <a:prstGeom prst="rect">
                <a:avLst/>
              </a:prstGeom>
            </p:spPr>
          </p:pic>
        </p:grpSp>
        <p:sp>
          <p:nvSpPr>
            <p:cNvPr id="22" name="object 22"/>
            <p:cNvSpPr txBox="1"/>
            <p:nvPr/>
          </p:nvSpPr>
          <p:spPr>
            <a:xfrm>
              <a:off x="304200" y="3908865"/>
              <a:ext cx="3789183" cy="174919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spcBef>
                  <a:spcPts val="100"/>
                </a:spcBef>
              </a:pPr>
              <a:r>
                <a:rPr lang="es-ES_tradnl" sz="2800" b="1" spc="220" dirty="0" err="1">
                  <a:solidFill>
                    <a:srgbClr val="FFFFFF"/>
                  </a:solidFill>
                  <a:latin typeface="Arial"/>
                  <a:cs typeface="Arial"/>
                </a:rPr>
                <a:t>Risk</a:t>
              </a:r>
              <a:endParaRPr lang="es-ES_tradnl" sz="2800" dirty="0">
                <a:latin typeface="Arial"/>
                <a:cs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s-ES_tradnl" sz="2800" b="1" spc="265" dirty="0" err="1">
                  <a:solidFill>
                    <a:srgbClr val="FFFFFF"/>
                  </a:solidFill>
                  <a:latin typeface="Arial"/>
                  <a:cs typeface="Arial"/>
                </a:rPr>
                <a:t>Assessment</a:t>
              </a:r>
              <a:endParaRPr lang="es-ES_tradnl" sz="2800" dirty="0">
                <a:latin typeface="Arial"/>
                <a:cs typeface="Arial"/>
              </a:endParaRPr>
            </a:p>
            <a:p>
              <a:pPr algn="ctr">
                <a:spcBef>
                  <a:spcPts val="100"/>
                </a:spcBef>
              </a:pPr>
              <a:r>
                <a:rPr lang="es-ES_tradnl" sz="2800" b="1" spc="220" dirty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Evaluación de riesgos</a:t>
              </a:r>
              <a:endParaRPr lang="es-ES_tradnl" sz="28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264668" y="6465620"/>
            <a:ext cx="409257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200" b="1" i="0" kern="1200">
                <a:solidFill>
                  <a:srgbClr val="ACDAE9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530"/>
              </a:lnSpc>
            </a:pPr>
            <a:r>
              <a:rPr lang="en-US" spc="-5"/>
              <a:t>CALIFORNIA</a:t>
            </a:r>
            <a:r>
              <a:rPr lang="en-US" spc="-110"/>
              <a:t> </a:t>
            </a:r>
            <a:r>
              <a:rPr lang="en-US" spc="-60"/>
              <a:t>WATER</a:t>
            </a:r>
            <a:r>
              <a:rPr lang="en-US" spc="-45"/>
              <a:t> </a:t>
            </a:r>
            <a:r>
              <a:rPr lang="en-US" spc="-5"/>
              <a:t>BOARDS</a:t>
            </a:r>
            <a:endParaRPr spc="-5"/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xfrm>
            <a:off x="8998711" y="6465620"/>
            <a:ext cx="2508884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200" b="1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530"/>
              </a:lnSpc>
            </a:pPr>
            <a:r>
              <a:rPr lang="en-US" spc="-5"/>
              <a:t>SAFER</a:t>
            </a:r>
            <a:r>
              <a:rPr lang="en-US" spc="-80"/>
              <a:t> </a:t>
            </a:r>
            <a:r>
              <a:rPr lang="en-US" spc="-5"/>
              <a:t>PROGRAM</a:t>
            </a:r>
            <a:endParaRPr spc="-5"/>
          </a:p>
        </p:txBody>
      </p:sp>
      <p:grpSp>
        <p:nvGrpSpPr>
          <p:cNvPr id="9" name="Group 8" descr="Cost Assessment component">
            <a:extLst>
              <a:ext uri="{FF2B5EF4-FFF2-40B4-BE49-F238E27FC236}">
                <a16:creationId xmlns:a16="http://schemas.microsoft.com/office/drawing/2014/main" id="{4505EB61-7A03-4465-821E-C4259059A833}"/>
              </a:ext>
            </a:extLst>
          </p:cNvPr>
          <p:cNvGrpSpPr/>
          <p:nvPr/>
        </p:nvGrpSpPr>
        <p:grpSpPr>
          <a:xfrm>
            <a:off x="4288877" y="957917"/>
            <a:ext cx="3607605" cy="4780212"/>
            <a:chOff x="4288877" y="957917"/>
            <a:chExt cx="3607605" cy="4780212"/>
          </a:xfrm>
        </p:grpSpPr>
        <p:grpSp>
          <p:nvGrpSpPr>
            <p:cNvPr id="14" name="object 14"/>
            <p:cNvGrpSpPr/>
            <p:nvPr/>
          </p:nvGrpSpPr>
          <p:grpSpPr>
            <a:xfrm>
              <a:off x="4288877" y="957917"/>
              <a:ext cx="3607605" cy="4780212"/>
              <a:chOff x="4407408" y="1127158"/>
              <a:chExt cx="3352800" cy="3453986"/>
            </a:xfrm>
          </p:grpSpPr>
          <p:pic>
            <p:nvPicPr>
              <p:cNvPr id="15" name="object 1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407408" y="1235837"/>
                <a:ext cx="3344545" cy="3344545"/>
              </a:xfrm>
              <a:prstGeom prst="rect">
                <a:avLst/>
              </a:prstGeom>
            </p:spPr>
          </p:pic>
          <p:sp>
            <p:nvSpPr>
              <p:cNvPr id="16" name="object 16"/>
              <p:cNvSpPr/>
              <p:nvPr/>
            </p:nvSpPr>
            <p:spPr>
              <a:xfrm>
                <a:off x="4407408" y="1228344"/>
                <a:ext cx="3352800" cy="3352800"/>
              </a:xfrm>
              <a:custGeom>
                <a:avLst/>
                <a:gdLst/>
                <a:ahLst/>
                <a:cxnLst/>
                <a:rect l="l" t="t" r="r" b="b"/>
                <a:pathLst>
                  <a:path w="3352800" h="3352800">
                    <a:moveTo>
                      <a:pt x="3352799" y="0"/>
                    </a:moveTo>
                    <a:lnTo>
                      <a:pt x="0" y="0"/>
                    </a:lnTo>
                    <a:lnTo>
                      <a:pt x="0" y="3352800"/>
                    </a:lnTo>
                    <a:lnTo>
                      <a:pt x="3352799" y="3352800"/>
                    </a:lnTo>
                    <a:lnTo>
                      <a:pt x="3352799" y="0"/>
                    </a:lnTo>
                    <a:close/>
                  </a:path>
                </a:pathLst>
              </a:custGeom>
              <a:solidFill>
                <a:srgbClr val="328592">
                  <a:alpha val="79998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858346" y="1127158"/>
                <a:ext cx="2534747" cy="2218541"/>
              </a:xfrm>
              <a:prstGeom prst="rect">
                <a:avLst/>
              </a:prstGeom>
            </p:spPr>
          </p:pic>
        </p:grpSp>
        <p:sp>
          <p:nvSpPr>
            <p:cNvPr id="23" name="object 23"/>
            <p:cNvSpPr txBox="1"/>
            <p:nvPr/>
          </p:nvSpPr>
          <p:spPr>
            <a:xfrm>
              <a:off x="4360334" y="3938960"/>
              <a:ext cx="3471331" cy="17235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30480" algn="ctr"/>
              <a:r>
                <a:rPr lang="es-ES_tradnl" sz="2800" b="1" spc="220" dirty="0" err="1">
                  <a:solidFill>
                    <a:srgbClr val="FFFFFF"/>
                  </a:solidFill>
                  <a:latin typeface="Arial"/>
                  <a:cs typeface="Arial"/>
                </a:rPr>
                <a:t>Cost</a:t>
              </a:r>
              <a:endParaRPr lang="es-ES_tradnl" sz="2800" dirty="0">
                <a:latin typeface="Arial"/>
                <a:cs typeface="Arial"/>
              </a:endParaRPr>
            </a:p>
            <a:p>
              <a:pPr marR="31115" algn="ctr"/>
              <a:r>
                <a:rPr lang="es-ES_tradnl" sz="2800" b="1" spc="265" dirty="0" err="1">
                  <a:solidFill>
                    <a:srgbClr val="FFFFFF"/>
                  </a:solidFill>
                  <a:latin typeface="Arial"/>
                  <a:cs typeface="Arial"/>
                </a:rPr>
                <a:t>Assessment</a:t>
              </a:r>
              <a:endParaRPr lang="es-ES_tradnl" sz="2800" b="1" spc="265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marR="31115" algn="ctr"/>
              <a:r>
                <a:rPr lang="es-ES_tradnl" sz="2800" b="1" spc="265" dirty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Estudio de costos</a:t>
              </a:r>
              <a:endParaRPr lang="es-ES_tradnl" sz="28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Group 7" descr="Affordability Assessment component">
            <a:extLst>
              <a:ext uri="{FF2B5EF4-FFF2-40B4-BE49-F238E27FC236}">
                <a16:creationId xmlns:a16="http://schemas.microsoft.com/office/drawing/2014/main" id="{2560D3E7-ECB2-4BDF-9E4A-BA062035DB68}"/>
              </a:ext>
            </a:extLst>
          </p:cNvPr>
          <p:cNvGrpSpPr/>
          <p:nvPr/>
        </p:nvGrpSpPr>
        <p:grpSpPr>
          <a:xfrm>
            <a:off x="8043894" y="1048924"/>
            <a:ext cx="3832200" cy="4668661"/>
            <a:chOff x="8043894" y="1048924"/>
            <a:chExt cx="3832200" cy="4668661"/>
          </a:xfrm>
        </p:grpSpPr>
        <p:grpSp>
          <p:nvGrpSpPr>
            <p:cNvPr id="10" name="object 10"/>
            <p:cNvGrpSpPr/>
            <p:nvPr/>
          </p:nvGrpSpPr>
          <p:grpSpPr>
            <a:xfrm>
              <a:off x="8048100" y="1048924"/>
              <a:ext cx="3827994" cy="4668661"/>
              <a:chOff x="8141207" y="1206998"/>
              <a:chExt cx="3352800" cy="3373384"/>
            </a:xfrm>
          </p:grpSpPr>
          <p:pic>
            <p:nvPicPr>
              <p:cNvPr id="11" name="object 11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141207" y="1241044"/>
                <a:ext cx="3349117" cy="3321177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8141207" y="1227582"/>
                <a:ext cx="3352800" cy="3352800"/>
              </a:xfrm>
              <a:custGeom>
                <a:avLst/>
                <a:gdLst/>
                <a:ahLst/>
                <a:cxnLst/>
                <a:rect l="l" t="t" r="r" b="b"/>
                <a:pathLst>
                  <a:path w="3352800" h="3352800">
                    <a:moveTo>
                      <a:pt x="3352800" y="0"/>
                    </a:moveTo>
                    <a:lnTo>
                      <a:pt x="0" y="0"/>
                    </a:lnTo>
                    <a:lnTo>
                      <a:pt x="0" y="3352800"/>
                    </a:lnTo>
                    <a:lnTo>
                      <a:pt x="3352800" y="3352800"/>
                    </a:lnTo>
                    <a:lnTo>
                      <a:pt x="3352800" y="0"/>
                    </a:lnTo>
                    <a:close/>
                  </a:path>
                </a:pathLst>
              </a:custGeom>
              <a:solidFill>
                <a:srgbClr val="4AA37A">
                  <a:alpha val="79998"/>
                </a:srgb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" name="object 13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946641" y="1206998"/>
                <a:ext cx="1713738" cy="2043176"/>
              </a:xfrm>
              <a:prstGeom prst="rect">
                <a:avLst/>
              </a:prstGeom>
            </p:spPr>
          </p:pic>
        </p:grpSp>
        <p:sp>
          <p:nvSpPr>
            <p:cNvPr id="24" name="object 24"/>
            <p:cNvSpPr txBox="1"/>
            <p:nvPr/>
          </p:nvSpPr>
          <p:spPr>
            <a:xfrm>
              <a:off x="8043894" y="3934513"/>
              <a:ext cx="3827995" cy="172354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36245" marR="410845" indent="-56515" algn="ctr">
                <a:spcBef>
                  <a:spcPts val="5"/>
                </a:spcBef>
              </a:pPr>
              <a:r>
                <a:rPr lang="es-ES_tradnl" sz="2800" b="1" spc="295" dirty="0" err="1">
                  <a:solidFill>
                    <a:srgbClr val="FFFFFF"/>
                  </a:solidFill>
                  <a:latin typeface="Arial"/>
                  <a:cs typeface="Arial"/>
                </a:rPr>
                <a:t>A</a:t>
              </a:r>
              <a:r>
                <a:rPr lang="es-ES_tradnl" sz="2800" b="1" spc="300" dirty="0" err="1">
                  <a:solidFill>
                    <a:srgbClr val="FFFFFF"/>
                  </a:solidFill>
                  <a:latin typeface="Arial"/>
                  <a:cs typeface="Arial"/>
                </a:rPr>
                <a:t>ff</a:t>
              </a:r>
              <a:r>
                <a:rPr lang="es-ES_tradnl" sz="2800" b="1" spc="295" dirty="0" err="1">
                  <a:solidFill>
                    <a:srgbClr val="FFFFFF"/>
                  </a:solidFill>
                  <a:latin typeface="Arial"/>
                  <a:cs typeface="Arial"/>
                </a:rPr>
                <a:t>o</a:t>
              </a:r>
              <a:r>
                <a:rPr lang="es-ES_tradnl" sz="2800" b="1" spc="300" dirty="0" err="1">
                  <a:solidFill>
                    <a:srgbClr val="FFFFFF"/>
                  </a:solidFill>
                  <a:latin typeface="Arial"/>
                  <a:cs typeface="Arial"/>
                </a:rPr>
                <a:t>r</a:t>
              </a:r>
              <a:r>
                <a:rPr lang="es-ES_tradnl" sz="2800" b="1" spc="295" dirty="0" err="1">
                  <a:solidFill>
                    <a:srgbClr val="FFFFFF"/>
                  </a:solidFill>
                  <a:latin typeface="Arial"/>
                  <a:cs typeface="Arial"/>
                </a:rPr>
                <a:t>d</a:t>
              </a:r>
              <a:r>
                <a:rPr lang="es-ES_tradnl" sz="2800" b="1" spc="300" dirty="0" err="1">
                  <a:solidFill>
                    <a:srgbClr val="FFFFFF"/>
                  </a:solidFill>
                  <a:latin typeface="Arial"/>
                  <a:cs typeface="Arial"/>
                </a:rPr>
                <a:t>a</a:t>
              </a:r>
              <a:r>
                <a:rPr lang="es-ES_tradnl" sz="2800" b="1" spc="295" dirty="0" err="1">
                  <a:solidFill>
                    <a:srgbClr val="FFFFFF"/>
                  </a:solidFill>
                  <a:latin typeface="Arial"/>
                  <a:cs typeface="Arial"/>
                </a:rPr>
                <a:t>b</a:t>
              </a:r>
              <a:r>
                <a:rPr lang="es-ES_tradnl" sz="2800" b="1" spc="300" dirty="0" err="1">
                  <a:solidFill>
                    <a:srgbClr val="FFFFFF"/>
                  </a:solidFill>
                  <a:latin typeface="Arial"/>
                  <a:cs typeface="Arial"/>
                </a:rPr>
                <a:t>ilit</a:t>
              </a:r>
              <a:r>
                <a:rPr lang="es-ES_tradnl" sz="2800" b="1" dirty="0" err="1">
                  <a:solidFill>
                    <a:srgbClr val="FFFFFF"/>
                  </a:solidFill>
                  <a:latin typeface="Arial"/>
                  <a:cs typeface="Arial"/>
                </a:rPr>
                <a:t>y</a:t>
              </a:r>
              <a:r>
                <a:rPr lang="es-ES_tradnl" sz="2800" b="1" dirty="0">
                  <a:solidFill>
                    <a:srgbClr val="FFFFFF"/>
                  </a:solidFill>
                  <a:latin typeface="Arial"/>
                  <a:cs typeface="Arial"/>
                </a:rPr>
                <a:t>  </a:t>
              </a:r>
              <a:r>
                <a:rPr lang="es-ES_tradnl" sz="2800" b="1" spc="265" dirty="0" err="1">
                  <a:solidFill>
                    <a:srgbClr val="FFFFFF"/>
                  </a:solidFill>
                  <a:latin typeface="Arial"/>
                  <a:cs typeface="Arial"/>
                </a:rPr>
                <a:t>Assessment</a:t>
              </a:r>
              <a:endParaRPr lang="es-ES_tradnl" sz="2800" b="1" spc="265" dirty="0">
                <a:solidFill>
                  <a:srgbClr val="FFFFFF"/>
                </a:solidFill>
                <a:latin typeface="Arial"/>
                <a:cs typeface="Arial"/>
              </a:endParaRPr>
            </a:p>
            <a:p>
              <a:pPr marL="436245" marR="410845" indent="-56515" algn="ctr">
                <a:spcBef>
                  <a:spcPts val="5"/>
                </a:spcBef>
              </a:pPr>
              <a:r>
                <a:rPr lang="es-ES_tradnl" sz="2800" b="1" spc="295" dirty="0">
                  <a:solidFill>
                    <a:schemeClr val="bg1">
                      <a:lumMod val="85000"/>
                    </a:schemeClr>
                  </a:solidFill>
                  <a:latin typeface="Arial"/>
                  <a:cs typeface="Arial"/>
                </a:rPr>
                <a:t>Evaluación de asequibilidad</a:t>
              </a:r>
              <a:endParaRPr lang="es-ES_tradnl" sz="2800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E871D-FC6C-45E4-9CCB-1A55FA5A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104775"/>
            <a:ext cx="11710737" cy="1365436"/>
          </a:xfrm>
        </p:spPr>
        <p:txBody>
          <a:bodyPr>
            <a:noAutofit/>
          </a:bodyPr>
          <a:lstStyle/>
          <a:p>
            <a:pPr algn="ctr"/>
            <a:r>
              <a:rPr lang="es-ES_tradnl" sz="3900" dirty="0">
                <a:solidFill>
                  <a:srgbClr val="002A5A"/>
                </a:solidFill>
              </a:rPr>
              <a:t>2020-21 </a:t>
            </a:r>
            <a:r>
              <a:rPr lang="es-ES_tradnl" sz="3900" dirty="0" err="1">
                <a:solidFill>
                  <a:srgbClr val="002A5A"/>
                </a:solidFill>
              </a:rPr>
              <a:t>Fund</a:t>
            </a:r>
            <a:r>
              <a:rPr lang="es-ES_tradnl" sz="3900" dirty="0">
                <a:solidFill>
                  <a:srgbClr val="002A5A"/>
                </a:solidFill>
              </a:rPr>
              <a:t> </a:t>
            </a:r>
            <a:r>
              <a:rPr lang="es-ES_tradnl" sz="3900" dirty="0" err="1">
                <a:solidFill>
                  <a:srgbClr val="002A5A"/>
                </a:solidFill>
              </a:rPr>
              <a:t>Expenditure</a:t>
            </a:r>
            <a:r>
              <a:rPr lang="es-ES_tradnl" sz="3900" dirty="0">
                <a:solidFill>
                  <a:srgbClr val="002A5A"/>
                </a:solidFill>
              </a:rPr>
              <a:t> Plan </a:t>
            </a:r>
            <a:r>
              <a:rPr lang="es-ES_tradnl" sz="3900" dirty="0" err="1">
                <a:solidFill>
                  <a:srgbClr val="002A5A"/>
                </a:solidFill>
              </a:rPr>
              <a:t>Priorities</a:t>
            </a:r>
            <a:br>
              <a:rPr lang="es-ES_tradnl" sz="3900" dirty="0"/>
            </a:br>
            <a:r>
              <a:rPr lang="es-ES_tradnl" sz="3900" dirty="0">
                <a:solidFill>
                  <a:srgbClr val="00487D"/>
                </a:solidFill>
              </a:rPr>
              <a:t>Prioridades del Plan de Desembolsos del Fondo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8B1EF-0398-4E86-B9A1-751AF26A4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481263" cy="368968"/>
          </a:xfrm>
        </p:spPr>
        <p:txBody>
          <a:bodyPr/>
          <a:lstStyle/>
          <a:p>
            <a:fld id="{A15CFC30-E45D-4431-B46B-489B270F7815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Diagram 4" descr="Existing Fund Expenditure Plan Priorities Overview">
            <a:extLst>
              <a:ext uri="{FF2B5EF4-FFF2-40B4-BE49-F238E27FC236}">
                <a16:creationId xmlns:a16="http://schemas.microsoft.com/office/drawing/2014/main" id="{F1354780-8116-4EA3-B96F-777271CBE4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4013530"/>
              </p:ext>
            </p:extLst>
          </p:nvPr>
        </p:nvGraphicFramePr>
        <p:xfrm>
          <a:off x="838199" y="1445685"/>
          <a:ext cx="11070771" cy="4730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364E71E-A0B3-4549-8BB3-035582A1C2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3727446"/>
            <a:ext cx="1619250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477C4B-EF40-4CC6-A337-0A48C5A359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2547405"/>
            <a:ext cx="1371600" cy="1371600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9624505-8317-1941-A316-83DF250B2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6261100"/>
            <a:ext cx="12210051" cy="596900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JUNTA ESTATAL DEL AGUA 		   			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PROGRAMA SAFER</a:t>
            </a:r>
          </a:p>
        </p:txBody>
      </p:sp>
    </p:spTree>
    <p:extLst>
      <p:ext uri="{BB962C8B-B14F-4D97-AF65-F5344CB8AC3E}">
        <p14:creationId xmlns:p14="http://schemas.microsoft.com/office/powerpoint/2010/main" val="2318086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11479D-7990-4871-BA4C-06688D906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360099"/>
            <a:ext cx="12188952" cy="497901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775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ADDB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CALIFORNIA WATER BOARDS                                                         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SAFER PROGRAM</a:t>
            </a:r>
          </a:p>
        </p:txBody>
      </p:sp>
      <p:pic>
        <p:nvPicPr>
          <p:cNvPr id="5" name="Picture 4" descr="A photo of the 2019-2020 Advisory Group at the first Advisory Group Meeting in January 2020.">
            <a:extLst>
              <a:ext uri="{FF2B5EF4-FFF2-40B4-BE49-F238E27FC236}">
                <a16:creationId xmlns:a16="http://schemas.microsoft.com/office/drawing/2014/main" id="{525C89DA-5E25-4A36-ABB9-1740BB4ED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1836932"/>
            <a:ext cx="5540156" cy="3494891"/>
          </a:xfrm>
          <a:prstGeom prst="rect">
            <a:avLst/>
          </a:prstGeom>
        </p:spPr>
      </p:pic>
      <p:pic>
        <p:nvPicPr>
          <p:cNvPr id="1026" name="Picture 2" descr="A Zoom screenshot of the 2020-2021 Advisory Group members at a recent Advisory Group Meeting">
            <a:extLst>
              <a:ext uri="{FF2B5EF4-FFF2-40B4-BE49-F238E27FC236}">
                <a16:creationId xmlns:a16="http://schemas.microsoft.com/office/drawing/2014/main" id="{E183C40B-C660-4F6E-82FE-20AD49B4D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340" r="-2721" b="5820"/>
          <a:stretch/>
        </p:blipFill>
        <p:spPr bwMode="auto">
          <a:xfrm>
            <a:off x="5953125" y="2243605"/>
            <a:ext cx="6185284" cy="259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6058EC3-029B-4195-974A-2A698454C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-56733"/>
            <a:ext cx="12196186" cy="1467318"/>
          </a:xfrm>
          <a:prstGeom prst="rect">
            <a:avLst/>
          </a:prstGeom>
          <a:solidFill>
            <a:srgbClr val="002A5A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</a:t>
            </a:r>
            <a:r>
              <a:rPr lang="es-ES_tradnl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s-ES_tradnl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s-ES_tradnl" sz="4400" b="1">
                <a:solidFill>
                  <a:srgbClr val="77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 Asesor</a:t>
            </a:r>
          </a:p>
        </p:txBody>
      </p:sp>
    </p:spTree>
    <p:extLst>
      <p:ext uri="{BB962C8B-B14F-4D97-AF65-F5344CB8AC3E}">
        <p14:creationId xmlns:p14="http://schemas.microsoft.com/office/powerpoint/2010/main" val="206118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section slide in english and spanish">
            <a:extLst>
              <a:ext uri="{FF2B5EF4-FFF2-40B4-BE49-F238E27FC236}">
                <a16:creationId xmlns:a16="http://schemas.microsoft.com/office/drawing/2014/main" id="{0815B116-8737-499B-8850-CE9AE5D823B9}"/>
              </a:ext>
            </a:extLst>
          </p:cNvPr>
          <p:cNvGrpSpPr/>
          <p:nvPr/>
        </p:nvGrpSpPr>
        <p:grpSpPr>
          <a:xfrm>
            <a:off x="3048" y="-29308"/>
            <a:ext cx="12322673" cy="6887308"/>
            <a:chOff x="3048" y="-29308"/>
            <a:chExt cx="12322673" cy="6887308"/>
          </a:xfrm>
        </p:grpSpPr>
        <p:pic>
          <p:nvPicPr>
            <p:cNvPr id="3" name="Picture 2" descr="Section Slide with information in english and spanish">
              <a:extLst>
                <a:ext uri="{FF2B5EF4-FFF2-40B4-BE49-F238E27FC236}">
                  <a16:creationId xmlns:a16="http://schemas.microsoft.com/office/drawing/2014/main" id="{7253CF0D-DCA3-4010-A288-F21853992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47" y="-29308"/>
              <a:ext cx="12187075" cy="6858000"/>
            </a:xfrm>
            <a:prstGeom prst="rect">
              <a:avLst/>
            </a:prstGeom>
          </p:spPr>
        </p:pic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40FBE3E1-D522-4EB2-8CAF-7F9E98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3048" y="6168693"/>
              <a:ext cx="12188952" cy="689307"/>
            </a:xfrm>
            <a:prstGeom prst="rect">
              <a:avLst/>
            </a:prstGeom>
            <a:solidFill>
              <a:srgbClr val="00487D"/>
            </a:solidFill>
          </p:spPr>
          <p:txBody>
            <a:bodyPr vert="horz" lIns="274320" tIns="0" rIns="27432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rgbClr val="ADDBE9"/>
                  </a:solidFill>
                  <a:latin typeface="Calibri" panose="020F0502020204030204" pitchFamily="34" charset="0"/>
                </a:rPr>
                <a:t>CALIFORNIA WATER BOARDS                                         </a:t>
              </a:r>
              <a:r>
                <a:rPr lang="en-US" sz="2800" b="1">
                  <a:solidFill>
                    <a:srgbClr val="FFFFFF"/>
                  </a:solidFill>
                  <a:latin typeface="Calibri" panose="020F0502020204030204" pitchFamily="34" charset="0"/>
                </a:rPr>
                <a:t>                  SAFER PROGRAM</a:t>
              </a:r>
            </a:p>
          </p:txBody>
        </p:sp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358D78C0-D77A-4F79-AEB4-5A582F8D60E1}"/>
                </a:ext>
              </a:extLst>
            </p:cNvPr>
            <p:cNvSpPr txBox="1">
              <a:spLocks/>
            </p:cNvSpPr>
            <p:nvPr/>
          </p:nvSpPr>
          <p:spPr>
            <a:xfrm>
              <a:off x="182816" y="553701"/>
              <a:ext cx="12142905" cy="1269299"/>
            </a:xfrm>
            <a:prstGeom prst="rect">
              <a:avLst/>
            </a:prstGeom>
          </p:spPr>
          <p:txBody>
            <a:bodyPr vert="horz" lIns="274320" tIns="45720" rIns="274320" bIns="45720" rtlCol="0" anchor="t" anchorCtr="0">
              <a:noAutofit/>
            </a:bodyPr>
            <a:lstStyle/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60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  </a:t>
              </a:r>
              <a:r>
                <a:rPr lang="es-ES_tradnl" sz="5400" b="1" dirty="0" err="1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Connect</a:t>
              </a:r>
              <a:r>
                <a:rPr lang="es-ES_tradnl" sz="54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 </a:t>
              </a:r>
              <a:r>
                <a:rPr lang="es-ES_tradnl" sz="5400" b="1" dirty="0" err="1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with</a:t>
              </a:r>
              <a:r>
                <a:rPr lang="es-ES_tradnl" sz="54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 SAFER</a:t>
              </a: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5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</a:rPr>
                <a:t>Conéctese con SAFER</a:t>
              </a:r>
              <a:endParaRPr lang="es-ES_tradnl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yriad"/>
                <a:cs typeface="Calibri" panose="020F0502020204030204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5400" b="1" dirty="0">
                <a:solidFill>
                  <a:schemeClr val="bg1"/>
                </a:solidFill>
                <a:latin typeface="Myriad"/>
                <a:ea typeface="+mj-ea"/>
                <a:cs typeface="Calibri" panose="020F0502020204030204"/>
              </a:endParaRPr>
            </a:p>
            <a:p>
              <a:pPr algn="r" defTabSz="914400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dirty="0">
                <a:solidFill>
                  <a:schemeClr val="bg1"/>
                </a:solidFill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4000" b="1" dirty="0">
                <a:solidFill>
                  <a:schemeClr val="bg2"/>
                </a:solidFill>
                <a:latin typeface="Myriad"/>
                <a:ea typeface="+mj-ea"/>
                <a:cs typeface="+mj-cs"/>
              </a:endParaRPr>
            </a:p>
            <a:p>
              <a:pPr algn="r">
                <a:defRPr/>
              </a:pPr>
              <a:endParaRPr lang="es-ES_tradnl" sz="3600" i="1" dirty="0">
                <a:solidFill>
                  <a:srgbClr val="00B0F0"/>
                </a:solidFill>
                <a:latin typeface="Calibri"/>
                <a:ea typeface="+mj-ea"/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6000" b="1" dirty="0">
                <a:solidFill>
                  <a:schemeClr val="bg1"/>
                </a:solidFill>
                <a:latin typeface="Myriad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123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37509D-6F72-4176-B147-D934E5DB46B8}"/>
              </a:ext>
            </a:extLst>
          </p:cNvPr>
          <p:cNvSpPr/>
          <p:nvPr/>
        </p:nvSpPr>
        <p:spPr>
          <a:xfrm>
            <a:off x="540390" y="2090174"/>
            <a:ext cx="11169164" cy="3785650"/>
          </a:xfrm>
          <a:prstGeom prst="rect">
            <a:avLst/>
          </a:prstGeom>
        </p:spPr>
        <p:txBody>
          <a:bodyPr wrap="square" lIns="91438" tIns="45719" rIns="91438" bIns="45719" anchor="t">
            <a:spAutoFit/>
          </a:bodyPr>
          <a:lstStyle/>
          <a:p>
            <a:endParaRPr lang="en-US" sz="2400" dirty="0">
              <a:latin typeface="Arial"/>
              <a:cs typeface="Arial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3600" dirty="0">
                <a:latin typeface="Arial"/>
                <a:cs typeface="Arial"/>
                <a:hlinkClick r:id="rId3"/>
              </a:rPr>
              <a:t>faast.waterboards.ca.gov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3600" dirty="0">
                <a:latin typeface="Arial"/>
                <a:cs typeface="Arial"/>
                <a:hlinkClick r:id="rId4"/>
              </a:rPr>
              <a:t>waterboards.ca.gov/safer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3600" dirty="0">
                <a:latin typeface="Arial"/>
                <a:cs typeface="Arial"/>
                <a:hlinkClick r:id="rId5"/>
              </a:rPr>
              <a:t>Exceedance/Compliance Status of Public Water Systems Map</a:t>
            </a:r>
            <a:endParaRPr lang="en-US" sz="3600" dirty="0">
              <a:latin typeface="Arial"/>
              <a:cs typeface="Arial"/>
              <a:hlinkClick r:id="rId6"/>
            </a:endParaRP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3600" dirty="0">
                <a:latin typeface="Arial"/>
                <a:cs typeface="Arial"/>
                <a:hlinkClick r:id="rId6"/>
              </a:rPr>
              <a:t>Safer@waterboards.ca.gov</a:t>
            </a:r>
            <a:r>
              <a:rPr lang="en-US" sz="3600" dirty="0">
                <a:latin typeface="Arial"/>
                <a:cs typeface="Arial"/>
              </a:rPr>
              <a:t> ; 916-445-5615</a:t>
            </a:r>
          </a:p>
          <a:p>
            <a:pPr marL="285115" indent="-285115">
              <a:buFont typeface="Arial" panose="020B0604020202020204" pitchFamily="34" charset="0"/>
              <a:buChar char="•"/>
            </a:pPr>
            <a:r>
              <a:rPr lang="en-US" sz="3600" u="sng" dirty="0">
                <a:latin typeface="Arial"/>
                <a:cs typeface="Arial"/>
                <a:hlinkClick r:id="rId7"/>
              </a:rPr>
              <a:t>tribal-liaison@waterboards.ca.gov</a:t>
            </a:r>
            <a:r>
              <a:rPr lang="en-US" sz="3600" dirty="0">
                <a:latin typeface="Arial"/>
                <a:cs typeface="Arial"/>
              </a:rPr>
              <a:t> 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5276A45-4354-1A40-87A0-4E7EC806A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6261100"/>
            <a:ext cx="12210051" cy="596900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JUNTA ESTATAL DEL AGUA 		   			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PROGRAMA SAFER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37B9A0F-D4A8-4B6D-8025-A4552BA2F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-4186" y="0"/>
            <a:ext cx="12196186" cy="1467318"/>
          </a:xfrm>
          <a:prstGeom prst="rect">
            <a:avLst/>
          </a:prstGeom>
          <a:solidFill>
            <a:srgbClr val="002A5A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s-ES_tradnl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</a:t>
            </a:r>
            <a:r>
              <a:rPr lang="es-ES_tradnl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_tradnl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SAFER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s-ES_tradnl" sz="4400" b="1">
                <a:solidFill>
                  <a:srgbClr val="77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Conéctese con SAFER</a:t>
            </a:r>
          </a:p>
        </p:txBody>
      </p:sp>
    </p:spTree>
    <p:extLst>
      <p:ext uri="{BB962C8B-B14F-4D97-AF65-F5344CB8AC3E}">
        <p14:creationId xmlns:p14="http://schemas.microsoft.com/office/powerpoint/2010/main" val="2969848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246597-2B09-4354-998C-9C1334A0D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-4622"/>
            <a:ext cx="12196186" cy="1467318"/>
          </a:xfrm>
          <a:prstGeom prst="rect">
            <a:avLst/>
          </a:prstGeom>
          <a:solidFill>
            <a:srgbClr val="002A5A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_tradnl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es-ES_tradnl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_tradnl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s-ES_tradnl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s-ES_tradnl" sz="4400" b="1">
                <a:solidFill>
                  <a:srgbClr val="77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Preguntas y respuestas</a:t>
            </a:r>
          </a:p>
        </p:txBody>
      </p:sp>
      <p:grpSp>
        <p:nvGrpSpPr>
          <p:cNvPr id="7" name="Group 6" descr="participation instructions in english">
            <a:extLst>
              <a:ext uri="{FF2B5EF4-FFF2-40B4-BE49-F238E27FC236}">
                <a16:creationId xmlns:a16="http://schemas.microsoft.com/office/drawing/2014/main" id="{38FF1ADC-FC27-4E73-87B1-84B8066A5448}"/>
              </a:ext>
            </a:extLst>
          </p:cNvPr>
          <p:cNvGrpSpPr/>
          <p:nvPr/>
        </p:nvGrpSpPr>
        <p:grpSpPr>
          <a:xfrm>
            <a:off x="254001" y="1795494"/>
            <a:ext cx="5303080" cy="4157035"/>
            <a:chOff x="254001" y="1795494"/>
            <a:chExt cx="5303080" cy="41570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67A474C-508E-476B-A43F-021414ABB8F3}"/>
                </a:ext>
              </a:extLst>
            </p:cNvPr>
            <p:cNvSpPr txBox="1"/>
            <p:nvPr/>
          </p:nvSpPr>
          <p:spPr>
            <a:xfrm>
              <a:off x="254001" y="1795494"/>
              <a:ext cx="5232400" cy="415703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b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Technical or Language Assistance:</a:t>
              </a:r>
              <a:endParaRPr lang="en-US" sz="3200">
                <a:solidFill>
                  <a:srgbClr val="002A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Use the Chat </a:t>
              </a: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or </a:t>
              </a: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Email </a:t>
              </a:r>
              <a:r>
                <a:rPr lang="en-US" sz="2800" b="1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safer@waterboards.ca.gov</a:t>
              </a:r>
              <a:endParaRPr lang="en-US" sz="28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endParaRPr lang="es-MX" sz="2800" b="1">
                <a:solidFill>
                  <a:schemeClr val="tx2"/>
                </a:solidFill>
                <a:latin typeface="Calibri Light"/>
                <a:ea typeface="+mn-lt"/>
                <a:cs typeface="+mn-lt"/>
              </a:endParaRPr>
            </a:p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s-MX" sz="2800" b="1" err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Phone</a:t>
              </a:r>
              <a:r>
                <a:rPr lang="es-MX" sz="2800" b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 </a:t>
              </a:r>
              <a:r>
                <a:rPr lang="es-MX" sz="2800" b="1" err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Commands</a:t>
              </a:r>
              <a:endParaRPr lang="es-MX" sz="2800">
                <a:solidFill>
                  <a:srgbClr val="002A5A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*9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raise</a:t>
              </a: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hand</a:t>
              </a:r>
              <a:endParaRPr lang="es-MX" sz="280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*6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 mute/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unmute</a:t>
              </a:r>
              <a:endParaRPr lang="es-MX" sz="280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pic>
          <p:nvPicPr>
            <p:cNvPr id="4" name="Graphic 13" descr="Icon of a Raised Hand">
              <a:extLst>
                <a:ext uri="{FF2B5EF4-FFF2-40B4-BE49-F238E27FC236}">
                  <a16:creationId xmlns:a16="http://schemas.microsoft.com/office/drawing/2014/main" id="{6E49E0B6-619D-49C3-ADB6-B054C5CE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29582" y="4010117"/>
              <a:ext cx="1627499" cy="1639009"/>
            </a:xfrm>
            <a:prstGeom prst="rect">
              <a:avLst/>
            </a:prstGeom>
          </p:spPr>
        </p:pic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49D1BA-E1DB-42AA-94A7-272EBA3A48E8}"/>
              </a:ext>
            </a:extLst>
          </p:cNvPr>
          <p:cNvCxnSpPr/>
          <p:nvPr/>
        </p:nvCxnSpPr>
        <p:spPr>
          <a:xfrm>
            <a:off x="5768988" y="1691711"/>
            <a:ext cx="19792" cy="3998023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 descr="participation instructions in spanish">
            <a:extLst>
              <a:ext uri="{FF2B5EF4-FFF2-40B4-BE49-F238E27FC236}">
                <a16:creationId xmlns:a16="http://schemas.microsoft.com/office/drawing/2014/main" id="{F07B6001-559A-440D-9278-68B5BFCBCA63}"/>
              </a:ext>
            </a:extLst>
          </p:cNvPr>
          <p:cNvGrpSpPr/>
          <p:nvPr/>
        </p:nvGrpSpPr>
        <p:grpSpPr>
          <a:xfrm>
            <a:off x="5968162" y="1795494"/>
            <a:ext cx="6291569" cy="4321926"/>
            <a:chOff x="5968162" y="1795494"/>
            <a:chExt cx="6291569" cy="4321926"/>
          </a:xfrm>
        </p:grpSpPr>
        <p:pic>
          <p:nvPicPr>
            <p:cNvPr id="2" name="Graphic 1" descr="Icon of a phone">
              <a:extLst>
                <a:ext uri="{FF2B5EF4-FFF2-40B4-BE49-F238E27FC236}">
                  <a16:creationId xmlns:a16="http://schemas.microsoft.com/office/drawing/2014/main" id="{B015A25B-2541-4294-987F-5C1D19EF2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77013" y="4010117"/>
              <a:ext cx="1914986" cy="19149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4AC322-E45A-0D4F-B295-28EBC559526A}"/>
                </a:ext>
              </a:extLst>
            </p:cNvPr>
            <p:cNvSpPr txBox="1"/>
            <p:nvPr/>
          </p:nvSpPr>
          <p:spPr>
            <a:xfrm>
              <a:off x="6000687" y="4055317"/>
              <a:ext cx="4848315" cy="206210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_tradnl" sz="2800" b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Controles del teclado</a:t>
              </a:r>
            </a:p>
            <a:p>
              <a:r>
                <a:rPr lang="es-ES_tradnl" sz="2800" b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del teléfono</a:t>
              </a:r>
              <a:endParaRPr lang="es-ES_tradnl" sz="2800">
                <a:solidFill>
                  <a:srgbClr val="00487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*9 para pedir la palabra</a:t>
              </a:r>
              <a:endParaRPr lang="es-ES_tradnl" sz="240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*6 para activar/desactivar el micrófono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9A222D-3237-4581-A283-F5B0B9D40D60}"/>
                </a:ext>
              </a:extLst>
            </p:cNvPr>
            <p:cNvSpPr txBox="1"/>
            <p:nvPr/>
          </p:nvSpPr>
          <p:spPr>
            <a:xfrm>
              <a:off x="5968162" y="1795494"/>
              <a:ext cx="6291569" cy="236988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_tradnl" sz="3200" b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Asistencia técnica o de idiomas:</a:t>
              </a:r>
              <a:endParaRPr lang="es-ES_tradnl" sz="3200">
                <a:solidFill>
                  <a:srgbClr val="0048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Use la función de chat </a:t>
              </a:r>
              <a:r>
                <a:rPr lang="es-ES_tradnl" sz="2400" b="1">
                  <a:latin typeface="Arial" panose="020B0604020202020204" pitchFamily="34" charset="0"/>
                  <a:cs typeface="Arial" panose="020B0604020202020204" pitchFamily="34" charset="0"/>
                </a:rPr>
                <a:t>o por </a:t>
              </a: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correo electrónico: </a:t>
              </a:r>
              <a:r>
                <a:rPr lang="es-ES_tradnl" sz="2400" b="1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safer@waterboards.ca.gov</a:t>
              </a:r>
              <a:endParaRPr lang="es-ES_tradnl" sz="2400" b="1">
                <a:solidFill>
                  <a:schemeClr val="accent5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l">
                <a:spcAft>
                  <a:spcPts val="600"/>
                </a:spcAft>
              </a:pPr>
              <a:endParaRPr lang="en-US" sz="26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CF1A5D3-E35C-468A-AECA-32D68E906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CALIFORNIA WATER BOARDS                                  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                  SAFER PROGRAM</a:t>
            </a:r>
          </a:p>
        </p:txBody>
      </p:sp>
    </p:spTree>
    <p:extLst>
      <p:ext uri="{BB962C8B-B14F-4D97-AF65-F5344CB8AC3E}">
        <p14:creationId xmlns:p14="http://schemas.microsoft.com/office/powerpoint/2010/main" val="2735730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section slide in english and spanish">
            <a:extLst>
              <a:ext uri="{FF2B5EF4-FFF2-40B4-BE49-F238E27FC236}">
                <a16:creationId xmlns:a16="http://schemas.microsoft.com/office/drawing/2014/main" id="{16B27119-4DED-4AE8-929A-C51B8AF635C4}"/>
              </a:ext>
            </a:extLst>
          </p:cNvPr>
          <p:cNvGrpSpPr/>
          <p:nvPr/>
        </p:nvGrpSpPr>
        <p:grpSpPr>
          <a:xfrm>
            <a:off x="3048" y="-29308"/>
            <a:ext cx="12196509" cy="6887308"/>
            <a:chOff x="3048" y="-29308"/>
            <a:chExt cx="12196509" cy="6887308"/>
          </a:xfrm>
        </p:grpSpPr>
        <p:pic>
          <p:nvPicPr>
            <p:cNvPr id="3" name="Picture 2" descr="Section Slide with title in english and spanish">
              <a:extLst>
                <a:ext uri="{FF2B5EF4-FFF2-40B4-BE49-F238E27FC236}">
                  <a16:creationId xmlns:a16="http://schemas.microsoft.com/office/drawing/2014/main" id="{7253CF0D-DCA3-4010-A288-F21853992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82" y="-29308"/>
              <a:ext cx="12187075" cy="6858000"/>
            </a:xfrm>
            <a:prstGeom prst="rect">
              <a:avLst/>
            </a:prstGeom>
          </p:spPr>
        </p:pic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40FBE3E1-D522-4EB2-8CAF-7F9E98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3048" y="6168693"/>
              <a:ext cx="12188952" cy="689307"/>
            </a:xfrm>
            <a:prstGeom prst="rect">
              <a:avLst/>
            </a:prstGeom>
            <a:solidFill>
              <a:srgbClr val="00487D"/>
            </a:solidFill>
          </p:spPr>
          <p:txBody>
            <a:bodyPr vert="horz" lIns="274320" tIns="0" rIns="27432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rgbClr val="ADDBE9"/>
                  </a:solidFill>
                  <a:latin typeface="Calibri" panose="020F0502020204030204" pitchFamily="34" charset="0"/>
                </a:rPr>
                <a:t>CALIFORNIA WATER BOARDS                                         </a:t>
              </a:r>
              <a:r>
                <a:rPr lang="en-US" sz="2800" b="1">
                  <a:solidFill>
                    <a:srgbClr val="FFFFFF"/>
                  </a:solidFill>
                  <a:latin typeface="Calibri" panose="020F0502020204030204" pitchFamily="34" charset="0"/>
                </a:rPr>
                <a:t>                  SAFER PROGRAM</a:t>
              </a:r>
            </a:p>
          </p:txBody>
        </p:sp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358D78C0-D77A-4F79-AEB4-5A582F8D60E1}"/>
                </a:ext>
              </a:extLst>
            </p:cNvPr>
            <p:cNvSpPr txBox="1">
              <a:spLocks/>
            </p:cNvSpPr>
            <p:nvPr/>
          </p:nvSpPr>
          <p:spPr>
            <a:xfrm>
              <a:off x="56652" y="594341"/>
              <a:ext cx="12142905" cy="1269299"/>
            </a:xfrm>
            <a:prstGeom prst="rect">
              <a:avLst/>
            </a:prstGeom>
          </p:spPr>
          <p:txBody>
            <a:bodyPr vert="horz" lIns="274320" tIns="45720" rIns="274320" bIns="45720" rtlCol="0" anchor="t" anchorCtr="0">
              <a:noAutofit/>
            </a:bodyPr>
            <a:lstStyle/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60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  </a:t>
              </a:r>
              <a:r>
                <a:rPr lang="es-ES_tradnl" sz="5400" b="1" dirty="0" err="1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Community</a:t>
              </a:r>
              <a:r>
                <a:rPr lang="es-ES_tradnl" sz="54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 Speaker: Mike Bailey</a:t>
              </a: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5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  <a:ea typeface="+mj-ea"/>
                  <a:cs typeface="+mj-cs"/>
                </a:rPr>
                <a:t>Presentador comunitario: Mike Bailey</a:t>
              </a:r>
              <a:endParaRPr lang="es-ES_tradnl" sz="5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yriad"/>
                <a:ea typeface="+mj-ea"/>
                <a:cs typeface="Calibri" panose="020F0502020204030204"/>
              </a:endParaRPr>
            </a:p>
            <a:p>
              <a:pPr algn="r" defTabSz="914400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dirty="0">
                <a:solidFill>
                  <a:schemeClr val="bg1"/>
                </a:solidFill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4000" b="1" dirty="0">
                <a:solidFill>
                  <a:schemeClr val="bg2"/>
                </a:solidFill>
                <a:latin typeface="Myriad"/>
                <a:ea typeface="+mj-ea"/>
                <a:cs typeface="+mj-cs"/>
              </a:endParaRPr>
            </a:p>
            <a:p>
              <a:pPr algn="r">
                <a:defRPr/>
              </a:pPr>
              <a:endParaRPr lang="es-ES_tradnl" sz="3600" i="1" dirty="0">
                <a:solidFill>
                  <a:srgbClr val="00B0F0"/>
                </a:solidFill>
                <a:latin typeface="Calibri"/>
                <a:ea typeface="+mj-ea"/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6000" b="1" dirty="0">
                <a:solidFill>
                  <a:schemeClr val="bg1"/>
                </a:solidFill>
                <a:latin typeface="Myriad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268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photo of the outline of Ramona, ca">
            <a:extLst>
              <a:ext uri="{FF2B5EF4-FFF2-40B4-BE49-F238E27FC236}">
                <a16:creationId xmlns:a16="http://schemas.microsoft.com/office/drawing/2014/main" id="{3F69F271-46C1-4382-A0DA-F2195D7314D3}"/>
              </a:ext>
            </a:extLst>
          </p:cNvPr>
          <p:cNvGrpSpPr/>
          <p:nvPr/>
        </p:nvGrpSpPr>
        <p:grpSpPr>
          <a:xfrm>
            <a:off x="1" y="1"/>
            <a:ext cx="12192001" cy="6858001"/>
            <a:chOff x="1" y="1"/>
            <a:chExt cx="12192001" cy="6858001"/>
          </a:xfrm>
        </p:grpSpPr>
        <p:pic>
          <p:nvPicPr>
            <p:cNvPr id="60" name="Google Shape;60;p14" descr="A photo outlining Ramona, CA"/>
            <p:cNvPicPr preferRelativeResize="0"/>
            <p:nvPr/>
          </p:nvPicPr>
          <p:blipFill rotWithShape="1">
            <a:blip r:embed="rId3">
              <a:alphaModFix/>
            </a:blip>
            <a:srcRect t="13867"/>
            <a:stretch/>
          </p:blipFill>
          <p:spPr>
            <a:xfrm>
              <a:off x="1" y="1"/>
              <a:ext cx="12192001" cy="6858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14"/>
            <p:cNvSpPr/>
            <p:nvPr/>
          </p:nvSpPr>
          <p:spPr>
            <a:xfrm>
              <a:off x="208767" y="3632533"/>
              <a:ext cx="511600" cy="553200"/>
            </a:xfrm>
            <a:prstGeom prst="flowChartConnector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 descr="A photo of various water test kit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6" cy="716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a photo of 4 different graphs depicting the rise in contaminant levels in the water">
            <a:extLst>
              <a:ext uri="{FF2B5EF4-FFF2-40B4-BE49-F238E27FC236}">
                <a16:creationId xmlns:a16="http://schemas.microsoft.com/office/drawing/2014/main" id="{8C4206F9-FD27-44D5-85ED-EF53893FDCB9}"/>
              </a:ext>
            </a:extLst>
          </p:cNvPr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pic>
          <p:nvPicPr>
            <p:cNvPr id="71" name="Google Shape;71;p16" descr="4 graphs depicting the amount of contaminants in the water (nitrate, chloride, total disolved solids, and sulfate)"/>
            <p:cNvPicPr preferRelativeResize="0"/>
            <p:nvPr/>
          </p:nvPicPr>
          <p:blipFill rotWithShape="1">
            <a:blip r:embed="rId3">
              <a:alphaModFix/>
            </a:blip>
            <a:srcRect l="6459" t="32750" r="8987" b="6351"/>
            <a:stretch/>
          </p:blipFill>
          <p:spPr>
            <a:xfrm>
              <a:off x="1" y="0"/>
              <a:ext cx="12191999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Google Shape;72;p16"/>
            <p:cNvSpPr/>
            <p:nvPr/>
          </p:nvSpPr>
          <p:spPr>
            <a:xfrm>
              <a:off x="433900" y="2158533"/>
              <a:ext cx="184400" cy="173600"/>
            </a:xfrm>
            <a:prstGeom prst="ellipse">
              <a:avLst/>
            </a:prstGeom>
            <a:solidFill>
              <a:srgbClr val="FF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73;p16"/>
            <p:cNvSpPr/>
            <p:nvPr/>
          </p:nvSpPr>
          <p:spPr>
            <a:xfrm>
              <a:off x="6581233" y="2274967"/>
              <a:ext cx="184400" cy="173600"/>
            </a:xfrm>
            <a:prstGeom prst="ellipse">
              <a:avLst/>
            </a:prstGeom>
            <a:solidFill>
              <a:srgbClr val="FF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74;p16"/>
            <p:cNvSpPr/>
            <p:nvPr/>
          </p:nvSpPr>
          <p:spPr>
            <a:xfrm>
              <a:off x="618300" y="5808167"/>
              <a:ext cx="184400" cy="173600"/>
            </a:xfrm>
            <a:prstGeom prst="ellipse">
              <a:avLst/>
            </a:prstGeom>
            <a:solidFill>
              <a:srgbClr val="FF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Slide letting participants know the workshop will begin soon.">
            <a:extLst>
              <a:ext uri="{FF2B5EF4-FFF2-40B4-BE49-F238E27FC236}">
                <a16:creationId xmlns:a16="http://schemas.microsoft.com/office/drawing/2014/main" id="{35B5E237-1173-4B0D-82A3-D5C68D70669B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sp>
          <p:nvSpPr>
            <p:cNvPr id="9" name="Rectangle 8" descr="Opening Slide with text in English and Spanish">
              <a:extLst>
                <a:ext uri="{FF2B5EF4-FFF2-40B4-BE49-F238E27FC236}">
                  <a16:creationId xmlns:a16="http://schemas.microsoft.com/office/drawing/2014/main" id="{4BAB993A-04D6-4422-8F8C-0BA157DA796A}"/>
                </a:ext>
              </a:extLst>
            </p:cNvPr>
            <p:cNvSpPr/>
            <p:nvPr/>
          </p:nvSpPr>
          <p:spPr>
            <a:xfrm>
              <a:off x="0" y="0"/>
              <a:ext cx="12191999" cy="6687056"/>
            </a:xfrm>
            <a:prstGeom prst="rect">
              <a:avLst/>
            </a:prstGeom>
            <a:solidFill>
              <a:srgbClr val="002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3" descr="SAFER: IDENTIFYING AT-RISK &#10;PUBLIC WATER SYSTEMS –&#10;SELECTING RISK INDICATORS (Part 3)">
              <a:extLst>
                <a:ext uri="{FF2B5EF4-FFF2-40B4-BE49-F238E27FC236}">
                  <a16:creationId xmlns:a16="http://schemas.microsoft.com/office/drawing/2014/main" id="{5E17FD70-880F-4A55-9236-AFDF5E11B172}"/>
                </a:ext>
              </a:extLst>
            </p:cNvPr>
            <p:cNvSpPr txBox="1">
              <a:spLocks/>
            </p:cNvSpPr>
            <p:nvPr/>
          </p:nvSpPr>
          <p:spPr>
            <a:xfrm>
              <a:off x="1" y="1346596"/>
              <a:ext cx="12192000" cy="2006600"/>
            </a:xfrm>
            <a:prstGeom prst="rect">
              <a:avLst/>
            </a:prstGeom>
          </p:spPr>
          <p:txBody>
            <a:bodyPr lIns="274320" rIns="27432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kern="1200">
                  <a:solidFill>
                    <a:srgbClr val="1A456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00000"/>
                </a:lnSpc>
                <a:spcAft>
                  <a:spcPts val="600"/>
                </a:spcAft>
              </a:pPr>
              <a:r>
                <a:rPr lang="en-US" sz="6600" dirty="0">
                  <a:solidFill>
                    <a:schemeClr val="bg1"/>
                  </a:solidFill>
                  <a:latin typeface="Arial"/>
                  <a:cs typeface="Arial"/>
                </a:rPr>
                <a:t>We’ll Begin Soon!</a:t>
              </a:r>
              <a:br>
                <a:rPr lang="en-US" sz="6600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en-US" b="0" dirty="0">
                  <a:solidFill>
                    <a:schemeClr val="bg1"/>
                  </a:solidFill>
                  <a:latin typeface="Arial"/>
                  <a:cs typeface="Arial"/>
                </a:rPr>
                <a:t>For technical assistance, email:  SAFER@waterboards.ca.gov</a:t>
              </a:r>
              <a:br>
                <a:rPr lang="en-US" sz="6600" dirty="0">
                  <a:solidFill>
                    <a:schemeClr val="bg1"/>
                  </a:solidFill>
                  <a:latin typeface="Arial"/>
                  <a:cs typeface="Arial"/>
                </a:rPr>
              </a:br>
              <a:endParaRPr lang="en-US" sz="66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8" name="Title 3" descr="SAFER: IDENTIFYING AT-RISK &#10;PUBLIC WATER SYSTEMS –&#10;SELECTING RISK INDICATORS (Part 3)">
              <a:extLst>
                <a:ext uri="{FF2B5EF4-FFF2-40B4-BE49-F238E27FC236}">
                  <a16:creationId xmlns:a16="http://schemas.microsoft.com/office/drawing/2014/main" id="{1A6D00BB-D429-4FB4-ACC1-B8515DF72587}"/>
                </a:ext>
              </a:extLst>
            </p:cNvPr>
            <p:cNvSpPr txBox="1">
              <a:spLocks/>
            </p:cNvSpPr>
            <p:nvPr/>
          </p:nvSpPr>
          <p:spPr>
            <a:xfrm>
              <a:off x="1" y="3245946"/>
              <a:ext cx="12192000" cy="2006600"/>
            </a:xfrm>
            <a:prstGeom prst="rect">
              <a:avLst/>
            </a:prstGeom>
          </p:spPr>
          <p:txBody>
            <a:bodyPr vert="horz" lIns="274320" tIns="45720" rIns="274320" bIns="45720" rtlCol="0" anchor="t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b="1" kern="1200">
                  <a:solidFill>
                    <a:srgbClr val="1A456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es-ES" sz="6600" dirty="0">
                  <a:solidFill>
                    <a:srgbClr val="89D5F6"/>
                  </a:solidFill>
                  <a:latin typeface="Arial"/>
                  <a:cs typeface="Arial"/>
                </a:rPr>
                <a:t>¡Pronto comenzaremos! </a:t>
              </a:r>
              <a:br>
                <a:rPr lang="es-ES" sz="6600" dirty="0">
                  <a:solidFill>
                    <a:srgbClr val="89D5F6"/>
                  </a:solidFill>
                  <a:latin typeface="Arial"/>
                  <a:cs typeface="Arial"/>
                </a:rPr>
              </a:br>
              <a:r>
                <a:rPr lang="es-ES" sz="2800" b="0" dirty="0">
                  <a:solidFill>
                    <a:srgbClr val="89D5F6"/>
                  </a:solidFill>
                  <a:latin typeface="Arial"/>
                  <a:cs typeface="Arial"/>
                </a:rPr>
                <a:t>Si necesita ayuda técnica, envíe un mensaje a: </a:t>
              </a:r>
              <a:r>
                <a:rPr lang="es-ES" sz="2800" b="0" dirty="0" err="1">
                  <a:solidFill>
                    <a:srgbClr val="89D5F6"/>
                  </a:solidFill>
                  <a:latin typeface="Arial"/>
                  <a:cs typeface="Arial"/>
                </a:rPr>
                <a:t>SAFER@waterboards.ca.gov</a:t>
              </a:r>
              <a:endParaRPr lang="es-ES" sz="2800" b="0" dirty="0">
                <a:solidFill>
                  <a:srgbClr val="89D5F6"/>
                </a:solidFill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Aft>
                  <a:spcPts val="600"/>
                </a:spcAft>
              </a:pPr>
              <a:endParaRPr lang="es-ES" sz="6600" dirty="0">
                <a:solidFill>
                  <a:srgbClr val="89D5F6"/>
                </a:solidFill>
                <a:latin typeface="Arial"/>
                <a:cs typeface="Arial"/>
              </a:endParaRPr>
            </a:p>
          </p:txBody>
        </p:sp>
        <p:sp>
          <p:nvSpPr>
            <p:cNvPr id="10" name="Text Placeholder 3">
              <a:extLst>
                <a:ext uri="{FF2B5EF4-FFF2-40B4-BE49-F238E27FC236}">
                  <a16:creationId xmlns:a16="http://schemas.microsoft.com/office/drawing/2014/main" id="{8FBE42C1-9B15-49C7-99F0-B24D2924C7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3048" y="6168693"/>
              <a:ext cx="12188952" cy="689307"/>
            </a:xfrm>
            <a:prstGeom prst="rect">
              <a:avLst/>
            </a:prstGeom>
            <a:solidFill>
              <a:srgbClr val="00487D"/>
            </a:solidFill>
          </p:spPr>
          <p:txBody>
            <a:bodyPr vert="horz" lIns="274320" tIns="0" rIns="27432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>
                  <a:solidFill>
                    <a:srgbClr val="ADDBE9"/>
                  </a:solidFill>
                  <a:latin typeface="Calibri" panose="020F0502020204030204" pitchFamily="34" charset="0"/>
                </a:rPr>
                <a:t>JUNTA ESTATAL DEL AGUA 		   			       </a:t>
              </a:r>
              <a:r>
                <a:rPr lang="en-US" sz="28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PROGRAMA SAFER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31737"/>
      </p:ext>
    </p:extLst>
  </p:cSld>
  <p:clrMapOvr>
    <a:masterClrMapping/>
  </p:clrMapOvr>
  <p:transition spd="slow" advTm="16183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 descr="A photo of water filter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2051" y="203200"/>
            <a:ext cx="6467900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 descr="A photo of water filtration tool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952"/>
            <a:ext cx="12192004" cy="685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 descr="A photo of a rusty looking sink"/>
          <p:cNvPicPr preferRelativeResize="0"/>
          <p:nvPr/>
        </p:nvPicPr>
        <p:blipFill rotWithShape="1">
          <a:blip r:embed="rId3">
            <a:alphaModFix/>
          </a:blip>
          <a:srcRect t="21415" r="7697" b="-10201"/>
          <a:stretch/>
        </p:blipFill>
        <p:spPr>
          <a:xfrm>
            <a:off x="1" y="0"/>
            <a:ext cx="12191996" cy="7981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 descr="A photo of a clean toilet bowl with blue streaks running down into the bowl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467" y="203200"/>
            <a:ext cx="8602132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a photo of a pipe leak">
            <a:extLst>
              <a:ext uri="{FF2B5EF4-FFF2-40B4-BE49-F238E27FC236}">
                <a16:creationId xmlns:a16="http://schemas.microsoft.com/office/drawing/2014/main" id="{5A3C77CD-654C-4423-A12E-9D4FB1C593F6}"/>
              </a:ext>
            </a:extLst>
          </p:cNvPr>
          <p:cNvGrpSpPr/>
          <p:nvPr/>
        </p:nvGrpSpPr>
        <p:grpSpPr>
          <a:xfrm>
            <a:off x="739934" y="203200"/>
            <a:ext cx="4838703" cy="6451603"/>
            <a:chOff x="739934" y="203200"/>
            <a:chExt cx="4838703" cy="6451603"/>
          </a:xfrm>
        </p:grpSpPr>
        <p:pic>
          <p:nvPicPr>
            <p:cNvPr id="99" name="Google Shape;99;p21" descr="A photo of water pipe damage, with a red arrow pointing to a small leak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9934" y="203200"/>
              <a:ext cx="4838703" cy="64516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21"/>
            <p:cNvSpPr/>
            <p:nvPr/>
          </p:nvSpPr>
          <p:spPr>
            <a:xfrm rot="-7251966">
              <a:off x="2683753" y="3005848"/>
              <a:ext cx="644012" cy="4599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" name="Group 2" descr="a photo of a small pipe leak">
            <a:extLst>
              <a:ext uri="{FF2B5EF4-FFF2-40B4-BE49-F238E27FC236}">
                <a16:creationId xmlns:a16="http://schemas.microsoft.com/office/drawing/2014/main" id="{5D735429-4E45-4C79-99E7-15000F813DAE}"/>
              </a:ext>
            </a:extLst>
          </p:cNvPr>
          <p:cNvGrpSpPr/>
          <p:nvPr/>
        </p:nvGrpSpPr>
        <p:grpSpPr>
          <a:xfrm>
            <a:off x="6584895" y="203200"/>
            <a:ext cx="4894469" cy="6451603"/>
            <a:chOff x="6584895" y="203200"/>
            <a:chExt cx="4894469" cy="6451603"/>
          </a:xfrm>
        </p:grpSpPr>
        <p:pic>
          <p:nvPicPr>
            <p:cNvPr id="100" name="Google Shape;100;p21" descr="A photo of water pipe damage, with a red arrow showing a small leak"/>
            <p:cNvPicPr preferRelativeResize="0"/>
            <p:nvPr/>
          </p:nvPicPr>
          <p:blipFill rotWithShape="1">
            <a:blip r:embed="rId4">
              <a:alphaModFix/>
            </a:blip>
            <a:srcRect l="46268" b="46881"/>
            <a:stretch/>
          </p:blipFill>
          <p:spPr>
            <a:xfrm>
              <a:off x="6584895" y="203200"/>
              <a:ext cx="4894469" cy="64516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1"/>
            <p:cNvSpPr/>
            <p:nvPr/>
          </p:nvSpPr>
          <p:spPr>
            <a:xfrm rot="-7251966">
              <a:off x="9527386" y="3005848"/>
              <a:ext cx="644012" cy="45996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a photo outside near Ramona, CA with an arrow pointing to mountains">
            <a:extLst>
              <a:ext uri="{FF2B5EF4-FFF2-40B4-BE49-F238E27FC236}">
                <a16:creationId xmlns:a16="http://schemas.microsoft.com/office/drawing/2014/main" id="{A7AF9B2C-7345-4199-B302-0AB9FB1B72C9}"/>
              </a:ext>
            </a:extLst>
          </p:cNvPr>
          <p:cNvGrpSpPr/>
          <p:nvPr/>
        </p:nvGrpSpPr>
        <p:grpSpPr>
          <a:xfrm>
            <a:off x="1" y="-93167"/>
            <a:ext cx="12191999" cy="6862339"/>
            <a:chOff x="1" y="-93167"/>
            <a:chExt cx="12191999" cy="6862339"/>
          </a:xfrm>
        </p:grpSpPr>
        <p:pic>
          <p:nvPicPr>
            <p:cNvPr id="107" name="Google Shape;107;p22" descr="A photo of mountains near Ramona, with an arrow pointing to a water source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" y="-93167"/>
              <a:ext cx="12191999" cy="68623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22"/>
            <p:cNvSpPr/>
            <p:nvPr/>
          </p:nvSpPr>
          <p:spPr>
            <a:xfrm>
              <a:off x="3799600" y="146133"/>
              <a:ext cx="396800" cy="5636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a screenshot of the California State Water Board homepage">
            <a:extLst>
              <a:ext uri="{FF2B5EF4-FFF2-40B4-BE49-F238E27FC236}">
                <a16:creationId xmlns:a16="http://schemas.microsoft.com/office/drawing/2014/main" id="{EB145772-0511-4F31-815A-D0980A53F943}"/>
              </a:ext>
            </a:extLst>
          </p:cNvPr>
          <p:cNvGrpSpPr/>
          <p:nvPr/>
        </p:nvGrpSpPr>
        <p:grpSpPr>
          <a:xfrm>
            <a:off x="0" y="0"/>
            <a:ext cx="12192000" cy="6841065"/>
            <a:chOff x="0" y="0"/>
            <a:chExt cx="12192000" cy="6841065"/>
          </a:xfrm>
        </p:grpSpPr>
        <p:pic>
          <p:nvPicPr>
            <p:cNvPr id="113" name="Google Shape;113;p23" descr="A screenshot of the California Water Boards homepage"/>
            <p:cNvPicPr preferRelativeResize="0"/>
            <p:nvPr/>
          </p:nvPicPr>
          <p:blipFill rotWithShape="1">
            <a:blip r:embed="rId3">
              <a:alphaModFix/>
            </a:blip>
            <a:srcRect l="1518" t="20123" r="1148" b="32089"/>
            <a:stretch/>
          </p:blipFill>
          <p:spPr>
            <a:xfrm>
              <a:off x="1" y="0"/>
              <a:ext cx="12191999" cy="5425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23"/>
            <p:cNvSpPr txBox="1"/>
            <p:nvPr/>
          </p:nvSpPr>
          <p:spPr>
            <a:xfrm>
              <a:off x="0" y="5425333"/>
              <a:ext cx="12192000" cy="1415732"/>
            </a:xfrm>
            <a:prstGeom prst="rect">
              <a:avLst/>
            </a:prstGeom>
            <a:solidFill>
              <a:schemeClr val="bg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en" sz="7600"/>
                <a:t>www.waterboards.ca.gov</a:t>
              </a:r>
              <a:endParaRPr sz="760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 idx="4294967295"/>
          </p:nvPr>
        </p:nvSpPr>
        <p:spPr>
          <a:xfrm>
            <a:off x="1960563" y="-10163"/>
            <a:ext cx="10231437" cy="6283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area - ~50 homes</a:t>
            </a:r>
            <a:endParaRPr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Testing - 9 of 10 wells unsafe</a:t>
            </a:r>
            <a:endParaRPr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 - RCAC</a:t>
            </a:r>
            <a:endParaRPr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Community Outreach</a:t>
            </a:r>
            <a:endParaRPr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Funding $</a:t>
            </a:r>
            <a:endParaRPr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Design, Engineering and Outreach</a:t>
            </a:r>
            <a:endParaRPr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Funding $</a:t>
            </a:r>
            <a:endParaRPr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- New pipelines</a:t>
            </a:r>
            <a:endParaRPr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Water</a:t>
            </a:r>
            <a:endParaRPr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 </a:t>
            </a:r>
            <a:endParaRPr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A list depicting what stage of the process this project is">
            <a:extLst>
              <a:ext uri="{FF2B5EF4-FFF2-40B4-BE49-F238E27FC236}">
                <a16:creationId xmlns:a16="http://schemas.microsoft.com/office/drawing/2014/main" id="{9D5079D9-68FD-497F-86DE-B4958CC96A67}"/>
              </a:ext>
            </a:extLst>
          </p:cNvPr>
          <p:cNvGrpSpPr/>
          <p:nvPr/>
        </p:nvGrpSpPr>
        <p:grpSpPr>
          <a:xfrm>
            <a:off x="417532" y="-165497"/>
            <a:ext cx="5350221" cy="6283325"/>
            <a:chOff x="417533" y="170200"/>
            <a:chExt cx="4979300" cy="6397800"/>
          </a:xfrm>
        </p:grpSpPr>
        <p:sp>
          <p:nvSpPr>
            <p:cNvPr id="120" name="Google Shape;120;p24"/>
            <p:cNvSpPr/>
            <p:nvPr/>
          </p:nvSpPr>
          <p:spPr>
            <a:xfrm>
              <a:off x="949867" y="469733"/>
              <a:ext cx="428000" cy="4072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4801633" y="5459267"/>
              <a:ext cx="595200" cy="511600"/>
            </a:xfrm>
            <a:prstGeom prst="smileyFace">
              <a:avLst>
                <a:gd name="adj" fmla="val 4653"/>
              </a:avLst>
            </a:prstGeom>
            <a:solidFill>
              <a:srgbClr val="FF9900"/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/>
            </a:p>
          </p:txBody>
        </p:sp>
        <p:sp>
          <p:nvSpPr>
            <p:cNvPr id="122" name="Google Shape;122;p24"/>
            <p:cNvSpPr/>
            <p:nvPr/>
          </p:nvSpPr>
          <p:spPr>
            <a:xfrm>
              <a:off x="949867" y="1102075"/>
              <a:ext cx="428000" cy="4072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123;p24"/>
            <p:cNvSpPr/>
            <p:nvPr/>
          </p:nvSpPr>
          <p:spPr>
            <a:xfrm>
              <a:off x="949867" y="1734415"/>
              <a:ext cx="428000" cy="4072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949867" y="2366756"/>
              <a:ext cx="428000" cy="4072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949867" y="2999096"/>
              <a:ext cx="428000" cy="4072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949867" y="3631437"/>
              <a:ext cx="428000" cy="4072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949867" y="4263777"/>
              <a:ext cx="428000" cy="4072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949867" y="4896119"/>
              <a:ext cx="428000" cy="4072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949867" y="5528459"/>
              <a:ext cx="428000" cy="4072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949867" y="6160800"/>
              <a:ext cx="428000" cy="407200"/>
            </a:xfrm>
            <a:prstGeom prst="rect">
              <a:avLst/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1" name="Google Shape;131;p24"/>
            <p:cNvSpPr txBox="1"/>
            <p:nvPr/>
          </p:nvSpPr>
          <p:spPr>
            <a:xfrm>
              <a:off x="417533" y="803767"/>
              <a:ext cx="428000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endParaRPr sz="2400"/>
            </a:p>
          </p:txBody>
        </p:sp>
        <p:sp>
          <p:nvSpPr>
            <p:cNvPr id="132" name="Google Shape;132;p24"/>
            <p:cNvSpPr txBox="1"/>
            <p:nvPr/>
          </p:nvSpPr>
          <p:spPr>
            <a:xfrm>
              <a:off x="866267" y="770000"/>
              <a:ext cx="595200" cy="964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4667" b="1">
                  <a:solidFill>
                    <a:srgbClr val="00FF00"/>
                  </a:solidFill>
                </a:rPr>
                <a:t>✔</a:t>
              </a:r>
              <a:endParaRPr sz="2400" b="1">
                <a:solidFill>
                  <a:srgbClr val="00FF00"/>
                </a:solidFill>
              </a:endParaRPr>
            </a:p>
          </p:txBody>
        </p:sp>
        <p:sp>
          <p:nvSpPr>
            <p:cNvPr id="133" name="Google Shape;133;p24"/>
            <p:cNvSpPr txBox="1"/>
            <p:nvPr/>
          </p:nvSpPr>
          <p:spPr>
            <a:xfrm>
              <a:off x="866267" y="170200"/>
              <a:ext cx="595200" cy="964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4667" b="1">
                  <a:solidFill>
                    <a:srgbClr val="00FF00"/>
                  </a:solidFill>
                </a:rPr>
                <a:t>✔</a:t>
              </a:r>
              <a:endParaRPr sz="2400" b="1">
                <a:solidFill>
                  <a:srgbClr val="00FF00"/>
                </a:solidFill>
              </a:endParaRPr>
            </a:p>
          </p:txBody>
        </p:sp>
        <p:sp>
          <p:nvSpPr>
            <p:cNvPr id="134" name="Google Shape;134;p24"/>
            <p:cNvSpPr txBox="1"/>
            <p:nvPr/>
          </p:nvSpPr>
          <p:spPr>
            <a:xfrm>
              <a:off x="866267" y="1402367"/>
              <a:ext cx="595200" cy="964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4667" b="1">
                  <a:solidFill>
                    <a:srgbClr val="00FF00"/>
                  </a:solidFill>
                </a:rPr>
                <a:t>✔</a:t>
              </a:r>
              <a:endParaRPr sz="2400" b="1">
                <a:solidFill>
                  <a:srgbClr val="00FF00"/>
                </a:solidFill>
              </a:endParaRPr>
            </a:p>
          </p:txBody>
        </p:sp>
        <p:sp>
          <p:nvSpPr>
            <p:cNvPr id="135" name="Google Shape;135;p24"/>
            <p:cNvSpPr txBox="1"/>
            <p:nvPr/>
          </p:nvSpPr>
          <p:spPr>
            <a:xfrm>
              <a:off x="866267" y="2034684"/>
              <a:ext cx="595200" cy="964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4667" b="1" dirty="0">
                  <a:solidFill>
                    <a:srgbClr val="00FF00"/>
                  </a:solidFill>
                </a:rPr>
                <a:t>✔</a:t>
              </a:r>
              <a:endParaRPr sz="2400" b="1" dirty="0">
                <a:solidFill>
                  <a:srgbClr val="00FF00"/>
                </a:solidFill>
              </a:endParaRPr>
            </a:p>
          </p:txBody>
        </p:sp>
        <p:sp>
          <p:nvSpPr>
            <p:cNvPr id="136" name="Google Shape;136;p24"/>
            <p:cNvSpPr txBox="1"/>
            <p:nvPr/>
          </p:nvSpPr>
          <p:spPr>
            <a:xfrm>
              <a:off x="782667" y="2634533"/>
              <a:ext cx="595200" cy="9643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4667" b="1">
                  <a:solidFill>
                    <a:srgbClr val="00FF00"/>
                  </a:solidFill>
                </a:rPr>
                <a:t>✔</a:t>
              </a:r>
              <a:endParaRPr sz="2400" b="1">
                <a:solidFill>
                  <a:srgbClr val="00FF00"/>
                </a:solidFill>
              </a:endParaRPr>
            </a:p>
          </p:txBody>
        </p:sp>
      </p:grp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EFDA1F2-88C6-49A3-8AEE-7A674B0FE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CALIFORNIA WATER BOARDS                                  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                  SAFER PROGRAM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B246597-2B09-4354-998C-9C1334A0D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-4622"/>
            <a:ext cx="12196186" cy="1467318"/>
          </a:xfrm>
          <a:prstGeom prst="rect">
            <a:avLst/>
          </a:prstGeom>
          <a:solidFill>
            <a:srgbClr val="002A5A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_tradnl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s-ES_tradnl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               </a:t>
            </a:r>
            <a:r>
              <a:rPr lang="es-ES_tradnl" sz="4400" b="1">
                <a:solidFill>
                  <a:srgbClr val="77C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¿Preguntas?</a:t>
            </a:r>
          </a:p>
        </p:txBody>
      </p:sp>
      <p:grpSp>
        <p:nvGrpSpPr>
          <p:cNvPr id="7" name="Group 6" descr="participation instructions in engish">
            <a:extLst>
              <a:ext uri="{FF2B5EF4-FFF2-40B4-BE49-F238E27FC236}">
                <a16:creationId xmlns:a16="http://schemas.microsoft.com/office/drawing/2014/main" id="{504413F8-1B81-4C2A-B6BA-0142DDE77BF6}"/>
              </a:ext>
            </a:extLst>
          </p:cNvPr>
          <p:cNvGrpSpPr/>
          <p:nvPr/>
        </p:nvGrpSpPr>
        <p:grpSpPr>
          <a:xfrm>
            <a:off x="254001" y="1795494"/>
            <a:ext cx="5303080" cy="4157035"/>
            <a:chOff x="254001" y="1795494"/>
            <a:chExt cx="5303080" cy="41570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67A474C-508E-476B-A43F-021414ABB8F3}"/>
                </a:ext>
              </a:extLst>
            </p:cNvPr>
            <p:cNvSpPr txBox="1"/>
            <p:nvPr/>
          </p:nvSpPr>
          <p:spPr>
            <a:xfrm>
              <a:off x="254001" y="1795494"/>
              <a:ext cx="5232400" cy="415703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3200" b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Technical or Language Assistance:</a:t>
              </a:r>
              <a:endParaRPr lang="en-US" sz="3200">
                <a:solidFill>
                  <a:srgbClr val="002A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Use the Chat </a:t>
              </a: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or </a:t>
              </a:r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Email </a:t>
              </a:r>
              <a:r>
                <a:rPr lang="en-US" sz="2800" b="1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safer@waterboards.ca.gov</a:t>
              </a:r>
              <a:endParaRPr lang="en-US" sz="28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endParaRPr lang="es-MX" sz="2800" b="1">
                <a:solidFill>
                  <a:schemeClr val="tx2"/>
                </a:solidFill>
                <a:latin typeface="Calibri Light"/>
                <a:ea typeface="+mn-lt"/>
                <a:cs typeface="+mn-lt"/>
              </a:endParaRPr>
            </a:p>
            <a:p>
              <a:pPr>
                <a:lnSpc>
                  <a:spcPct val="90000"/>
                </a:lnSpc>
                <a:spcBef>
                  <a:spcPts val="1000"/>
                </a:spcBef>
              </a:pPr>
              <a:r>
                <a:rPr lang="es-MX" sz="2800" b="1" err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Phone</a:t>
              </a:r>
              <a:r>
                <a:rPr lang="es-MX" sz="2800" b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 </a:t>
              </a:r>
              <a:r>
                <a:rPr lang="es-MX" sz="2800" b="1" err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Commands</a:t>
              </a:r>
              <a:endParaRPr lang="es-MX" sz="2800">
                <a:solidFill>
                  <a:srgbClr val="002A5A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*9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raise</a:t>
              </a: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hand</a:t>
              </a:r>
              <a:endParaRPr lang="es-MX" sz="280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</a:pP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*6 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es-MX" sz="2800">
                  <a:latin typeface="Arial" panose="020B0604020202020204" pitchFamily="34" charset="0"/>
                  <a:cs typeface="Arial" panose="020B0604020202020204" pitchFamily="34" charset="0"/>
                </a:rPr>
                <a:t> mute/</a:t>
              </a:r>
              <a:r>
                <a:rPr lang="es-MX" sz="2800" err="1">
                  <a:latin typeface="Arial" panose="020B0604020202020204" pitchFamily="34" charset="0"/>
                  <a:cs typeface="Arial" panose="020B0604020202020204" pitchFamily="34" charset="0"/>
                </a:rPr>
                <a:t>unmute</a:t>
              </a:r>
              <a:endParaRPr lang="es-MX" sz="280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pic>
          <p:nvPicPr>
            <p:cNvPr id="4" name="Graphic 13" descr="An icon of a Raised Hand">
              <a:extLst>
                <a:ext uri="{FF2B5EF4-FFF2-40B4-BE49-F238E27FC236}">
                  <a16:creationId xmlns:a16="http://schemas.microsoft.com/office/drawing/2014/main" id="{6E49E0B6-619D-49C3-ADB6-B054C5CE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29582" y="4010117"/>
              <a:ext cx="1627499" cy="1639009"/>
            </a:xfrm>
            <a:prstGeom prst="rect">
              <a:avLst/>
            </a:prstGeom>
          </p:spPr>
        </p:pic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49D1BA-E1DB-42AA-94A7-272EBA3A48E8}"/>
              </a:ext>
            </a:extLst>
          </p:cNvPr>
          <p:cNvCxnSpPr/>
          <p:nvPr/>
        </p:nvCxnSpPr>
        <p:spPr>
          <a:xfrm>
            <a:off x="5768988" y="1691711"/>
            <a:ext cx="19792" cy="3998023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 descr="participation instructions in spanish">
            <a:extLst>
              <a:ext uri="{FF2B5EF4-FFF2-40B4-BE49-F238E27FC236}">
                <a16:creationId xmlns:a16="http://schemas.microsoft.com/office/drawing/2014/main" id="{5DD65F08-A69E-4F09-9540-482521B350C3}"/>
              </a:ext>
            </a:extLst>
          </p:cNvPr>
          <p:cNvGrpSpPr/>
          <p:nvPr/>
        </p:nvGrpSpPr>
        <p:grpSpPr>
          <a:xfrm>
            <a:off x="5968162" y="1795494"/>
            <a:ext cx="6291569" cy="4321926"/>
            <a:chOff x="5968162" y="1795494"/>
            <a:chExt cx="6291569" cy="4321926"/>
          </a:xfrm>
        </p:grpSpPr>
        <p:pic>
          <p:nvPicPr>
            <p:cNvPr id="2" name="Graphic 1" descr="A phone icon">
              <a:extLst>
                <a:ext uri="{FF2B5EF4-FFF2-40B4-BE49-F238E27FC236}">
                  <a16:creationId xmlns:a16="http://schemas.microsoft.com/office/drawing/2014/main" id="{B015A25B-2541-4294-987F-5C1D19EF2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77013" y="4010117"/>
              <a:ext cx="1914986" cy="19149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4AC322-E45A-0D4F-B295-28EBC559526A}"/>
                </a:ext>
              </a:extLst>
            </p:cNvPr>
            <p:cNvSpPr txBox="1"/>
            <p:nvPr/>
          </p:nvSpPr>
          <p:spPr>
            <a:xfrm>
              <a:off x="6000687" y="4055317"/>
              <a:ext cx="4848315" cy="206210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_tradnl" sz="2800" b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Controles del teclado</a:t>
              </a:r>
            </a:p>
            <a:p>
              <a:r>
                <a:rPr lang="es-ES_tradnl" sz="2800" b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del teléfono</a:t>
              </a:r>
              <a:endParaRPr lang="es-ES_tradnl" sz="2800">
                <a:solidFill>
                  <a:srgbClr val="00487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*9 para pedir la palabra</a:t>
              </a:r>
              <a:endParaRPr lang="es-ES_tradnl" sz="240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*6 para activar/desactivar el micrófono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E9A222D-3237-4581-A283-F5B0B9D40D60}"/>
                </a:ext>
              </a:extLst>
            </p:cNvPr>
            <p:cNvSpPr txBox="1"/>
            <p:nvPr/>
          </p:nvSpPr>
          <p:spPr>
            <a:xfrm>
              <a:off x="5968162" y="1795494"/>
              <a:ext cx="6291569" cy="236988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s-ES_tradnl" sz="3200" b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Asistencia técnica o de idiomas:</a:t>
              </a:r>
              <a:endParaRPr lang="es-ES_tradnl" sz="3200">
                <a:solidFill>
                  <a:srgbClr val="0048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Use la función de chat </a:t>
              </a:r>
              <a:r>
                <a:rPr lang="es-ES_tradnl" sz="2400" b="1">
                  <a:latin typeface="Arial" panose="020B0604020202020204" pitchFamily="34" charset="0"/>
                  <a:cs typeface="Arial" panose="020B0604020202020204" pitchFamily="34" charset="0"/>
                </a:rPr>
                <a:t>o por </a:t>
              </a:r>
              <a:r>
                <a:rPr lang="es-ES_tradnl" sz="2400">
                  <a:latin typeface="Arial" panose="020B0604020202020204" pitchFamily="34" charset="0"/>
                  <a:cs typeface="Arial" panose="020B0604020202020204" pitchFamily="34" charset="0"/>
                </a:rPr>
                <a:t>correo electrónico: </a:t>
              </a:r>
              <a:r>
                <a:rPr lang="es-ES_tradnl" sz="2400" b="1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safer@waterboards.ca.gov</a:t>
              </a:r>
              <a:endParaRPr lang="es-ES_tradnl" sz="2400" b="1">
                <a:solidFill>
                  <a:schemeClr val="accent5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l">
                <a:spcAft>
                  <a:spcPts val="600"/>
                </a:spcAft>
              </a:pPr>
              <a:endParaRPr lang="en-US" sz="2600" b="1">
                <a:solidFill>
                  <a:schemeClr val="tx2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CF1A5D3-E35C-468A-AECA-32D68E906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CALIFORNIA WATER BOARDS                                  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                  SAFER PROGRAM</a:t>
            </a:r>
          </a:p>
        </p:txBody>
      </p:sp>
    </p:spTree>
    <p:extLst>
      <p:ext uri="{BB962C8B-B14F-4D97-AF65-F5344CB8AC3E}">
        <p14:creationId xmlns:p14="http://schemas.microsoft.com/office/powerpoint/2010/main" val="15255372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48F2D-E214-480C-A221-492A94601A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5900" y="1496301"/>
            <a:ext cx="5229859" cy="473119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Events:</a:t>
            </a:r>
            <a:r>
              <a:rPr lang="en-US" dirty="0">
                <a:solidFill>
                  <a:schemeClr val="tx1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dirty="0">
                <a:latin typeface="Arial"/>
                <a:ea typeface="Times New Roman" panose="02020603050405020304" pitchFamily="18" charset="0"/>
                <a:cs typeface="Arial"/>
                <a:hlinkClick r:id="rId3"/>
              </a:rPr>
              <a:t>waterboards.ca.gov/safer/calendar  </a:t>
            </a:r>
            <a:endParaRPr lang="en-US" dirty="0">
              <a:latin typeface="Arial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Contact us: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u="sng" dirty="0">
                <a:hlinkClick r:id="rId4"/>
              </a:rPr>
              <a:t>safer@waterboards.ca.gov</a:t>
            </a:r>
            <a:r>
              <a:rPr lang="en-US" u="sng" dirty="0"/>
              <a:t> </a:t>
            </a:r>
            <a:endParaRPr lang="en-US" dirty="0"/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  <a:cs typeface="Arial"/>
              </a:rPr>
              <a:t>916-445-5615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  <a:cs typeface="Arial"/>
              </a:rPr>
              <a:t>Comment on FEP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  <a:cs typeface="Arial"/>
              </a:rPr>
              <a:t>Join Advisory Group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  <a:cs typeface="Arial"/>
              </a:rPr>
              <a:t>Apply for jobs! </a:t>
            </a:r>
            <a:r>
              <a:rPr lang="en-US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  <a:cs typeface="Arial"/>
                <a:hlinkClick r:id="rId5"/>
              </a:rPr>
              <a:t>Jobs.ca.gov </a:t>
            </a:r>
            <a:endParaRPr lang="en-US" dirty="0">
              <a:solidFill>
                <a:schemeClr val="tx1"/>
              </a:solidFill>
              <a:latin typeface="Arial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CC05EF3-D18D-CB44-B8F5-A1A19337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0" y="6261100"/>
            <a:ext cx="12210051" cy="596900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JUNTA ESTATAL DEL AGUA 		   			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PROGRAMA SAFER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24994A5-B0E5-44E6-9E36-076982A1B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-4622"/>
            <a:ext cx="5915152" cy="1467318"/>
          </a:xfrm>
          <a:prstGeom prst="rect">
            <a:avLst/>
          </a:prstGeom>
          <a:solidFill>
            <a:srgbClr val="002A5A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s-ES_tradnl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  <a:r>
              <a:rPr lang="es-ES_tradnl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endParaRPr lang="es-ES_tradnl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Next steps in spanish">
            <a:extLst>
              <a:ext uri="{FF2B5EF4-FFF2-40B4-BE49-F238E27FC236}">
                <a16:creationId xmlns:a16="http://schemas.microsoft.com/office/drawing/2014/main" id="{8CE95745-6092-495C-A72A-8F0CECDD5622}"/>
              </a:ext>
            </a:extLst>
          </p:cNvPr>
          <p:cNvGrpSpPr/>
          <p:nvPr/>
        </p:nvGrpSpPr>
        <p:grpSpPr>
          <a:xfrm>
            <a:off x="5718189" y="-4622"/>
            <a:ext cx="6491861" cy="6232115"/>
            <a:chOff x="5718189" y="-4622"/>
            <a:chExt cx="6491861" cy="6232115"/>
          </a:xfrm>
        </p:grpSpPr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47DA05A8-2C3E-45CC-85E7-311D945F3969}"/>
                </a:ext>
              </a:extLst>
            </p:cNvPr>
            <p:cNvSpPr txBox="1">
              <a:spLocks/>
            </p:cNvSpPr>
            <p:nvPr/>
          </p:nvSpPr>
          <p:spPr>
            <a:xfrm>
              <a:off x="6070597" y="1496303"/>
              <a:ext cx="6098752" cy="473119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s-ES_tradnl" b="1" dirty="0">
                  <a:solidFill>
                    <a:schemeClr val="tx1"/>
                  </a:solidFill>
                  <a:latin typeface="Arial"/>
                  <a:ea typeface="Times New Roman" panose="02020603050405020304" pitchFamily="18" charset="0"/>
                  <a:cs typeface="Arial"/>
                </a:rPr>
                <a:t>Eventos:</a:t>
              </a:r>
              <a:r>
                <a:rPr lang="es-ES_tradnl" dirty="0">
                  <a:latin typeface="Arial"/>
                  <a:ea typeface="Times New Roman" panose="02020603050405020304" pitchFamily="18" charset="0"/>
                  <a:cs typeface="Arial"/>
                </a:rPr>
                <a:t> </a:t>
              </a:r>
              <a:r>
                <a:rPr lang="en-US" dirty="0">
                  <a:latin typeface="Arial"/>
                  <a:ea typeface="Times New Roman" panose="02020603050405020304" pitchFamily="18" charset="0"/>
                  <a:cs typeface="Arial"/>
                  <a:hlinkClick r:id="rId3"/>
                </a:rPr>
                <a:t>waterboards.ca.gov/safer/calendar</a:t>
              </a:r>
              <a:endParaRPr lang="en-US" dirty="0">
                <a:latin typeface="Arial"/>
                <a:ea typeface="Times New Roman" panose="02020603050405020304" pitchFamily="18" charset="0"/>
                <a:cs typeface="Arial"/>
              </a:endParaRPr>
            </a:p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s-ES_tradnl" b="1" dirty="0">
                  <a:solidFill>
                    <a:schemeClr val="tx1"/>
                  </a:solidFill>
                </a:rPr>
                <a:t>Comuníquese con nosotros:</a:t>
              </a:r>
              <a:endParaRPr lang="es-ES_tradnl" b="1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lvl="1">
                <a:lnSpc>
                  <a:spcPct val="150000"/>
                </a:lnSpc>
                <a:spcBef>
                  <a:spcPts val="0"/>
                </a:spcBef>
              </a:pPr>
              <a:r>
                <a:rPr lang="es-ES_tradnl" u="sng" dirty="0">
                  <a:solidFill>
                    <a:srgbClr val="0563C1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safer@waterboards.ca.gov</a:t>
              </a:r>
              <a:r>
                <a:rPr lang="es-ES_tradnl" dirty="0"/>
                <a:t> </a:t>
              </a:r>
            </a:p>
            <a:p>
              <a:pPr lvl="1">
                <a:lnSpc>
                  <a:spcPct val="150000"/>
                </a:lnSpc>
                <a:spcBef>
                  <a:spcPts val="0"/>
                </a:spcBef>
              </a:pPr>
              <a:r>
                <a:rPr lang="es-ES_tradnl" dirty="0">
                  <a:solidFill>
                    <a:schemeClr val="tx1"/>
                  </a:solidFill>
                  <a:latin typeface="Arial"/>
                  <a:ea typeface="Times New Roman" panose="02020603050405020304" pitchFamily="18" charset="0"/>
                  <a:cs typeface="Arial"/>
                </a:rPr>
                <a:t>916-445-5615</a:t>
              </a:r>
            </a:p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s-ES_tradnl" dirty="0">
                  <a:solidFill>
                    <a:schemeClr val="tx1"/>
                  </a:solidFill>
                  <a:latin typeface="Arial"/>
                  <a:ea typeface="Times New Roman" panose="02020603050405020304" pitchFamily="18" charset="0"/>
                  <a:cs typeface="Arial"/>
                </a:rPr>
                <a:t>Comente sobre el Plan de Desembolsos del Fondo</a:t>
              </a:r>
            </a:p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s-ES_tradnl" dirty="0">
                  <a:solidFill>
                    <a:schemeClr val="tx1"/>
                  </a:solidFill>
                  <a:latin typeface="Arial"/>
                  <a:ea typeface="Times New Roman" panose="02020603050405020304" pitchFamily="18" charset="0"/>
                  <a:cs typeface="Arial"/>
                </a:rPr>
                <a:t>Forme parte del Grupo Asesor</a:t>
              </a:r>
            </a:p>
            <a:p>
              <a:pPr>
                <a:lnSpc>
                  <a:spcPct val="150000"/>
                </a:lnSpc>
                <a:spcBef>
                  <a:spcPts val="0"/>
                </a:spcBef>
              </a:pPr>
              <a:r>
                <a:rPr lang="es-ES_tradnl" dirty="0">
                  <a:solidFill>
                    <a:schemeClr val="tx1"/>
                  </a:solidFill>
                  <a:latin typeface="Arial"/>
                  <a:ea typeface="Times New Roman" panose="02020603050405020304" pitchFamily="18" charset="0"/>
                  <a:cs typeface="Arial"/>
                </a:rPr>
                <a:t>¡Solicite empleo! </a:t>
              </a:r>
              <a:r>
                <a:rPr lang="en-US" dirty="0">
                  <a:solidFill>
                    <a:schemeClr val="tx1"/>
                  </a:solidFill>
                  <a:latin typeface="Arial"/>
                  <a:ea typeface="Times New Roman" panose="02020603050405020304" pitchFamily="18" charset="0"/>
                  <a:cs typeface="Arial"/>
                  <a:hlinkClick r:id="rId5"/>
                </a:rPr>
                <a:t>Jobs.ca.gov </a:t>
              </a:r>
              <a:endParaRPr lang="es-ES_tradnl" dirty="0">
                <a:solidFill>
                  <a:schemeClr val="tx1"/>
                </a:solidFill>
                <a:latin typeface="Arial"/>
                <a:ea typeface="Times New Roman" panose="02020603050405020304" pitchFamily="18" charset="0"/>
                <a:cs typeface="Arial"/>
              </a:endParaRPr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CE71076D-D2E4-4C1A-9687-D7B4CA685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5718189" y="-4622"/>
              <a:ext cx="6491861" cy="1467318"/>
            </a:xfrm>
            <a:prstGeom prst="rect">
              <a:avLst/>
            </a:prstGeom>
            <a:solidFill>
              <a:srgbClr val="002A5A"/>
            </a:solidFill>
          </p:spPr>
          <p:txBody>
            <a:bodyPr vert="horz" lIns="274320" tIns="0" rIns="274320" bIns="45720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600"/>
                </a:spcAft>
              </a:pPr>
              <a:r>
                <a:rPr lang="es-ES_tradnl" sz="4400" b="1" dirty="0">
                  <a:solidFill>
                    <a:srgbClr val="77CEEF"/>
                  </a:solidFill>
                  <a:latin typeface="Arial"/>
                  <a:cs typeface="Arial"/>
                </a:rPr>
                <a:t>Próximos pasos</a:t>
              </a:r>
              <a:endParaRPr lang="es-ES_tradnl" sz="4400" b="1" dirty="0">
                <a:solidFill>
                  <a:srgbClr val="77CE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4A78BC-FE6D-4B4E-A383-56D80C6C797F}"/>
              </a:ext>
            </a:extLst>
          </p:cNvPr>
          <p:cNvCxnSpPr>
            <a:cxnSpLocks/>
          </p:cNvCxnSpPr>
          <p:nvPr/>
        </p:nvCxnSpPr>
        <p:spPr>
          <a:xfrm>
            <a:off x="5718189" y="1691711"/>
            <a:ext cx="19792" cy="438912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1399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5D01-6468-4BE2-8B38-9871F8E87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4" y="134101"/>
            <a:ext cx="4566996" cy="1881928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solidFill>
                  <a:srgbClr val="002A5A"/>
                </a:solidFill>
                <a:latin typeface="Arial"/>
                <a:cs typeface="Arial"/>
              </a:rPr>
              <a:t>Language Interpretation through Zoom </a:t>
            </a:r>
            <a:endParaRPr lang="es-MX" sz="4400">
              <a:solidFill>
                <a:srgbClr val="002A5A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B422F-67D8-44F3-9062-EF352A8EC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975" y="2185974"/>
            <a:ext cx="4660310" cy="40614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02A5A"/>
                </a:solidFill>
                <a:latin typeface="Arial"/>
                <a:cs typeface="Arial"/>
              </a:rPr>
              <a:t>Click Interpretation icon in your Meeting/Webinar controls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2A5A"/>
                </a:solidFill>
                <a:latin typeface="Arial"/>
                <a:cs typeface="Arial"/>
              </a:rPr>
              <a:t>Navigate to Language Channels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2A5A"/>
                </a:solidFill>
                <a:latin typeface="Arial"/>
                <a:cs typeface="Arial"/>
              </a:rPr>
              <a:t>Select Spanish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002A5A"/>
                </a:solidFill>
                <a:latin typeface="Arial"/>
                <a:cs typeface="Arial"/>
              </a:rPr>
              <a:t>Mute Original Audio</a:t>
            </a:r>
          </a:p>
          <a:p>
            <a:pPr marL="457200" lvl="1" indent="0">
              <a:buNone/>
            </a:pPr>
            <a:endParaRPr lang="en-US" sz="2200" b="1" dirty="0">
              <a:solidFill>
                <a:srgbClr val="002A5A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A5A"/>
                </a:solidFill>
                <a:latin typeface="Arial"/>
                <a:cs typeface="Arial"/>
              </a:rPr>
              <a:t>For technical assistance, email:  </a:t>
            </a:r>
            <a:r>
              <a:rPr lang="en-US" sz="2200" b="1" dirty="0">
                <a:solidFill>
                  <a:srgbClr val="002A5A"/>
                </a:solidFill>
                <a:latin typeface="Arial"/>
                <a:cs typeface="Arial"/>
              </a:rPr>
              <a:t>SAFER@waterboards.ca.gov</a:t>
            </a:r>
            <a:endParaRPr lang="es-MX" sz="2200" b="1" dirty="0">
              <a:solidFill>
                <a:srgbClr val="002A5A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383FA-F138-491D-9094-B3695A21FD2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465221" cy="4491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5CFC30-E45D-4431-B46B-489B270F781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0ED2E27-E81C-4DB0-AF00-E19AF9CCC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CALIFORNIA WATER BOARDS                                  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                  SAFER PROGRAM</a:t>
            </a:r>
          </a:p>
        </p:txBody>
      </p:sp>
      <p:grpSp>
        <p:nvGrpSpPr>
          <p:cNvPr id="5" name="Group 4" descr="Instrucciones para la interpretación de idiomas en Zoom ">
            <a:extLst>
              <a:ext uri="{FF2B5EF4-FFF2-40B4-BE49-F238E27FC236}">
                <a16:creationId xmlns:a16="http://schemas.microsoft.com/office/drawing/2014/main" id="{080DC33D-B19C-4C70-9051-3C956EFF5E22}"/>
              </a:ext>
            </a:extLst>
          </p:cNvPr>
          <p:cNvGrpSpPr/>
          <p:nvPr/>
        </p:nvGrpSpPr>
        <p:grpSpPr>
          <a:xfrm>
            <a:off x="6789249" y="134101"/>
            <a:ext cx="5266067" cy="5913606"/>
            <a:chOff x="6789249" y="134101"/>
            <a:chExt cx="5266067" cy="5913606"/>
          </a:xfrm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91AB422F-67D8-44F3-9062-EF352A8EC233}"/>
                </a:ext>
              </a:extLst>
            </p:cNvPr>
            <p:cNvSpPr txBox="1">
              <a:spLocks/>
            </p:cNvSpPr>
            <p:nvPr/>
          </p:nvSpPr>
          <p:spPr>
            <a:xfrm>
              <a:off x="6789249" y="2185974"/>
              <a:ext cx="5266067" cy="386173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2200" dirty="0">
                  <a:solidFill>
                    <a:srgbClr val="00487D"/>
                  </a:solidFill>
                  <a:latin typeface="Arial"/>
                  <a:cs typeface="Arial"/>
                </a:rPr>
                <a:t>Seleccione el icono de interpretación desde los controles de la pantalla </a:t>
              </a:r>
            </a:p>
            <a:p>
              <a:pPr lvl="1"/>
              <a:r>
                <a:rPr lang="es-MX" sz="2200" dirty="0">
                  <a:solidFill>
                    <a:srgbClr val="00487D"/>
                  </a:solidFill>
                  <a:latin typeface="Arial"/>
                  <a:cs typeface="Arial"/>
                </a:rPr>
                <a:t>En el menú de opciones, seleccione el idioma español </a:t>
              </a:r>
              <a:r>
                <a:rPr lang="en-US" sz="2200" dirty="0">
                  <a:solidFill>
                    <a:srgbClr val="00487D"/>
                  </a:solidFill>
                  <a:latin typeface="Arial"/>
                  <a:cs typeface="Arial"/>
                </a:rPr>
                <a:t>(</a:t>
              </a:r>
              <a:r>
                <a:rPr lang="en-US" sz="2200" i="1" dirty="0">
                  <a:solidFill>
                    <a:srgbClr val="00487D"/>
                  </a:solidFill>
                  <a:latin typeface="Arial"/>
                  <a:cs typeface="Arial"/>
                </a:rPr>
                <a:t>Spanish</a:t>
              </a:r>
              <a:r>
                <a:rPr lang="en-US" sz="2200" dirty="0">
                  <a:solidFill>
                    <a:srgbClr val="00487D"/>
                  </a:solidFill>
                  <a:latin typeface="Arial"/>
                  <a:cs typeface="Arial"/>
                </a:rPr>
                <a:t>)</a:t>
              </a:r>
            </a:p>
            <a:p>
              <a:pPr lvl="1"/>
              <a:r>
                <a:rPr lang="es-MX" sz="2200" dirty="0">
                  <a:solidFill>
                    <a:srgbClr val="00487D"/>
                  </a:solidFill>
                  <a:latin typeface="Arial"/>
                  <a:cs typeface="Arial"/>
                </a:rPr>
                <a:t>Seleccione la opción para silenciar el audio original (</a:t>
              </a:r>
              <a:r>
                <a:rPr lang="es-MX" sz="2200" i="1" dirty="0">
                  <a:solidFill>
                    <a:srgbClr val="00487D"/>
                  </a:solidFill>
                  <a:latin typeface="Arial"/>
                  <a:cs typeface="Arial"/>
                </a:rPr>
                <a:t>Mute Original Audio</a:t>
              </a:r>
              <a:r>
                <a:rPr lang="es-MX" sz="2200" dirty="0">
                  <a:solidFill>
                    <a:srgbClr val="00487D"/>
                  </a:solidFill>
                  <a:latin typeface="Arial"/>
                  <a:cs typeface="Arial"/>
                </a:rPr>
                <a:t>) </a:t>
              </a:r>
            </a:p>
            <a:p>
              <a:pPr marL="0" indent="0">
                <a:buNone/>
              </a:pPr>
              <a:r>
                <a:rPr lang="es-MX" sz="2200" dirty="0">
                  <a:solidFill>
                    <a:srgbClr val="00487D"/>
                  </a:solidFill>
                  <a:latin typeface="Arial"/>
                  <a:cs typeface="Arial"/>
                </a:rPr>
                <a:t>Si </a:t>
              </a:r>
              <a:r>
                <a:rPr lang="es-MX" sz="2200" dirty="0" err="1">
                  <a:solidFill>
                    <a:srgbClr val="00487D"/>
                  </a:solidFill>
                  <a:latin typeface="Arial"/>
                  <a:cs typeface="Arial"/>
                </a:rPr>
                <a:t>necesista</a:t>
              </a:r>
              <a:r>
                <a:rPr lang="es-MX" sz="2200" dirty="0">
                  <a:solidFill>
                    <a:srgbClr val="00487D"/>
                  </a:solidFill>
                  <a:latin typeface="Arial"/>
                  <a:cs typeface="Arial"/>
                </a:rPr>
                <a:t>  ayuda técnica, envíe un mensaje electrónico a: </a:t>
              </a:r>
              <a:r>
                <a:rPr lang="es-MX" sz="2200" b="1" dirty="0">
                  <a:solidFill>
                    <a:srgbClr val="00487D"/>
                  </a:solidFill>
                  <a:latin typeface="Arial"/>
                  <a:cs typeface="Arial"/>
                </a:rPr>
                <a:t>SAFER@waterboards.ca.gov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2710D9-98B4-4CD2-8680-9FD0F779E116}"/>
                </a:ext>
              </a:extLst>
            </p:cNvPr>
            <p:cNvSpPr txBox="1"/>
            <p:nvPr/>
          </p:nvSpPr>
          <p:spPr>
            <a:xfrm>
              <a:off x="6974541" y="134101"/>
              <a:ext cx="50807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4400" b="1" dirty="0">
                  <a:solidFill>
                    <a:srgbClr val="00487D"/>
                  </a:solidFill>
                  <a:latin typeface="Arial"/>
                  <a:cs typeface="Arial"/>
                </a:rPr>
                <a:t>Interpretación de idiomas en Zoom </a:t>
              </a:r>
              <a:endParaRPr lang="en-US" sz="4400" b="1" dirty="0">
                <a:solidFill>
                  <a:srgbClr val="00487D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F31DDA4-730E-419C-BF5D-246F3B876F2D}"/>
              </a:ext>
            </a:extLst>
          </p:cNvPr>
          <p:cNvGrpSpPr/>
          <p:nvPr/>
        </p:nvGrpSpPr>
        <p:grpSpPr>
          <a:xfrm>
            <a:off x="4658043" y="2564435"/>
            <a:ext cx="1782668" cy="2816758"/>
            <a:chOff x="4658043" y="2564435"/>
            <a:chExt cx="1782668" cy="2816758"/>
          </a:xfrm>
        </p:grpSpPr>
        <p:pic>
          <p:nvPicPr>
            <p:cNvPr id="14" name="Picture 13" descr="Zoom Interpretation Icon">
              <a:extLst>
                <a:ext uri="{FF2B5EF4-FFF2-40B4-BE49-F238E27FC236}">
                  <a16:creationId xmlns:a16="http://schemas.microsoft.com/office/drawing/2014/main" id="{D69CAEB7-1F9C-415D-BD0C-A2CB72196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64" t="65838" r="27263" b="4042"/>
            <a:stretch/>
          </p:blipFill>
          <p:spPr>
            <a:xfrm>
              <a:off x="4658043" y="2564435"/>
              <a:ext cx="1778383" cy="1007533"/>
            </a:xfrm>
            <a:prstGeom prst="rect">
              <a:avLst/>
            </a:prstGeom>
          </p:spPr>
        </p:pic>
        <p:pic>
          <p:nvPicPr>
            <p:cNvPr id="20" name="Picture 19" descr="Zoom Interpretation language button icon">
              <a:extLst>
                <a:ext uri="{FF2B5EF4-FFF2-40B4-BE49-F238E27FC236}">
                  <a16:creationId xmlns:a16="http://schemas.microsoft.com/office/drawing/2014/main" id="{01E434BC-33E0-4574-A74E-F735913E7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61" r="17045" b="28188"/>
            <a:stretch/>
          </p:blipFill>
          <p:spPr>
            <a:xfrm>
              <a:off x="4658043" y="3850271"/>
              <a:ext cx="1782668" cy="1530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4335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48F2D-E214-480C-A221-492A94601A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679" y="1033193"/>
            <a:ext cx="10638527" cy="5194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2A5A"/>
                </a:solidFill>
                <a:latin typeface="Arial"/>
                <a:cs typeface="Arial"/>
              </a:rPr>
              <a:t>Thank you!</a:t>
            </a:r>
          </a:p>
          <a:p>
            <a:pPr marL="0" indent="0" algn="ctr">
              <a:buNone/>
            </a:pPr>
            <a:r>
              <a:rPr lang="es-ES" sz="4800" b="1" dirty="0">
                <a:solidFill>
                  <a:srgbClr val="00487D"/>
                </a:solidFill>
                <a:latin typeface="Arial"/>
                <a:cs typeface="Arial"/>
              </a:rPr>
              <a:t>¡Gracias!</a:t>
            </a:r>
            <a:endParaRPr lang="en-US" sz="4800" dirty="0">
              <a:solidFill>
                <a:srgbClr val="00487D"/>
              </a:solidFill>
              <a:latin typeface="Source Sans Pro"/>
              <a:ea typeface="Source Sans Pro"/>
              <a:cs typeface="Calibri"/>
            </a:endParaRPr>
          </a:p>
          <a:p>
            <a:pPr marL="0" indent="0" algn="ctr">
              <a:buNone/>
            </a:pPr>
            <a:endParaRPr lang="en-US" sz="4800" dirty="0">
              <a:solidFill>
                <a:srgbClr val="000000"/>
              </a:solidFill>
              <a:latin typeface="Calibri"/>
              <a:ea typeface="Source Sans Pro"/>
              <a:cs typeface="Calibri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0070C0"/>
                </a:solidFill>
                <a:latin typeface="Arial"/>
                <a:ea typeface="Source Sans Pro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waterboards.ca.gov/safer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0070C0"/>
                </a:solidFill>
                <a:latin typeface="Arial"/>
                <a:ea typeface="Source Sans Pro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SAFER@waterboards.ca.gov</a:t>
            </a:r>
            <a:r>
              <a:rPr lang="en-US" sz="4800" dirty="0">
                <a:solidFill>
                  <a:srgbClr val="0070C0"/>
                </a:solidFill>
                <a:latin typeface="Arial"/>
                <a:ea typeface="Source Sans Pro"/>
                <a:cs typeface="Arial"/>
              </a:rPr>
              <a:t> </a:t>
            </a:r>
            <a:endParaRPr lang="en-US" sz="4800" dirty="0">
              <a:solidFill>
                <a:srgbClr val="0070C0"/>
              </a:solidFill>
              <a:ea typeface="Source Sans Pro"/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000000"/>
                </a:solidFill>
                <a:latin typeface="Arial"/>
                <a:ea typeface="Source Sans Pro"/>
                <a:cs typeface="Arial"/>
              </a:rPr>
              <a:t>916-445-5615</a:t>
            </a:r>
            <a:endParaRPr lang="en-US" sz="4800" dirty="0">
              <a:solidFill>
                <a:srgbClr val="000000"/>
              </a:solidFill>
              <a:ea typeface="Source Sans Pr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E0D83-818B-41CF-B2BB-B87633760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1D5E30D-BBE6-4822-9BEF-25ECE4079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CALIFORNIA WATER BOARDS                                  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                  SAFER PROGRAM</a:t>
            </a:r>
          </a:p>
        </p:txBody>
      </p:sp>
    </p:spTree>
    <p:extLst>
      <p:ext uri="{BB962C8B-B14F-4D97-AF65-F5344CB8AC3E}">
        <p14:creationId xmlns:p14="http://schemas.microsoft.com/office/powerpoint/2010/main" val="2140439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E975E-DCF2-4667-8998-D19E55D75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5CFC30-E45D-4431-B46B-489B270F7815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2" name="Group 1" descr="SAFER Summer Series upcoming events list">
            <a:extLst>
              <a:ext uri="{FF2B5EF4-FFF2-40B4-BE49-F238E27FC236}">
                <a16:creationId xmlns:a16="http://schemas.microsoft.com/office/drawing/2014/main" id="{56A88B98-575C-497D-B251-2D6365C1CB83}"/>
              </a:ext>
            </a:extLst>
          </p:cNvPr>
          <p:cNvGrpSpPr/>
          <p:nvPr/>
        </p:nvGrpSpPr>
        <p:grpSpPr>
          <a:xfrm>
            <a:off x="332204" y="435474"/>
            <a:ext cx="5382442" cy="5655408"/>
            <a:chOff x="332204" y="435474"/>
            <a:chExt cx="5382442" cy="56554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28D28F-D9B9-4026-928B-0D5C6D2B0384}"/>
                </a:ext>
              </a:extLst>
            </p:cNvPr>
            <p:cNvSpPr txBox="1"/>
            <p:nvPr/>
          </p:nvSpPr>
          <p:spPr>
            <a:xfrm>
              <a:off x="334907" y="2028231"/>
              <a:ext cx="5367790" cy="406265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June 17  </a:t>
              </a:r>
              <a:r>
                <a:rPr lang="en-US" sz="2400" dirty="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- Tribal Drinking Water Workshop: Nor Cal</a:t>
              </a:r>
              <a:endParaRPr lang="en-US" dirty="0"/>
            </a:p>
            <a:p>
              <a:pPr marL="285750" indent="-285750">
                <a:buFont typeface="Arial"/>
                <a:buChar char="•"/>
              </a:pPr>
              <a:endPara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r>
                <a:rPr lang="en-US" sz="2400" b="1" dirty="0">
                  <a:latin typeface="Arial"/>
                  <a:ea typeface="+mn-lt"/>
                  <a:cs typeface="Arial"/>
                </a:rPr>
                <a:t>June 22 </a:t>
              </a:r>
              <a:r>
                <a:rPr lang="en-US" sz="2400" dirty="0">
                  <a:latin typeface="Arial"/>
                  <a:ea typeface="+mn-lt"/>
                  <a:cs typeface="Arial"/>
                </a:rPr>
                <a:t>- Tribal Drinking Water Workshop: So Cal</a:t>
              </a:r>
            </a:p>
            <a:p>
              <a:pPr marL="285750" indent="-285750">
                <a:buFont typeface="Arial"/>
                <a:buChar char="•"/>
              </a:pPr>
              <a:endPara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r>
                <a:rPr lang="en-US" sz="2400" b="1" dirty="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August 4 </a:t>
              </a:r>
              <a:r>
                <a:rPr lang="en-US" sz="2400" dirty="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- Advisory Group Application Workshop</a:t>
              </a:r>
            </a:p>
            <a:p>
              <a:pPr marL="285750" indent="-285750">
                <a:buFont typeface="Arial"/>
                <a:buChar char="•"/>
              </a:pPr>
              <a:endParaRPr lang="en-US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r>
                <a:rPr lang="en-US" sz="2400" b="1" dirty="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Others</a:t>
              </a:r>
              <a:r>
                <a:rPr lang="en-US" sz="2400" dirty="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  - TBD</a:t>
              </a:r>
            </a:p>
            <a:p>
              <a:endParaRPr lang="en-US" dirty="0">
                <a:cs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A78D8BD-02EC-45B3-98CC-62FB74050F31}"/>
                </a:ext>
              </a:extLst>
            </p:cNvPr>
            <p:cNvSpPr txBox="1"/>
            <p:nvPr/>
          </p:nvSpPr>
          <p:spPr>
            <a:xfrm>
              <a:off x="332204" y="435474"/>
              <a:ext cx="5382442" cy="1230211"/>
            </a:xfrm>
            <a:prstGeom prst="rect">
              <a:avLst/>
            </a:prstGeom>
          </p:spPr>
          <p:txBody>
            <a:bodyPr rot="0" spcFirstLastPara="0" vertOverflow="overflow" horzOverflow="overflow" vert="horz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600" b="1" dirty="0">
                  <a:solidFill>
                    <a:srgbClr val="002A5A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Stay Involved: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sz="3600" b="1" dirty="0">
                  <a:solidFill>
                    <a:srgbClr val="002A5A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SAFER Summer Series!</a:t>
              </a:r>
              <a:r>
                <a:rPr lang="en-US" sz="3600" b="1" dirty="0">
                  <a:solidFill>
                    <a:schemeClr val="tx2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​</a:t>
              </a:r>
            </a:p>
          </p:txBody>
        </p:sp>
      </p:grpSp>
      <p:grpSp>
        <p:nvGrpSpPr>
          <p:cNvPr id="6" name="Group 5" descr="SAFER summer series upcoming events list in spanish">
            <a:extLst>
              <a:ext uri="{FF2B5EF4-FFF2-40B4-BE49-F238E27FC236}">
                <a16:creationId xmlns:a16="http://schemas.microsoft.com/office/drawing/2014/main" id="{D68D8964-4492-4C2A-A0BF-89DD392DDB04}"/>
              </a:ext>
            </a:extLst>
          </p:cNvPr>
          <p:cNvGrpSpPr/>
          <p:nvPr/>
        </p:nvGrpSpPr>
        <p:grpSpPr>
          <a:xfrm>
            <a:off x="6199617" y="435474"/>
            <a:ext cx="5994818" cy="5390016"/>
            <a:chOff x="6199617" y="435474"/>
            <a:chExt cx="5994818" cy="53900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903D505-9078-4FEF-A5D7-A5C528641465}"/>
                </a:ext>
              </a:extLst>
            </p:cNvPr>
            <p:cNvSpPr txBox="1"/>
            <p:nvPr/>
          </p:nvSpPr>
          <p:spPr>
            <a:xfrm>
              <a:off x="6207836" y="1670506"/>
              <a:ext cx="5986599" cy="415498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endParaRPr lang="es-ES_tradnl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_tradnl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17 de junio</a:t>
              </a:r>
              <a:r>
                <a:rPr lang="es-ES_tradnl" sz="2400" dirty="0">
                  <a:latin typeface="Arial" panose="020B0604020202020204" pitchFamily="34" charset="0"/>
                  <a:cs typeface="Arial" panose="020B0604020202020204" pitchFamily="34" charset="0"/>
                </a:rPr>
                <a:t> – Taller de agua potable tribal: Norte de California</a:t>
              </a:r>
            </a:p>
            <a:p>
              <a:pPr marL="285750" indent="-285750">
                <a:buFont typeface="Arial"/>
                <a:buChar char="•"/>
              </a:pPr>
              <a:endParaRPr lang="es-ES_tradnl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_tradnl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22 de junio -</a:t>
              </a:r>
              <a:r>
                <a:rPr lang="es-ES_tradnl" sz="24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s-ES_tradnl" sz="2400" dirty="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Taller de agua potable tribal: Sur de California</a:t>
              </a:r>
            </a:p>
            <a:p>
              <a:pPr marL="285750" indent="-285750">
                <a:buFont typeface="Arial"/>
                <a:buChar char="•"/>
              </a:pPr>
              <a:endParaRPr lang="es-ES_tradnl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_tradnl" sz="2400" b="1" dirty="0">
                  <a:latin typeface="Arial"/>
                  <a:cs typeface="Arial"/>
                </a:rPr>
                <a:t>4 de agosto </a:t>
              </a:r>
              <a:r>
                <a:rPr lang="es-ES_tradnl" sz="2400" dirty="0">
                  <a:latin typeface="Arial"/>
                  <a:cs typeface="Arial"/>
                </a:rPr>
                <a:t>– Taller de solicitud a candidatura para el Grupo Asesor SAFER</a:t>
              </a:r>
            </a:p>
            <a:p>
              <a:endParaRPr lang="es-ES_tradnl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_tradnl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Otros  -</a:t>
              </a:r>
              <a:r>
                <a:rPr lang="es-ES_tradnl" sz="2400" dirty="0">
                  <a:latin typeface="Arial" panose="020B0604020202020204" pitchFamily="34" charset="0"/>
                  <a:cs typeface="Arial" panose="020B0604020202020204" pitchFamily="34" charset="0"/>
                </a:rPr>
                <a:t> fechas por determinar</a:t>
              </a:r>
              <a:endParaRPr lang="es-ES_tradnl" dirty="0">
                <a:cs typeface="Calibri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A5D45E-0FEF-4540-8885-5D6B5E8D0F9F}"/>
                </a:ext>
              </a:extLst>
            </p:cNvPr>
            <p:cNvSpPr txBox="1"/>
            <p:nvPr/>
          </p:nvSpPr>
          <p:spPr>
            <a:xfrm>
              <a:off x="6199617" y="435474"/>
              <a:ext cx="5720612" cy="1230211"/>
            </a:xfrm>
            <a:prstGeom prst="rect">
              <a:avLst/>
            </a:prstGeom>
          </p:spPr>
          <p:txBody>
            <a:bodyPr rot="0" spcFirstLastPara="0" vertOverflow="overflow" horzOverflow="overflow" vert="horz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s-ES" sz="3600" b="1" dirty="0">
                  <a:solidFill>
                    <a:srgbClr val="00487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Este verano, ¡siga participando en la serie de eventos SAFER!</a:t>
              </a:r>
              <a:endParaRPr lang="en-US" sz="3600" b="1" dirty="0">
                <a:solidFill>
                  <a:srgbClr val="0048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AFFC88-81AF-49AD-B148-199490557509}"/>
              </a:ext>
            </a:extLst>
          </p:cNvPr>
          <p:cNvCxnSpPr/>
          <p:nvPr/>
        </p:nvCxnSpPr>
        <p:spPr>
          <a:xfrm>
            <a:off x="5867046" y="2028231"/>
            <a:ext cx="0" cy="4062651"/>
          </a:xfrm>
          <a:prstGeom prst="line">
            <a:avLst/>
          </a:prstGeom>
          <a:ln w="38100">
            <a:solidFill>
              <a:srgbClr val="002A5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8ECB446-91F2-BC46-B06C-475B28153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8693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JUNTA ESTATAL DEL AGUA 		   			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PROGRAMA SAFER</a:t>
            </a:r>
          </a:p>
        </p:txBody>
      </p:sp>
    </p:spTree>
    <p:extLst>
      <p:ext uri="{BB962C8B-B14F-4D97-AF65-F5344CB8AC3E}">
        <p14:creationId xmlns:p14="http://schemas.microsoft.com/office/powerpoint/2010/main" val="3944023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C86AA1-BA39-4B60-9F5C-FD83B90A7119}"/>
              </a:ext>
            </a:extLst>
          </p:cNvPr>
          <p:cNvSpPr txBox="1"/>
          <p:nvPr/>
        </p:nvSpPr>
        <p:spPr>
          <a:xfrm>
            <a:off x="1549792" y="3862641"/>
            <a:ext cx="9159650" cy="71003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solidFill>
                  <a:srgbClr val="002A5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Water Boards Mission Statement</a:t>
            </a:r>
            <a:r>
              <a:rPr lang="en-US" sz="44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​</a:t>
            </a:r>
          </a:p>
        </p:txBody>
      </p:sp>
      <p:pic>
        <p:nvPicPr>
          <p:cNvPr id="4" name="Picture 3" descr="A photo of a water body.">
            <a:extLst>
              <a:ext uri="{FF2B5EF4-FFF2-40B4-BE49-F238E27FC236}">
                <a16:creationId xmlns:a16="http://schemas.microsoft.com/office/drawing/2014/main" id="{8F24B981-F4F2-4B6B-B154-0FF0DF35D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641" b="-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022D44-F926-4339-B2F7-F3187B570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4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A15CFC30-E45D-4431-B46B-489B270F7815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6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35C8B30-09F4-44CA-A150-0C31F400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61984"/>
            <a:ext cx="12188952" cy="689307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 fontScale="925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CALIFORNIA WATER BOARDS                                                     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SAFER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6530D8-DDD4-48BB-B0F1-ECD9153A0A64}"/>
              </a:ext>
            </a:extLst>
          </p:cNvPr>
          <p:cNvSpPr txBox="1"/>
          <p:nvPr/>
        </p:nvSpPr>
        <p:spPr>
          <a:xfrm>
            <a:off x="0" y="4773082"/>
            <a:ext cx="12192000" cy="71003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_tradnl" sz="4400" b="1">
                <a:solidFill>
                  <a:srgbClr val="00487D"/>
                </a:solidFill>
                <a:latin typeface="Arial"/>
                <a:ea typeface="+mj-ea"/>
                <a:cs typeface="Arial"/>
              </a:rPr>
              <a:t>Enunciado de la misión de la Junta del Agua</a:t>
            </a:r>
          </a:p>
        </p:txBody>
      </p:sp>
    </p:spTree>
    <p:extLst>
      <p:ext uri="{BB962C8B-B14F-4D97-AF65-F5344CB8AC3E}">
        <p14:creationId xmlns:p14="http://schemas.microsoft.com/office/powerpoint/2010/main" val="583197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0856BE-F4C2-4C26-ADEB-02A1657829D7}"/>
              </a:ext>
            </a:extLst>
          </p:cNvPr>
          <p:cNvCxnSpPr/>
          <p:nvPr/>
        </p:nvCxnSpPr>
        <p:spPr>
          <a:xfrm>
            <a:off x="5854305" y="1682905"/>
            <a:ext cx="19792" cy="3998023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60CAD0-901C-4567-9389-FC0623D31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-4622"/>
            <a:ext cx="12196186" cy="1467318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4400" b="1">
                <a:solidFill>
                  <a:srgbClr val="ADDB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Participate – Para </a:t>
            </a:r>
            <a:r>
              <a:rPr lang="en-US" sz="4400" b="1" err="1">
                <a:solidFill>
                  <a:srgbClr val="ADDB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participar</a:t>
            </a:r>
            <a:endParaRPr lang="en-US" sz="44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 descr="Participation instructions in english">
            <a:extLst>
              <a:ext uri="{FF2B5EF4-FFF2-40B4-BE49-F238E27FC236}">
                <a16:creationId xmlns:a16="http://schemas.microsoft.com/office/drawing/2014/main" id="{7E53DA99-556A-457C-A446-D04DE97D24D3}"/>
              </a:ext>
            </a:extLst>
          </p:cNvPr>
          <p:cNvGrpSpPr/>
          <p:nvPr/>
        </p:nvGrpSpPr>
        <p:grpSpPr>
          <a:xfrm>
            <a:off x="293585" y="1601642"/>
            <a:ext cx="5314889" cy="4632037"/>
            <a:chOff x="293585" y="1601642"/>
            <a:chExt cx="5314889" cy="46320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28D28F-D9B9-4026-928B-0D5C6D2B0384}"/>
                </a:ext>
              </a:extLst>
            </p:cNvPr>
            <p:cNvSpPr txBox="1"/>
            <p:nvPr/>
          </p:nvSpPr>
          <p:spPr>
            <a:xfrm>
              <a:off x="293585" y="1601642"/>
              <a:ext cx="5314889" cy="46320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b="1" dirty="0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Technical or Language Assistance:</a:t>
              </a:r>
              <a:endParaRPr lang="en-US" sz="2400" dirty="0">
                <a:solidFill>
                  <a:srgbClr val="002A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Use the Chat 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or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Email </a:t>
              </a:r>
              <a:r>
                <a:rPr lang="en-US" sz="2400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safer@waterboards.ca.gov</a:t>
              </a:r>
              <a:endParaRPr lang="en-US" sz="2400" b="1" dirty="0">
                <a:solidFill>
                  <a:schemeClr val="accent5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en-US" sz="2400" b="1" dirty="0">
                <a:solidFill>
                  <a:schemeClr val="accent5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en-US" sz="2400" b="1" dirty="0">
                <a:solidFill>
                  <a:schemeClr val="accent5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en-US" sz="2400" b="1" dirty="0">
                <a:solidFill>
                  <a:schemeClr val="accent5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en-US" sz="2400" b="1" dirty="0">
                <a:solidFill>
                  <a:schemeClr val="accent5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en-US" sz="2000" b="1" dirty="0">
                <a:solidFill>
                  <a:srgbClr val="002A5A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/>
              <a:r>
                <a:rPr lang="es-MX" sz="2400" b="1" dirty="0" err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Phone</a:t>
              </a:r>
              <a:r>
                <a:rPr lang="es-MX" sz="2400" b="1" dirty="0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 </a:t>
              </a:r>
              <a:r>
                <a:rPr lang="es-MX" sz="2400" b="1" dirty="0" err="1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Commands</a:t>
              </a:r>
              <a:r>
                <a:rPr lang="es-MX" sz="2400" b="1" dirty="0">
                  <a:solidFill>
                    <a:srgbClr val="002A5A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 </a:t>
              </a:r>
              <a:endParaRPr lang="es-MX" sz="2400" dirty="0">
                <a:solidFill>
                  <a:srgbClr val="002A5A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/>
              <a:r>
                <a:rPr lang="es-MX" sz="2400" dirty="0">
                  <a:latin typeface="Arial" panose="020B0604020202020204" pitchFamily="34" charset="0"/>
                  <a:cs typeface="Arial" panose="020B0604020202020204" pitchFamily="34" charset="0"/>
                </a:rPr>
                <a:t>*9 </a:t>
              </a:r>
              <a:r>
                <a:rPr lang="es-MX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es-MX" sz="24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s-MX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raise</a:t>
              </a:r>
              <a:r>
                <a:rPr lang="es-MX" sz="2400" dirty="0"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es-MX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hand</a:t>
              </a:r>
              <a:endParaRPr lang="es-MX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/>
              <a:r>
                <a:rPr lang="es-MX" sz="2400" dirty="0">
                  <a:latin typeface="Arial" panose="020B0604020202020204" pitchFamily="34" charset="0"/>
                  <a:cs typeface="Arial" panose="020B0604020202020204" pitchFamily="34" charset="0"/>
                </a:rPr>
                <a:t>*6 </a:t>
              </a:r>
              <a:r>
                <a:rPr lang="es-MX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to</a:t>
              </a:r>
              <a:r>
                <a:rPr lang="es-MX" sz="2400" dirty="0">
                  <a:latin typeface="Arial" panose="020B0604020202020204" pitchFamily="34" charset="0"/>
                  <a:cs typeface="Arial" panose="020B0604020202020204" pitchFamily="34" charset="0"/>
                </a:rPr>
                <a:t> mute/</a:t>
              </a:r>
              <a:r>
                <a:rPr lang="es-MX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unmute</a:t>
              </a:r>
              <a:endParaRPr lang="es-MX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Graphic 9" descr="Icon of a chat box">
              <a:extLst>
                <a:ext uri="{FF2B5EF4-FFF2-40B4-BE49-F238E27FC236}">
                  <a16:creationId xmlns:a16="http://schemas.microsoft.com/office/drawing/2014/main" id="{D8C36A6E-995A-42B9-81D3-69C25FAF7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904783" y="3173693"/>
              <a:ext cx="1549490" cy="1549490"/>
            </a:xfrm>
            <a:prstGeom prst="rect">
              <a:avLst/>
            </a:prstGeom>
          </p:spPr>
        </p:pic>
        <p:pic>
          <p:nvPicPr>
            <p:cNvPr id="12" name="Graphic 11" descr="Icon of a raised hand">
              <a:extLst>
                <a:ext uri="{FF2B5EF4-FFF2-40B4-BE49-F238E27FC236}">
                  <a16:creationId xmlns:a16="http://schemas.microsoft.com/office/drawing/2014/main" id="{5CE06321-D59E-48E6-94FA-B4829D13B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16269" y="3062611"/>
              <a:ext cx="1549490" cy="1549490"/>
            </a:xfrm>
            <a:prstGeom prst="rect">
              <a:avLst/>
            </a:prstGeom>
          </p:spPr>
        </p:pic>
      </p:grpSp>
      <p:grpSp>
        <p:nvGrpSpPr>
          <p:cNvPr id="6" name="Group 5" descr="Participation instructions in spanish">
            <a:extLst>
              <a:ext uri="{FF2B5EF4-FFF2-40B4-BE49-F238E27FC236}">
                <a16:creationId xmlns:a16="http://schemas.microsoft.com/office/drawing/2014/main" id="{6EF74A63-458E-4C61-BFF4-015D2BAECE46}"/>
              </a:ext>
            </a:extLst>
          </p:cNvPr>
          <p:cNvGrpSpPr/>
          <p:nvPr/>
        </p:nvGrpSpPr>
        <p:grpSpPr>
          <a:xfrm>
            <a:off x="5899011" y="1601642"/>
            <a:ext cx="6292989" cy="4632037"/>
            <a:chOff x="5899011" y="1601642"/>
            <a:chExt cx="6322038" cy="463203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EB1833-5C71-4ADE-8AD9-722F90C46EA3}"/>
                </a:ext>
              </a:extLst>
            </p:cNvPr>
            <p:cNvSpPr txBox="1"/>
            <p:nvPr/>
          </p:nvSpPr>
          <p:spPr>
            <a:xfrm>
              <a:off x="5899011" y="1601642"/>
              <a:ext cx="6322038" cy="46320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400" b="1" dirty="0" err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Asistencia</a:t>
              </a:r>
              <a:r>
                <a:rPr lang="en-US" sz="2400" b="1" dirty="0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técnica</a:t>
              </a:r>
              <a:r>
                <a:rPr lang="en-US" sz="2400" b="1" dirty="0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 o de </a:t>
              </a:r>
              <a:r>
                <a:rPr lang="en-US" sz="2400" b="1" dirty="0" err="1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idiomas</a:t>
              </a:r>
              <a:r>
                <a:rPr lang="en-US" sz="2400" b="1" dirty="0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:</a:t>
              </a:r>
              <a:endParaRPr lang="en-US" sz="2400" dirty="0">
                <a:solidFill>
                  <a:srgbClr val="00487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Use la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función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de chat 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o 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correo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electrónico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safer@waterboards.ca.gov</a:t>
              </a:r>
              <a:endParaRPr lang="en-US" sz="2400" b="1" dirty="0">
                <a:solidFill>
                  <a:schemeClr val="accent5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en-US" sz="2400" b="1" dirty="0">
                <a:solidFill>
                  <a:schemeClr val="accent5"/>
                </a:solidFill>
                <a:highlight>
                  <a:srgbClr val="FFFF00"/>
                </a:highlight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en-US" sz="2400" b="1" dirty="0">
                <a:solidFill>
                  <a:schemeClr val="accent5"/>
                </a:solidFill>
                <a:highlight>
                  <a:srgbClr val="FFFF00"/>
                </a:highlight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en-US" sz="2400" b="1" dirty="0">
                <a:solidFill>
                  <a:schemeClr val="accent5"/>
                </a:solidFill>
                <a:highlight>
                  <a:srgbClr val="FFFF00"/>
                </a:highlight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en-US" sz="2400" b="1" dirty="0">
                <a:solidFill>
                  <a:schemeClr val="accent5"/>
                </a:solidFill>
                <a:highlight>
                  <a:srgbClr val="FFFF00"/>
                </a:highlight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>
                <a:spcAft>
                  <a:spcPts val="600"/>
                </a:spcAft>
              </a:pPr>
              <a:endParaRPr lang="en-US" sz="2000" b="1" dirty="0">
                <a:solidFill>
                  <a:schemeClr val="accent5"/>
                </a:solidFill>
                <a:highlight>
                  <a:srgbClr val="FFFF00"/>
                </a:highlight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/>
              <a:r>
                <a:rPr lang="es-MX" sz="2400" b="1" dirty="0">
                  <a:solidFill>
                    <a:srgbClr val="00487D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Controles del teclado del teléfono</a:t>
              </a:r>
              <a:endParaRPr lang="es-MX" sz="2400" dirty="0">
                <a:solidFill>
                  <a:srgbClr val="00487D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/>
              <a:r>
                <a:rPr lang="es-MX" sz="2400" dirty="0">
                  <a:latin typeface="Arial" panose="020B0604020202020204" pitchFamily="34" charset="0"/>
                  <a:cs typeface="Arial" panose="020B0604020202020204" pitchFamily="34" charset="0"/>
                </a:rPr>
                <a:t>*9 para pedir la palabra</a:t>
              </a:r>
              <a:endParaRPr lang="es-MX" sz="2400" dirty="0"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  <a:p>
              <a:pPr algn="ctr"/>
              <a:r>
                <a:rPr lang="es-MX" sz="2400" dirty="0">
                  <a:latin typeface="Arial" panose="020B0604020202020204" pitchFamily="34" charset="0"/>
                  <a:cs typeface="Arial" panose="020B0604020202020204" pitchFamily="34" charset="0"/>
                </a:rPr>
                <a:t>*6 para activar/desactivar el micrófono</a:t>
              </a:r>
            </a:p>
          </p:txBody>
        </p:sp>
        <p:pic>
          <p:nvPicPr>
            <p:cNvPr id="16" name="Graphic 15" descr="Icon of a chat box">
              <a:extLst>
                <a:ext uri="{FF2B5EF4-FFF2-40B4-BE49-F238E27FC236}">
                  <a16:creationId xmlns:a16="http://schemas.microsoft.com/office/drawing/2014/main" id="{1B73A404-8F09-4564-90A4-954C50B7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7042023" y="3173693"/>
              <a:ext cx="1549490" cy="1549490"/>
            </a:xfrm>
            <a:prstGeom prst="rect">
              <a:avLst/>
            </a:prstGeom>
          </p:spPr>
        </p:pic>
        <p:pic>
          <p:nvPicPr>
            <p:cNvPr id="17" name="Graphic 16" descr="Icon of a raised hand">
              <a:extLst>
                <a:ext uri="{FF2B5EF4-FFF2-40B4-BE49-F238E27FC236}">
                  <a16:creationId xmlns:a16="http://schemas.microsoft.com/office/drawing/2014/main" id="{8D9A1EDB-636C-4968-B045-E15D2F00E4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43516" y="3173693"/>
              <a:ext cx="1549490" cy="1549490"/>
            </a:xfrm>
            <a:prstGeom prst="rect">
              <a:avLst/>
            </a:prstGeom>
          </p:spPr>
        </p:pic>
      </p:grp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D23D052-CBD6-6A44-9A03-65A940A05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48" y="6184152"/>
            <a:ext cx="12188952" cy="673848"/>
          </a:xfrm>
          <a:prstGeom prst="rect">
            <a:avLst/>
          </a:prstGeom>
          <a:solidFill>
            <a:srgbClr val="00487D"/>
          </a:solidFill>
        </p:spPr>
        <p:txBody>
          <a:bodyPr vert="horz" lIns="274320" tIns="0" rIns="27432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rgbClr val="ADDBE9"/>
                </a:solidFill>
                <a:latin typeface="Calibri" panose="020F0502020204030204" pitchFamily="34" charset="0"/>
              </a:rPr>
              <a:t>JUNTA ESTATAL DEL AGUA 		   			      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</a:rPr>
              <a:t>PROGRAMA SAFER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8EB7E9C-2846-CD49-B92B-494DF2110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445676"/>
              </p:ext>
            </p:extLst>
          </p:nvPr>
        </p:nvGraphicFramePr>
        <p:xfrm>
          <a:off x="0" y="1941"/>
          <a:ext cx="12188952" cy="1467318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803900">
                  <a:extLst>
                    <a:ext uri="{9D8B030D-6E8A-4147-A177-3AD203B41FA5}">
                      <a16:colId xmlns:a16="http://schemas.microsoft.com/office/drawing/2014/main" val="693842416"/>
                    </a:ext>
                  </a:extLst>
                </a:gridCol>
                <a:gridCol w="6385052">
                  <a:extLst>
                    <a:ext uri="{9D8B030D-6E8A-4147-A177-3AD203B41FA5}">
                      <a16:colId xmlns:a16="http://schemas.microsoft.com/office/drawing/2014/main" val="885598697"/>
                    </a:ext>
                  </a:extLst>
                </a:gridCol>
              </a:tblGrid>
              <a:tr h="1467318">
                <a:tc>
                  <a:txBody>
                    <a:bodyPr/>
                    <a:lstStyle/>
                    <a:p>
                      <a:pPr algn="ctr"/>
                      <a:r>
                        <a:rPr lang="es-ES_tradnl" sz="3600">
                          <a:solidFill>
                            <a:schemeClr val="bg1"/>
                          </a:solidFill>
                        </a:rPr>
                        <a:t>To </a:t>
                      </a:r>
                      <a:r>
                        <a:rPr lang="es-ES_tradnl" sz="3600" err="1">
                          <a:solidFill>
                            <a:schemeClr val="bg1"/>
                          </a:solidFill>
                        </a:rPr>
                        <a:t>Participate</a:t>
                      </a:r>
                      <a:endParaRPr lang="es-ES_tradnl" sz="36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A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3600" dirty="0">
                          <a:solidFill>
                            <a:srgbClr val="77CEEF"/>
                          </a:solidFill>
                        </a:rPr>
                        <a:t>Para participar</a:t>
                      </a: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446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037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Poll instructions slide">
            <a:extLst>
              <a:ext uri="{FF2B5EF4-FFF2-40B4-BE49-F238E27FC236}">
                <a16:creationId xmlns:a16="http://schemas.microsoft.com/office/drawing/2014/main" id="{2CA6E25B-8395-4D96-9736-97751FBA36EA}"/>
              </a:ext>
            </a:extLst>
          </p:cNvPr>
          <p:cNvGrpSpPr/>
          <p:nvPr/>
        </p:nvGrpSpPr>
        <p:grpSpPr>
          <a:xfrm>
            <a:off x="-29309" y="0"/>
            <a:ext cx="12221309" cy="6858000"/>
            <a:chOff x="-29309" y="0"/>
            <a:chExt cx="12221309" cy="6858000"/>
          </a:xfrm>
        </p:grpSpPr>
        <p:pic>
          <p:nvPicPr>
            <p:cNvPr id="3" name="Picture 2" descr="Poll Instructions Slide">
              <a:extLst>
                <a:ext uri="{FF2B5EF4-FFF2-40B4-BE49-F238E27FC236}">
                  <a16:creationId xmlns:a16="http://schemas.microsoft.com/office/drawing/2014/main" id="{7253CF0D-DCA3-4010-A288-F21853992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311" y="0"/>
              <a:ext cx="12187075" cy="6858000"/>
            </a:xfrm>
            <a:prstGeom prst="rect">
              <a:avLst/>
            </a:prstGeom>
          </p:spPr>
        </p:pic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358D78C0-D77A-4F79-AEB4-5A582F8D60E1}"/>
                </a:ext>
              </a:extLst>
            </p:cNvPr>
            <p:cNvSpPr txBox="1">
              <a:spLocks/>
            </p:cNvSpPr>
            <p:nvPr/>
          </p:nvSpPr>
          <p:spPr>
            <a:xfrm>
              <a:off x="-29309" y="124050"/>
              <a:ext cx="12142905" cy="4130990"/>
            </a:xfrm>
            <a:prstGeom prst="rect">
              <a:avLst/>
            </a:prstGeom>
          </p:spPr>
          <p:txBody>
            <a:bodyPr vert="horz" lIns="274320" tIns="45720" rIns="274320" bIns="45720" rtlCol="0" anchor="t" anchorCtr="0">
              <a:noAutofit/>
            </a:bodyPr>
            <a:lstStyle/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60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PollEV.com/safer2019</a:t>
              </a: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3200" b="1" dirty="0">
                <a:solidFill>
                  <a:schemeClr val="bg1">
                    <a:lumMod val="75000"/>
                  </a:schemeClr>
                </a:solidFill>
                <a:latin typeface="Myriad"/>
                <a:ea typeface="+mj-ea"/>
                <a:cs typeface="+mj-cs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6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  <a:ea typeface="+mj-ea"/>
                  <a:cs typeface="+mj-cs"/>
                </a:rPr>
                <a:t>Text-in </a:t>
              </a:r>
              <a:r>
                <a:rPr lang="es-ES_tradnl" sz="60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  <a:ea typeface="+mj-ea"/>
                  <a:cs typeface="+mj-cs"/>
                </a:rPr>
                <a:t>Option</a:t>
              </a:r>
              <a:r>
                <a:rPr lang="es-ES_tradnl" sz="6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  <a:ea typeface="+mj-ea"/>
                  <a:cs typeface="+mj-cs"/>
                </a:rPr>
                <a:t> |</a:t>
              </a:r>
              <a:r>
                <a:rPr lang="es-ES_tradnl" sz="6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</a:rPr>
                <a:t>Opción por texto </a:t>
              </a:r>
              <a:r>
                <a:rPr lang="es-ES_tradnl" sz="6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  <a:ea typeface="+mj-ea"/>
                  <a:cs typeface="+mj-cs"/>
                </a:rPr>
                <a:t>: </a:t>
              </a:r>
              <a:r>
                <a:rPr lang="es-ES_tradnl" sz="60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SAFER2019 </a:t>
              </a:r>
              <a:r>
                <a:rPr lang="es-ES_tradnl" sz="6000" b="1" dirty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  <a:ea typeface="+mj-ea"/>
                  <a:cs typeface="+mj-cs"/>
                </a:rPr>
                <a:t>to|a</a:t>
              </a:r>
              <a:r>
                <a:rPr lang="es-ES_tradnl" sz="6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  <a:ea typeface="+mj-ea"/>
                  <a:cs typeface="+mj-cs"/>
                </a:rPr>
                <a:t> </a:t>
              </a:r>
              <a:r>
                <a:rPr lang="es-ES_tradnl" sz="60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22333</a:t>
              </a:r>
              <a:endParaRPr lang="es-ES_tradnl" sz="6000" dirty="0">
                <a:solidFill>
                  <a:schemeClr val="bg1"/>
                </a:solidFill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4000" b="1" dirty="0">
                <a:solidFill>
                  <a:schemeClr val="bg2"/>
                </a:solidFill>
                <a:latin typeface="Myriad"/>
                <a:ea typeface="+mj-ea"/>
                <a:cs typeface="+mj-cs"/>
              </a:endParaRPr>
            </a:p>
            <a:p>
              <a:pPr algn="r">
                <a:defRPr/>
              </a:pPr>
              <a:endParaRPr lang="es-ES_tradnl" sz="3600" i="1" dirty="0">
                <a:solidFill>
                  <a:srgbClr val="00B0F0"/>
                </a:solidFill>
                <a:latin typeface="Calibri"/>
                <a:ea typeface="+mj-ea"/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6000" b="1" dirty="0">
                <a:solidFill>
                  <a:schemeClr val="bg1"/>
                </a:solidFill>
                <a:latin typeface="Myriad"/>
                <a:ea typeface="+mj-ea"/>
                <a:cs typeface="+mj-cs"/>
              </a:endParaRPr>
            </a:p>
          </p:txBody>
        </p:sp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3875C9B0-F8FD-9645-B067-1B791F67D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3048" y="6168693"/>
              <a:ext cx="12188952" cy="689307"/>
            </a:xfrm>
            <a:prstGeom prst="rect">
              <a:avLst/>
            </a:prstGeom>
            <a:solidFill>
              <a:srgbClr val="00487D"/>
            </a:solidFill>
          </p:spPr>
          <p:txBody>
            <a:bodyPr vert="horz" lIns="274320" tIns="0" rIns="27432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rgbClr val="ADDBE9"/>
                  </a:solidFill>
                  <a:latin typeface="Calibri" panose="020F0502020204030204" pitchFamily="34" charset="0"/>
                </a:rPr>
                <a:t>JUNTA ESTATAL DEL AGUA 		   			       </a:t>
              </a:r>
              <a:r>
                <a:rPr lang="en-US" sz="2800" b="1">
                  <a:solidFill>
                    <a:srgbClr val="FFFFFF"/>
                  </a:solidFill>
                  <a:latin typeface="Calibri" panose="020F0502020204030204" pitchFamily="34" charset="0"/>
                </a:rPr>
                <a:t>PROGRAMA SAFER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955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section slide in english and spanish">
            <a:extLst>
              <a:ext uri="{FF2B5EF4-FFF2-40B4-BE49-F238E27FC236}">
                <a16:creationId xmlns:a16="http://schemas.microsoft.com/office/drawing/2014/main" id="{6736BB95-A8EB-4004-9CA3-8B4B858457AC}"/>
              </a:ext>
            </a:extLst>
          </p:cNvPr>
          <p:cNvGrpSpPr/>
          <p:nvPr/>
        </p:nvGrpSpPr>
        <p:grpSpPr>
          <a:xfrm>
            <a:off x="-29309" y="0"/>
            <a:ext cx="12221309" cy="6858000"/>
            <a:chOff x="-29309" y="0"/>
            <a:chExt cx="12221309" cy="6858000"/>
          </a:xfrm>
        </p:grpSpPr>
        <p:pic>
          <p:nvPicPr>
            <p:cNvPr id="3" name="Picture 2" descr="Section Slide with section titles in english and spanish">
              <a:extLst>
                <a:ext uri="{FF2B5EF4-FFF2-40B4-BE49-F238E27FC236}">
                  <a16:creationId xmlns:a16="http://schemas.microsoft.com/office/drawing/2014/main" id="{7253CF0D-DCA3-4010-A288-F21853992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2" y="0"/>
              <a:ext cx="12187075" cy="6858000"/>
            </a:xfrm>
            <a:prstGeom prst="rect">
              <a:avLst/>
            </a:prstGeom>
          </p:spPr>
        </p:pic>
        <p:sp>
          <p:nvSpPr>
            <p:cNvPr id="6" name="Text Placeholder 3">
              <a:extLst>
                <a:ext uri="{FF2B5EF4-FFF2-40B4-BE49-F238E27FC236}">
                  <a16:creationId xmlns:a16="http://schemas.microsoft.com/office/drawing/2014/main" id="{40FBE3E1-D522-4EB2-8CAF-7F9E98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>
            <a:xfrm>
              <a:off x="3048" y="6168693"/>
              <a:ext cx="12188952" cy="689307"/>
            </a:xfrm>
            <a:prstGeom prst="rect">
              <a:avLst/>
            </a:prstGeom>
            <a:solidFill>
              <a:srgbClr val="00487D"/>
            </a:solidFill>
          </p:spPr>
          <p:txBody>
            <a:bodyPr vert="horz" lIns="274320" tIns="0" rIns="274320" bIns="45720" rtlCol="0" anchor="ctr"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>
                  <a:solidFill>
                    <a:srgbClr val="ADDBE9"/>
                  </a:solidFill>
                  <a:latin typeface="Calibri" panose="020F0502020204030204" pitchFamily="34" charset="0"/>
                </a:rPr>
                <a:t>CALIFORNIA WATER BOARDS                                         </a:t>
              </a:r>
              <a:r>
                <a:rPr lang="en-US" sz="2800" b="1">
                  <a:solidFill>
                    <a:srgbClr val="FFFFFF"/>
                  </a:solidFill>
                  <a:latin typeface="Calibri" panose="020F0502020204030204" pitchFamily="34" charset="0"/>
                </a:rPr>
                <a:t>                  SAFER PROGRAM</a:t>
              </a:r>
            </a:p>
          </p:txBody>
        </p:sp>
        <p:sp>
          <p:nvSpPr>
            <p:cNvPr id="10" name="Title 3">
              <a:extLst>
                <a:ext uri="{FF2B5EF4-FFF2-40B4-BE49-F238E27FC236}">
                  <a16:creationId xmlns:a16="http://schemas.microsoft.com/office/drawing/2014/main" id="{358D78C0-D77A-4F79-AEB4-5A582F8D60E1}"/>
                </a:ext>
              </a:extLst>
            </p:cNvPr>
            <p:cNvSpPr txBox="1">
              <a:spLocks/>
            </p:cNvSpPr>
            <p:nvPr/>
          </p:nvSpPr>
          <p:spPr>
            <a:xfrm>
              <a:off x="-29309" y="771750"/>
              <a:ext cx="12142905" cy="3094856"/>
            </a:xfrm>
            <a:prstGeom prst="rect">
              <a:avLst/>
            </a:prstGeom>
          </p:spPr>
          <p:txBody>
            <a:bodyPr vert="horz" lIns="274320" tIns="45720" rIns="274320" bIns="45720" rtlCol="0" anchor="t" anchorCtr="0">
              <a:noAutofit/>
            </a:bodyPr>
            <a:lstStyle/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60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  </a:t>
              </a:r>
              <a:r>
                <a:rPr lang="es-ES_tradnl" sz="5400" b="1" dirty="0" err="1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Drinking</a:t>
              </a:r>
              <a:r>
                <a:rPr lang="es-ES_tradnl" sz="5400" b="1" dirty="0">
                  <a:solidFill>
                    <a:schemeClr val="bg1"/>
                  </a:solidFill>
                  <a:latin typeface="Myriad"/>
                  <a:ea typeface="+mj-ea"/>
                  <a:cs typeface="+mj-cs"/>
                </a:rPr>
                <a:t> Water in California</a:t>
              </a: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dirty="0">
                <a:solidFill>
                  <a:schemeClr val="bg1"/>
                </a:solidFill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s-ES_tradnl" sz="5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Myriad"/>
                </a:rPr>
                <a:t>El agua potable en California</a:t>
              </a: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4000" b="1" dirty="0">
                <a:solidFill>
                  <a:schemeClr val="bg2"/>
                </a:solidFill>
                <a:latin typeface="Myriad"/>
                <a:ea typeface="+mj-ea"/>
                <a:cs typeface="+mj-cs"/>
              </a:endParaRPr>
            </a:p>
            <a:p>
              <a:pPr algn="r">
                <a:defRPr/>
              </a:pPr>
              <a:endParaRPr lang="es-ES_tradnl" sz="3600" i="1" dirty="0">
                <a:solidFill>
                  <a:srgbClr val="00B0F0"/>
                </a:solidFill>
                <a:latin typeface="Calibri"/>
                <a:ea typeface="+mj-ea"/>
                <a:cs typeface="Calibri"/>
              </a:endParaRPr>
            </a:p>
            <a:p>
              <a:pPr algn="r">
                <a:lnSpc>
                  <a:spcPct val="90000"/>
                </a:lnSpc>
                <a:spcBef>
                  <a:spcPct val="0"/>
                </a:spcBef>
                <a:defRPr/>
              </a:pPr>
              <a:endParaRPr lang="es-ES_tradnl" sz="6000" b="1" dirty="0">
                <a:solidFill>
                  <a:schemeClr val="bg1"/>
                </a:solidFill>
                <a:latin typeface="Myriad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420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lides.pptx" id="{D19092ED-CF3C-41A9-A920-5466ADCE7D9B}" vid="{1F01FAC9-64E3-4430-8637-095864E45AD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slides.pptx" id="{D19092ED-CF3C-41A9-A920-5466ADCE7D9B}" vid="{1F01FAC9-64E3-4430-8637-095864E45ADE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1440" tIns="45720" rIns="91440" bIns="45720" rtlCol="0" anchor="t">
        <a:spAutoFit/>
      </a:bodyPr>
      <a:lstStyle>
        <a:defPPr algn="l">
          <a:spcAft>
            <a:spcPts val="600"/>
          </a:spcAft>
          <a:defRPr sz="2600" b="1" dirty="0">
            <a:solidFill>
              <a:schemeClr val="tx2"/>
            </a:solidFill>
            <a:latin typeface="Arial" panose="020B0604020202020204" pitchFamily="34" charset="0"/>
            <a:ea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51dfaa3-aae8-4c03-b90c-7dd4a6526d0d">
      <UserInfo>
        <DisplayName>Bean, Jessica@Waterboards</DisplayName>
        <AccountId>364</AccountId>
        <AccountType/>
      </UserInfo>
      <UserInfo>
        <DisplayName>Herrera, Elizabeth@Waterboards</DisplayName>
        <AccountId>18505</AccountId>
        <AccountType/>
      </UserInfo>
      <UserInfo>
        <DisplayName>Ford, Amanda@Waterboards</DisplayName>
        <AccountId>8253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6CE897D3D3243A3E6D92A1E0A1DC0" ma:contentTypeVersion="11" ma:contentTypeDescription="Create a new document." ma:contentTypeScope="" ma:versionID="022d20ec531477b36bea2233622a65c1">
  <xsd:schema xmlns:xsd="http://www.w3.org/2001/XMLSchema" xmlns:xs="http://www.w3.org/2001/XMLSchema" xmlns:p="http://schemas.microsoft.com/office/2006/metadata/properties" xmlns:ns2="6c42e5ae-1fbc-455d-af6c-2a4a5ed26fa3" xmlns:ns3="851dfaa3-aae8-4c03-b90c-7dd4a6526d0d" targetNamespace="http://schemas.microsoft.com/office/2006/metadata/properties" ma:root="true" ma:fieldsID="18165c8fc5f1a124b8e1eab77c5286e8" ns2:_="" ns3:_="">
    <xsd:import namespace="6c42e5ae-1fbc-455d-af6c-2a4a5ed26fa3"/>
    <xsd:import namespace="851dfaa3-aae8-4c03-b90c-7dd4a6526d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2e5ae-1fbc-455d-af6c-2a4a5ed26f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dfaa3-aae8-4c03-b90c-7dd4a6526d0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AW xmlns="http://www.net-centric.com/PAWPP">
  <Shape xmlns="" ID="vApg+hgGLgJQLi/c2pJYNprL/J8=" isBookmarkSet="no" Order="_x0031_" formula="no" inline="no" pdftag="Figure" artifact="_x0030_" validate="yes"/>
  <Shape xmlns="" ID="wmTyZhRp3QlDn8ph/iR4K+YIdD8=" pdftag="H2" isBookmarkSet="no" bookmark="yes" Order="_x0032_"/>
  <Shape xmlns="" ID="FX+fTnSczBWoYFkE++lMT2VQaPk=" pdftag="P" isBookmarkSet="no" Order="_x0033_"/>
  <HyperLink xmlns="" ID="YnRX8AvK2CreITLeCmlLZc5ZwkM=195232215579.24205_193.3135" plainAltText="safer_x0040_waterboards.ca.gov"/>
  <HyperLink xmlns="" ID="YVjrc3FxpkwVoipxByiGGzO7SsM=1952322155560.2631_193.3135" plainAltText="safer_x0040_waterboards.ca.gov"/>
  <HyperLink xmlns="" ID="n1p3p4CZ0ukjmFDRE+Z0YUcJ9d8=195232215527.20008_261.3775" plainAltText="safer_x0040_waterboards.ca.gov"/>
  <HyperLink xmlns="" ID="gBYAA5InVZUzYaMi9TWytfauHjA=1952322155606.634_256.5775" plainAltText="safer_x0040_waterboards.ca.gov"/>
  <HyperLink xmlns="" ID="jY3nypcU+tWr5RfhL6q9y2K31/Q=-188442211372.20023_196.9805" validate="" plainAltText="link_x0020_to_x0020_the_x0020_FAAST_x0020_website" language="" Lang=""/>
  <HyperLink xmlns="" ID="jY3nypcU+tWr5RfhL6q9y2K31/Q=98884020672.20023_240.1806" validate="" plainAltText="Water_x0020_Boards_x0020_SAFER_x0020_website_x0020_link" language="" Lang=""/>
  <HyperLink xmlns="" ID="jY3nypcU+tWr5RfhL6q9y2K31/Q=69743664872.20023_283.3806" validate="" plainAltText="Exceedance_x002F_Compliance_x0020_Status_x0020_of_x0020_Public_x0020_Water_x0020_map_x0020_link" language="" Lang=""/>
  <HyperLink xmlns="" ID="jY3nypcU+tWr5RfhL6q9y2K31/Q=174677600272.20023_326.5806" validate="" plainAltText="Exceedance_x002F_Compliance_x0020_Status_x0020_of_x0020_Public_x0020_Water_x0020_Systems_x0020_Map_x0020_link" language=""/>
  <HyperLink xmlns="" ID="jY3nypcU+tWr5RfhL6q9y2K31/Q=105489773972.20023_369.7805" validate="" plainAltText="SAFER_x0020_email_x0020_link" language="" Lang=""/>
  <HyperLink xmlns="" ID="jY3nypcU+tWr5RfhL6q9y2K31/Q=-175837263072.20023_412.9806" validate="" plainAltText="tribal_x0020_liaison_x0020_email_x0020_link" language="" Lang=""/>
  <HyperLink xmlns="" ID="yZXsSCXc8/91C6zqCIJwbXNxH4Q=195232215527.20008_261.3775" plainAltText="safer_x0040_waterboards.ca.gov"/>
  <HyperLink xmlns="" ID="4h1xLKXiR18J5hR7eDvpfKTs1sY=1952322155606.634_256.5775" plainAltText="safer_x0040_waterboards.ca.gov"/>
  <HyperLink xmlns="" ID="281X/IrKpeZ4fGN4aSzU5TkaWvw=195232215527.20008_261.3775" plainAltText="safer_x0040_waterboards.ca.gov"/>
  <HyperLink xmlns="" ID="xAZANaoQPT+23E7wUfzc9MsbfCw=1952322155606.634_256.5775" plainAltText="safer_x0040_waterboards.ca.gov"/>
  <HyperLink xmlns="" ID="Wh/Hj7RkC7K/DX3kDB47MWwy5r8=109256183342.2_164.619" validate="" plainAltText="waterboards_x0020_SAFER_x0020_calendar_x0020_webpage_x0020_link" language="" Lang=""/>
  <HyperLink xmlns="" ID="Wh/Hj7RkC7K/DX3kDB47MWwy5r8=195232215578.2_251.019" validate="" plainAltText="safer_x0020_email_x0020_account_x0020_link" language="" Lang=""/>
  <HyperLink xmlns="" ID="Wh/Hj7RkC7K/DX3kDB47MWwy5r8=-77622310200.95_409.419" validate="" plainAltText="Water_x0020_Boards_x0020_job_x0020_postings_x0020_link" language="" Lang=""/>
  <HyperLink xmlns="" ID="0OBiTwN4NXX10ZAdkwOLtAeHhiM=206437897503.1998_161.7391" plainAltText="waterboards.ca.gov_x002F_safer_x002F_calendar"/>
  <HyperLink xmlns="" ID="0OBiTwN4NXX10ZAdkwOLtAeHhiM=1952322155539.1998_242.3791" plainAltText="safer_x0040_waterboards.ca.gov"/>
  <HyperLink xmlns="" ID="0OBiTwN4NXX10ZAdkwOLtAeHhiM=-77622310687.4498_430.5391" plainAltText="Jobs.ca.gov_x0020_"/>
  <HyperLink xmlns="" ID="amFkft3GTR573RoHwBtODBJpJV8=988840377215.0048_260.4738" validate="" plainAltText="SAFER_x0020_website_x0020_link_x000D_" language="" Lang=""/>
  <HyperLink xmlns="" ID="amFkft3GTR573RoHwBtODBJpJV8=-1067741621164.0648_322.3138" validate="" plainAltText="SAFER_x0020_program_x0020_email_x0020_link" language="" Lang=""/>
  <Shape xmlns="" ID="CIOWl/k56nVGvqGaadI61Mt5u6o=" isBookmarkSet="no" pdftag="H1" artifact="_x0030_" bookmark="yes" Order="_x0031_"/>
  <Shape xmlns="" ID="MZkABr6AKHdGoffmd1wGZ3/TxHg=" Order="_x0036_" formula="no" inline="no" isBookmarkSet="no" bookmark="no" Lang="" validate="no" artifact="_x0031_" pdftag="_x005B_Artifact_x005D_"/>
  <Shape xmlns="" ID="n1uelg/UHhpwCWerUnupA1UXr5k=" formula="no" inline="no" isBookmarkSet="no" bookmark="no" Lang="" pdftag="Figure" artifact="_x0030_" validate="yes" Order="_x0033_"/>
  <Shape xmlns="" ID="j2qr2G+1V3AjnEZefo63CuByW+M=" pdftag="P" isBookmarkSet="no" bookmark="no" Order="_x0032_"/>
  <Shape xmlns="" ID="1qf6JxqykL2YcuWlwDiwYNdvkOM=" pdftag="" Order="_x0035_"/>
  <Shape xmlns="" ID="HCuHltFwBDcA1gXpkkvcJy5NkrU=" pdftag="" Order="_x0034_"/>
  <Shape xmlns="" ID="Xxt3nCEV1UJ+C59GZtTRkKJkl8k=" Order="_x0032_" formula="no" inline="no" pdftag="Figure" artifact="_x0030_" validate="yes"/>
  <Shape xmlns="" ID="CBEUVNK9huvHarykztSVKghdf+w=" Order="_x0032_" pdftag="_x005B_Artifact_x005D_" isBookmarkSet="no" bookmark="no"/>
  <Shape xmlns="" ID="qbirhQuCtH/HVQSGX6zzLgVcOmY=" pdftag="" Order="_x0033_"/>
  <Shape xmlns="" ID="IvtZJ4Cf09KRtj0CPI/YfnZlAm8=" pdftag="" Order="_x0034_"/>
  <Shape xmlns="" ID="z+h62jatfTYLpvENySz4uw9wMs8=" pdftag="" Order="_x0035_"/>
  <Shape xmlns="" ID="R1tU/8Mzxgb4wr9iycS42jPshxM=" pdftag="H2" isBookmarkSet="no" bookmark="yes" Order="_x0031_"/>
  <Shape xmlns="" ID="gAXTdfNwzUr+fMVtPDHPIpSkKjY=" pdftag="P" isBookmarkSet="no" bookmark="no" Order="_x0032_"/>
  <Shape xmlns="" ID="zBFaKAxpyR8vSGX5BAbGhW4nyZo=" Order="_x0031_" pdftag="_x005B_Artifact_x005D_" isBookmarkSet="no" bookmark="no"/>
  <Shape xmlns="" ID="XEna8P7QxRVoik6byQ+dMP8ByGQ=" pdftag="" Order="_x0035_"/>
  <Shape xmlns="" ID="AsJjR4KfZFkrfT4DPjNzpDjPi7Y=" pdftag="P" isBookmarkSet="no" bookmark="no" Order="_x0034_"/>
  <Shape xmlns="" ID="FlHbN8GZ89vynjgvsdBhh2FnOj0=" pdftag="" Order="_x0033_"/>
  <Shape xmlns="" ID="timBsa8A+Xh9dbTnF8lZvIiOkzg=" Order="_x0036_" formula="no" inline="no" pdftag="Figure" artifact="_x0030_" validate="yes"/>
  <Shape xmlns="" ID="yVUWwHpsg2V8yWHkPs9jnQu5jk8=" Order="_x0037_" formula="no" inline="no" pdftag="Figure" artifact="_x0030_" validate="yes"/>
  <Shape xmlns="" ID="e5qfR6e1NUFeixBDreUEz+vogYQ=" Order="_x0031_" pdftag="_x005B_Artifact_x005D_" isBookmarkSet="no" bookmark="no"/>
  <Shape xmlns="" ID="9cXcWH7nwNaoG8Nw7HoHGD9DWK4=" pdftag="" Order="_x0035_"/>
  <Shape xmlns="" ID="uy+fw7MEYJuZyRCXo4UW7fYjqXQ=" pdftag="" Order="_x0034_"/>
  <Shape xmlns="" ID="wnPqFc9p62aVhgcdCpI4ZATpjFs=" pdftag="" Order="_x0032_"/>
  <Shape xmlns="" ID="vMzYdsc7T0kMlGFiNJScFo5R7MI=" pdftag="" Order="_x0033_"/>
  <Shape xmlns="" ID="LW8+sXncvIgkp4OaDD2++pgHeis=" Order="_x0036_" formula="no" inline="no" isBookmarkSet="no" bookmark="no" artifact="_x0031_" pdftag="_x005B_Artifact_x005D_" Lang="" validate="no"/>
  <Shape xmlns="" ID="vIfGTvE11XH9xFU3cFGwzBl4uV8=" pdftag="P" isBookmarkSet="no" bookmark="no" Order="_x0033_"/>
  <Shape xmlns="" ID="YRVVhZcebSRX0as6OwvGHtvgREk=" pdftag="P" isBookmarkSet="no" bookmark="no" Order="_x0032_"/>
  <Shape xmlns="" ID="Ou2faLUPkJgSv4omGSJn4fb8LjY=" formula="no" inline="no" isBookmarkSet="no" bookmark="no" pdftag="Figure" artifact="_x0030_" Lang="" validate="yes" Order="_x0031_"/>
  <Shape xmlns="" ID="Pt6rDpDyGYAiw5rZzYoaeOkjv+Q=" Order="_x0035_" pdftag="_x005B_Artifact_x005D_" isBookmarkSet="no" bookmark="no"/>
  <Shape xmlns="" ID="2DB132/nyCnUueZLCsSnzggmhkE=" pdftag="P" isBookmarkSet="no" bookmark="no" Order="_x0034_"/>
  <Shape xmlns="" ID="qG+QigFoAfUX0s4SzvupP7uaBJU=" pdftag="P" isBookmarkSet="no" bookmark="no" Order="_x0033_"/>
  <Shape xmlns="" ID="WBXR3kOjaymKG+Hkfg1CHWgpUJs=" Order="_x0032_" pdftag="_x005B_Artifact_x005D_" isBookmarkSet="no" bookmark="no"/>
  <Shape xmlns="" ID="YnRX8AvK2CreITLeCmlLZc5ZwkM=" pdftag="" Order="_x0034_"/>
  <Shape xmlns="" ID="gc2cni97WptUMPnTX3AYYc8yEb4=" pdftag="" Order="_x0038_" formula="no" inline="no" artifact="_x0030_" validate="yes"/>
  <Shape xmlns="" ID="+2N/MwGt68oYBfFbJOkjPoOxeYc=" Order="_x0036_" formula="no" inline="no" isBookmarkSet="no" bookmark="no" artifact="_x0031_" pdftag="_x005B_Artifact_x005D_" validate="no"/>
  <Shape xmlns="" ID="JTz+TQk8ugFQ9YR/MPJC2BkI+Ho=" pdftag="P" isBookmarkSet="no" bookmark="no" Order="_x0031_"/>
  <Shape xmlns="" ID="Avs/CHAGyQwnYOBExxUc7FgEtek=" Order="_x0037_" formula="no" inline="no" pdftag="Figure" artifact="_x0030_" validate="yes"/>
  <Shape xmlns="" ID="YVjrc3FxpkwVoipxByiGGzO7SsM=" pdftag="" Order="_x0035_"/>
  <Shape xmlns="" ID="XC9D0jSYL6JgowLfw/w3t2vHtEs=" pdftag="" Order="_x0039_" formula="no" inline="no" artifact="_x0030_" validate="yes"/>
  <Shape xmlns="" ID="HwPltBBV9Im/Ovqp/fJ7ibI7jv0=" pdftag="" Order="_x0031_0" formula="no" inline="no" artifact="_x0030_" validate="yes"/>
  <Shape xmlns="" ID="vAzUtIDWm7/dKvoJYv+oNsiCxTo=" pdftag="P" isBookmarkSet="no" bookmark="no" Order="_x0035_"/>
  <Shape xmlns="" ID="BoSSA3nzA59FyYh1LkOSrjswnB4=" pdftag="P" isBookmarkSet="no" bookmark="no" Order="_x0033_"/>
  <Shape xmlns="" ID="9OxMkl8CXIz0WEQS+iTSgMON+zk=" Order="_x0031_" formula="no" inline="no" pdftag="Figure" artifact="_x0030_" validate="yes"/>
  <Shape xmlns="" ID="Jd3LVRU/x3PsAPZ9jzNYIBQx3uc=" pdftag="" Order="_x0032_"/>
  <Shape xmlns="" ID="IGbG2hB7iyHOjqfN63978/FKkSc=" pdftag="" Order="_x0033_"/>
  <Shape xmlns="" ID="n0xpJoyWxcBO9VPB/VFUYk60Y00=" Order="_x0031_" formula="no" inline="no" pdftag="Figure" artifact="_x0030_" validate="yes"/>
  <Shape xmlns="" ID="aK3dgRIE1ccwHGAta2EieY4t+Qk=" pdftag="" Order="_x0033_"/>
  <Shape xmlns="" ID="UWFGE8d4E42hO6JuVnJ/fYTkrK0=" pdftag="" Order="_x0032_"/>
  <Shape xmlns="" ID="RcPm2HAHC2uDEFWrzUHen/V1ipI=" Order="_x0031_" pdftag="_x005B_Artifact_x005D_" isBookmarkSet="no" bookmark="no"/>
  <Shape xmlns="" ID="ezvYSq1znC0e96KyMSNFIte0pt0=" pdftag="P" isBookmarkSet="no" bookmark="no" Order="_x0036_"/>
  <Shape xmlns="" ID="NHcZD/0zvixBsL/z1B7jwdsJuxE=" formula="no" inline="no" isBookmarkSet="no" bookmark="no" pdftag="Figure" artifact="_x0030_" Lang="" validate="yes" Order="_x0031_"/>
  <Shape xmlns="" ID="leeHxHKMKIZR+UGEulqyCSCx4NM=" pdftag="P" isBookmarkSet="no" bookmark="no" Order="_x0037_"/>
  <Shape xmlns="" ID="Z/FkhZDk7Yas0rnDXB3gLJ3OjBw=" pdftag="P" isBookmarkSet="no" bookmark="no" Order="_x0032_"/>
  <Shape xmlns="" ID="cQZGxH036DqkehD5s+YNpxG8O5c=" pdftag="P" isBookmarkSet="no" bookmark="no" Order="_x0033_"/>
  <Shape xmlns="" ID="1mJrFjd5Fsu+j/jf6SIx9bzf+PY=" pdftag="P" isBookmarkSet="no" bookmark="no" Order="_x0034_"/>
  <Shape xmlns="" ID="ZuQXNw6zSeCY5t+epiYjp7hNp5A=" pdftag="P" isBookmarkSet="no" bookmark="no" Order="_x0035_"/>
  <Shape xmlns="" ID="OCDOawJ9yYaPlpR6xBOqV2Mi2D4=" formula="no" inline="no" pdftag="Figure" isBookmarkSet="no" bookmark="no" artifact="_x0030_" Lang="" validate="yes" Order="_x0031_"/>
  <Shape xmlns="" ID="GYi9djWyfY/gSlaGSBUvmPJyR6c=" formula="no" inline="no" pdftag="Figure" isBookmarkSet="no" bookmark="no" artifact="_x0030_" Lang="" validate="yes" Order="_x0033_"/>
  <Shape xmlns="" ID="wjsnabLJt7m9obXjuHvD7hogVbI=" formula="no" inline="no" pdftag="Figure" isBookmarkSet="no" bookmark="no" artifact="_x0030_" Lang="" validate="yes" Order="_x0032_"/>
  <Shape xmlns="" ID="58Yr1DkWNqUZ9YPiVQ+xk9oxdmw=" Order="_x0036_" pdftag="_x005B_Artifact_x005D_" isBookmarkSet="no" bookmark="no"/>
  <Shape xmlns="" ID="PvYP7UUmx2YEAWYXJDqNSPFj9JU=" pdftag="P" isBookmarkSet="no" bookmark="no" Order="_x0035_"/>
  <Shape xmlns="" ID="pcxV+xVbEB4Ie6kSdSSdiTkb+jg=" pdftag="P" isBookmarkSet="no" bookmark="no" Order="_x0034_"/>
  <Shape xmlns="" ID="UMAIWoRUaCSvhmDqDd8HMqKmA5Q=" Order="_x0031_" pdftag="_x005B_Artifact_x005D_" isBookmarkSet="no" bookmark="no"/>
  <Shape xmlns="" ID="y5gy6v6A1JWUHfAZUpMLZYNewQ4=" pdftag="" Order="_x0034_"/>
  <Shape xmlns="" ID="Sa53gnUeslsbgOCK4fjQ+6/yUnA=" pdftag="" Order="_x0033_"/>
  <Shape xmlns="" ID="WcHjCJS+hJ1M/Ltohth6ArB5NF0=" formula="no" inline="no" isBookmarkSet="no" bookmark="no" pdftag="Figure" artifact="_x0030_" Lang="" validate="yes" Order="_x0031_"/>
  <Shape xmlns="" ID="3Udd/WB6Jq+MrFYUCHYB7Gbj4ik=" formula="no" inline="no" pdftag="Figure" isBookmarkSet="no" bookmark="no" artifact="_x0030_" Lang="" validate="yes" Order="_x0031_"/>
  <Shape xmlns="" ID="PuhM3jSICClcgOVI/B77W2rXAUE=" Order="_x0039_" pdftag="_x005B_Artifact_x005D_" isBookmarkSet="no" bookmark="no"/>
  <Shape xmlns="" ID="7Ce6QfoWS3/TkLNG4ZttutmJWnw=" Order="_x0031_1" formula="no" inline="no" validate="no" artifact="_x0031_" pdftag="_x005B_Artifact_x005D_"/>
  <Shape xmlns="" ID="lSKjFfNmjL9pC7SQF/ZRKYdiuC8=" Order="_x0038_" formula="no" inline="no" artifact="_x0031_" pdftag="_x005B_Artifact_x005D_" validate="no"/>
  <Shape xmlns="" ID="6QE/QUaOpoOEA6q/b7gTcgaBf30=" pdftag="" Order="_x0031_4"/>
  <Shape xmlns="" ID="K8QCQLBvvQ/Rk6K/gzqjPyS2atI=" pdftag="" Order="_x0031_7"/>
  <Shape xmlns="" ID="gNxPyfp7gl9k1cvg+Iqf9hHn5sQ=" pdftag="" Order="_x0031_6"/>
  <Shape xmlns="" ID="OnsZLXcBjAc+h+44ZCOzXh6dJCk=" pdftag="" Order="_x0031_9"/>
  <Shape xmlns="" ID="A+1c2zDptaOnZ972cqnuLnzs1TA=" Order="_x0039_" formula="no" inline="no" artifact="_x0031_" pdftag="_x005B_Artifact_x005D_" validate="no"/>
  <Shape xmlns="" ID="JYHig/QWYbbj9gqIC5up7Z67S5I=" Order="_x0031_3" formula="no" inline="no" artifact="_x0031_" pdftag="_x005B_Artifact_x005D_" validate="no"/>
  <Shape xmlns="" ID="f11I7yXMa/12JVnGGMMpxYpZcVU=" Order="_x0031_2" formula="no" inline="no" artifact="_x0031_" pdftag="_x005B_Artifact_x005D_" validate="no"/>
  <Shape xmlns="" ID="cjw80pwQWVAGhyVewKDC85b+3ec=" pdftag="" Order="_x0031_8"/>
  <Shape xmlns="" ID="erWLz+DkJkjrLTJS4Tv0Nb2UKIY=" pdftag="" Order="_x0031_5"/>
  <Shape xmlns="" ID="Tf0S6QWQwHa4tQoqF52cteuwxG8=" Order="_x0031_0" formula="no" inline="no" artifact="_x0031_" pdftag="_x005B_Artifact_x005D_" validate="no"/>
  <Shape xmlns="" ID="coi/Ta2meu5IaSKyb8H3b9AKXLs=" pdftag="" Order="_x0032_"/>
  <Shape xmlns="" ID="WnUtc8LROW/mqvqDTu70aBtL8CM=" pdftag="" Order="_x0033_"/>
  <Shape xmlns="" ID="7c6yybChLgeI9D9OPUUNF4FheR8=" pdftag="" Order="_x0034_"/>
  <Shape xmlns="" ID="cz7hFixLFHY/qe/HBLbZjPPFl7A=" pdftag="" Order="_x0035_"/>
  <Shape xmlns="" ID="Zxf/IjsfLYkA7HtNN3d3PCnbpNg=" pdftag="" Order="_x0036_"/>
  <Shape xmlns="" ID="gtyGnOdqN0BzTJaSfNkAbwKkelo=" pdftag="" Order="_x0037_"/>
  <Shape xmlns="" ID="Oh0yy6UFQhC0OrzSwfnWbwZz0rs=" pdftag="P" isBookmarkSet="no" bookmark="no" Order="_x0038_"/>
  <Shape xmlns="" ID="GTCLVSoWtedpGQV/67jbSB1O2Vk=" Order="_x0031_" formula="no" inline="no" pdftag="Figure" artifact="_x0030_" validate="yes"/>
  <Shape xmlns="" ID="YGPVuxFkrzr4DWVrFCvhx6KRDWo=" pdftag="" Order="_x0033_"/>
  <Shape xmlns="" ID="9nS+LOcC9ioxNQamGSqcTOCBZCw=" pdftag="" Order="_x0032_"/>
  <Shape xmlns="" ID="Y//Ky9RZnJ3BZ0t3XzNW/eU/jLM=" Order="_x0031_" formula="no" inline="no" validate="no" artifact="_x0030_" pdftag="Figure"/>
  <Shape xmlns="" ID="VfqPs6s0UZ9ZMyXowfMw2V5jgTA=" Order="_x0031_" pdftag="_x005B_Artifact_x005D_" isBookmarkSet="no" bookmark="no"/>
  <Shape xmlns="" ID="DliZMjqK7UFfjIMUQQmps5nEXMQ=" pdftag="P" isBookmarkSet="no" bookmark="no" Order="_x0031_"/>
  <Shape xmlns="" ID="h4tBccs55v5bPPrxwBJgtGri3nY=" formula="no" inline="no" pdftag="Figure" isBookmarkSet="no" bookmark="no" artifact="_x0030_" validate="yes" Order="_x0032_"/>
  <Shape xmlns="" ID="tr9jxUDn7iGjefQkBySLqIMIU2E=" pdftag="P" isBookmarkSet="no" bookmark="no" Order="_x0033_"/>
  <Shape xmlns="" ID="4OfqxF42u1TbsCANSTPZKkZiQYU=" formula="no" inline="no" pdftag="Figure" isBookmarkSet="no" bookmark="no" artifact="_x0030_" validate="yes" Order="_x0031_"/>
  <Shape xmlns="" ID="D+SUwCY8rLvXrXofFGhk8IApj/I=" pdftag="" Order="_x0031_1"/>
  <Shape xmlns="" ID="704BV2sxSPCy2qqCKt644s9+nHU=" Order="_x0035_" pdftag="_x005B_Artifact_x005D_" isBookmarkSet="no" bookmark="no"/>
  <Shape xmlns="" ID="3F/WRGDzz2F+HYliVOrx5lzi7eI=" pdftag="" Order="_x0032_"/>
  <Shape xmlns="" ID="GDUlo9LHMR+3iKxXhjXSXaeAD3I=" Order="_x0033_" formula="no" inline="no" validate="no" artifact="_x0031_" pdftag="_x005B_Artifact_x005D_"/>
  <Shape xmlns="" ID="1w1/4DneXwiOZIa76ZZ3HldviQU=" Order="_x0037_" formula="no" inline="no" validate="no" artifact="_x0031_" pdftag="_x005B_Artifact_x005D_"/>
  <Shape xmlns="" ID="eGuwMZUc9UlA/XXnwtXyhphyUUc=" Order="_x0034_" formula="no" inline="no" validate="no" artifact="_x0031_" pdftag="_x005B_Artifact_x005D_"/>
  <Shape xmlns="" ID="OHGRsK2ZgxgVGFZZhotbXDawwcg=" Order="_x0035_" formula="no" inline="no" validate="no" artifact="_x0031_" pdftag="_x005B_Artifact_x005D_"/>
  <Shape xmlns="" ID="v0Nbz8nZeflfc24aHzhSsPWlorU=" Order="_x0039_" formula="no" inline="no" validate="no" artifact="_x0031_" pdftag="_x005B_Artifact_x005D_"/>
  <Shape xmlns="" ID="9o48QS5aVJkI2/hFF7TwwC+C6r4=" Order="_x0038_" formula="no" inline="no" validate="no" artifact="_x0031_" pdftag="_x005B_Artifact_x005D_"/>
  <Shape xmlns="" ID="542na0jme2yp5LsagsOqztE9WBA=" Order="_x0036_" formula="no" inline="no" validate="no" artifact="_x0031_" pdftag="_x005B_Artifact_x005D_"/>
  <Shape xmlns="" ID="K4gQ4HoFs9K+HlgW1/7MJUJEix8=" Order="_x0031_" pdftag="_x005B_Artifact_x005D_" isBookmarkSet="no" bookmark="no"/>
  <Shape xmlns="" ID="0whlcs73MyWnvbhlgQ5LBHF2IC0=" pdftag="H2" isBookmarkSet="no" bookmark="yes" Order="_x0031_"/>
  <Shape xmlns="" ID="saCVJZS0FyL9SkgLdCCeDT1X628=" pdftag="P" isBookmarkSet="no" bookmark="no" Order="_x0037_"/>
  <Shape xmlns="" ID="JGgFI0pbzqATSIyTcDi9/wy7FOY=" pdftag="P" isBookmarkSet="no" bookmark="no" Order="_x0032_"/>
  <Shape xmlns="" ID="yJ72HYoXvEIt9zx15xKWLvCHFMg=" pdftag="P" isBookmarkSet="no" bookmark="no" Order="_x0036_"/>
  <Shape xmlns="" ID="Dwms4hKNr5MlBK+DUj/vSkcTTs0=" pdftag="P" isBookmarkSet="no" bookmark="no" Order="_x0033_"/>
  <Shape xmlns="" ID="XwzmqJLeV0yQ8ykp1HtMiW0ntNg=" pdftag="P" isBookmarkSet="no" bookmark="no" Order="_x0034_"/>
  <Shape xmlns="" ID="QlB+unLolBqPfXR9FcKr/gzIjGk=" pdftag="P" isBookmarkSet="no" bookmark="no" Order="_x0035_"/>
  <Shape xmlns="" ID="n1p3p4CZ0ukjmFDRE+Z0YUcJ9d8=" pdftag="" Order="_x0033_"/>
  <Shape xmlns="" ID="YZRZIiiQ18GrUd0FbGIISjhfltQ=" pdftag="P" isBookmarkSet="no" bookmark="no" Order="_x0031_"/>
  <Shape xmlns="" ID="GvcIbTGv0Nt4v3edVPVs/zrE9l0=" Order="_x0035_" pdftag="_x005B_Artifact_x005D_" isBookmarkSet="no" bookmark="no"/>
  <Shape xmlns="" ID="7SlyRDu1n4cmlJBDACqFTkdQuSk=" Order="_x0036_" formula="no" inline="no" pdftag="Figure" artifact="_x0030_" validate="yes"/>
  <Shape xmlns="" ID="fe6MokaVpaLGNSOLCQkb/Dwg9pQ=" pdftag="" Order="_x0035_" formula="no" inline="no" artifact="_x0030_" validate="yes"/>
  <Shape xmlns="" ID="s0PndOCs0cY67+LJxwetmTq/uj4=" Order="_x0032_" formula="no" inline="no" isBookmarkSet="no" bookmark="no" artifact="_x0031_" pdftag="_x005B_Artifact_x005D_" validate="no"/>
  <Shape xmlns="" ID="fS+5pPA7vQCXoRzRh5OCtLUOEIM=" pdftag="" Order="_x0037_"/>
  <Shape xmlns="" ID="gBYAA5InVZUzYaMi9TWytfauHjA=" pdftag="" Order="_x0034_"/>
  <Shape xmlns="" ID="sUMms+W7gBd23i2Ppjg9qDStwKk=" pdftag="P" isBookmarkSet="no" bookmark="no" Order="_x0034_"/>
  <Shape xmlns="" ID="I0Ooa5izYa9YCorUh45O9KN220I=" Order="_x0031_" formula="no" inline="no" pdftag="Figure" artifact="_x0030_" validate="yes"/>
  <Shape xmlns="" ID="qriqtq76NRJapbz2956jjnXVtc8=" pdftag="" Order="_x0032_"/>
  <Shape xmlns="" ID="qgkiucHPKDjtqZl/2RTWG99wylA=" pdftag="" Order="_x0033_"/>
  <Shape xmlns="" ID="LoMCvZgBm9fsEw5jaqTkkt5mZng=" Order="_x0039_" formula="no" inline="no" isBookmarkSet="no" bookmark="no" artifact="_x0031_" pdftag="_x005B_Artifact_x005D_" validate="no"/>
  <Shape xmlns="" ID="pH8snpVCQaoVmCRS4ZJG/Qo8aj4=" pdftag="P" isBookmarkSet="no" bookmark="no" Order="_x0032_"/>
  <Shape xmlns="" ID="wWfB8IHqO4xLdjaaDFIOScPy6Yk=" pdftag="P" isBookmarkSet="no" bookmark="no" Order="_x0031_"/>
  <Shape xmlns="" ID="OFUfI13F6dTATOuZvfQ77up8bRE=" Order="_x0035_" formula="no" inline="no" validate="no" pdftag="_x005B_Artifact_x005D_" artifact="_x0031_"/>
  <Shape xmlns="" ID="y7oSCgKN48X97oA97jDnQVlA3oE=" Order="_x0034_" formula="no" inline="no" validate="no" artifact="_x0031_" pdftag="_x005B_Artifact_x005D_"/>
  <Shape xmlns="" ID="gjv6A8CqEc8GNiyVIibm3Sx3MFk=" Order="_x0033_" formula="no" inline="no" validate="no" artifact="_x0031_" pdftag="_x005B_Artifact_x005D_"/>
  <Shape xmlns="" ID="CkFmSch0ZgKi6k6E2NWLfbKwlQc=" pdftag="" Order="_x0036_"/>
  <Shape xmlns="" ID="hxzubYeWtAa4eZaUtpePL4M9vJc=" pdftag="P" isBookmarkSet="no" bookmark="no" Order="_x0036_"/>
  <Shape xmlns="" ID="8ZHR0vXilth9uVJQNDt8MjnGcE4=" pdftag="P" isBookmarkSet="no" bookmark="no" Order="_x0037_"/>
  <Shape xmlns="" ID="24kjgJBXdY2drSM0KLmXsvQ6ePw=" pdftag="" Order="_x0038_"/>
  <Shape xmlns="" ID="xN0CygB/b4xGkSJmmfleohRzEaw=" pdftag="" Order="_x0037_"/>
  <Shape xmlns="" ID="7q8vOXC+AII6unqlQykASXMzlQQ=" pdftag="H2" isBookmarkSet="no" bookmark="yes" Order="_x0031_"/>
  <Shape xmlns="" ID="dKSRnoxo9EQc7P+/AmQptwCmCko=" Order="_x0031_" pdftag="_x005B_Artifact_x005D_" isBookmarkSet="no" bookmark="no"/>
  <Shape xmlns="" ID="VwHLDD3b4uf2Zwsl3RQMOaKTFHU=" formula="no" inline="no" pdftag="Figure" isBookmarkSet="no" bookmark="no" artifact="_x0030_" Lang="" validate="yes" Order="_x0032_"/>
  <Shape xmlns="" ID="E5FyJQjgzBwjtfUKHUCZDdlDFZI=" Order="_x0035_" formula="no" inline="no" isBookmarkSet="no" bookmark="no" artifact="_x0031_" pdftag="_x005B_Artifact_x005D_" Lang="" validate="no"/>
  <Shape xmlns="" ID="rmxKOayZIgRSPCL406yI9NLDPJU=" artifact="_x0031_" formula="no" inline="no" pdftag="Figure" isBookmarkSet="no" bookmark="no" Lang="" validate="no" Order="_x0033_"/>
  <Shape xmlns="" ID="h5bP9Ih5/46tiT1ZCH3EjEiuRhI=" pdftag="P" isBookmarkSet="no" bookmark="no" Order="_x0034_"/>
  <Shape xmlns="" ID="23meWDifmawk9BwUGJPwi4b+EGQ=" Order="_x0032_" pdftag="_x005B_Artifact_x005D_" isBookmarkSet="no" bookmark="no"/>
  <Shape xmlns="" ID="S0IiXamqQSP1kmi9kyKIKsNbmUc=" pdftag="P" isBookmarkSet="no" bookmark="no" Order="_x0034_"/>
  <Shape xmlns="" ID="MSFXC9ra/aIpypQ23TDRmRNSwxU=" formula="no" inline="no" isBookmarkSet="no" bookmark="no" pdftag="Figure" artifact="_x0030_" Lang="" validate="yes" Order="_x0032_"/>
  <Shape xmlns="" ID="bu589BTZfGFsSjy+naJXMMQJpGs=" formula="no" inline="no" pdftag="Figure" isBookmarkSet="no" bookmark="no" artifact="_x0030_" Lang="" validate="yes" Order="_x0033_"/>
  <Shape xmlns="" ID="0F5jk6nUiPvsee37h39E3ysApSY=" pdftag="P" isBookmarkSet="no" bookmark="no" Order="_x0031_"/>
  <Shape xmlns="" ID="fd73F5KgBMK6sJTp9IscxrFO9ns=" Order="_x0031_" formula="no" inline="no" pdftag="Figure" artifact="_x0030_" validate="yes"/>
  <Shape xmlns="" ID="53ATsZCQ2VYgE9hV63yvIscQSmI=" pdftag="" Order="_x0033_"/>
  <Shape xmlns="" ID="o4EUgNZBj/TVYzzgbaVSsXKMwEw=" pdftag="" Order="_x0032_"/>
  <Shape xmlns="" ID="4UENu+O5scOCIefW4mIQ2/QtVGo=" Order="_x0032_" pdftag="_x005B_Artifact_x005D_" isBookmarkSet="no" bookmark="no"/>
  <Shape xmlns="" ID="jY3nypcU+tWr5RfhL6q9y2K31/Q=" pdftag="P" isBookmarkSet="no" bookmark="no" Order="_x0032_"/>
  <Shape xmlns="" ID="uXR24GwLe+uZy5ih69GuzSaicHM=" pdftag="P" isBookmarkSet="no" bookmark="no" Order="_x0033_"/>
  <Shape xmlns="" ID="zHRNeJ0MGz2edmS3+H8G8yeLbEY=" pdftag="P" isBookmarkSet="no" bookmark="no" Order="_x0031_"/>
  <Shape xmlns="" ID="yZXsSCXc8/91C6zqCIJwbXNxH4Q=" pdftag="" Order="_x0033_"/>
  <Shape xmlns="" ID="uPBQx0u7eF13w04/s5LLMGgFf7I=" pdftag="P" isBookmarkSet="no" bookmark="no" Order="_x0031_"/>
  <Shape xmlns="" ID="pfenMoN5QRpcB9Ag3gdcK0jR0X0=" Order="_x0035_" pdftag="_x005B_Artifact_x005D_" isBookmarkSet="no" bookmark="no"/>
  <Shape xmlns="" ID="F+uNoTHqdVnxVLvvUZsjrDH5FWk=" Order="_x0036_" formula="no" inline="no" pdftag="Figure" artifact="_x0030_" validate="yes"/>
  <Shape xmlns="" ID="/j7vGUk7wkuc+UaUtZS+qwxCchE=" pdftag="" Order="_x0035_" formula="no" inline="no" artifact="_x0030_" validate="yes"/>
  <Shape xmlns="" ID="If6PZg8BsINKJdC8JXm+xLAJ6NM=" Order="_x0032_" formula="no" inline="no" isBookmarkSet="no" bookmark="no" artifact="_x0031_" pdftag="_x005B_Artifact_x005D_" validate="no"/>
  <Shape xmlns="" ID="zsbBB4pLqIZ7BIy7kQG44Jg31SQ=" pdftag="" Order="_x0037_"/>
  <Shape xmlns="" ID="4h1xLKXiR18J5hR7eDvpfKTs1sY=" pdftag="" Order="_x0034_"/>
  <Shape xmlns="" ID="5iiJMje+Q3BRwh1LVsbkRUmS3SU=" pdftag="P" isBookmarkSet="no" bookmark="no" Order="_x0034_"/>
  <Shape xmlns="" ID="JNAZO1+wUFYbfuc66FuHLwPZWRY=" Order="_x0031_" formula="no" inline="no" pdftag="Figure" artifact="_x0030_" validate="yes"/>
  <Shape xmlns="" ID="TDaD3SaQwRg8YFe1teX+FTvGBNM=" pdftag="" Order="_x0033_"/>
  <Shape xmlns="" ID="YpcdAAKU5y0Ix5xWuqpfGTgRe9A=" pdftag="" Order="_x0032_"/>
  <Shape xmlns="" ID="1SZKDSCka7nj61nPj5SXYro/3X8=" Order="_x0031_" formula="no" inline="no" pdftag="Figure" artifact="_x0030_" validate="yes"/>
  <Shape xmlns="" ID="mR7CjDZQQfU4bUEfyEMLhorhal4=" Order="_x0032_" formula="no" inline="no" validate="no" artifact="_x0031_" pdftag="_x005B_Artifact_x005D_"/>
  <Shape xmlns="" ID="otVZrJOpwNrv4dhUdwSJR4ehbgo=" formula="no" inline="no" pdftag="Figure" isBookmarkSet="no" bookmark="no" artifact="_x0030_" Lang="" validate="yes" Order="_x0031_"/>
  <Shape xmlns="" ID="QFlS9LkkQ4DWn1HPpHxMN5Ft0Ts=" Order="_x0031_" formula="no" inline="no" pdftag="Figure" artifact="_x0030_" validate="yes"/>
  <Shape xmlns="" ID="ETahlrXIunzV6iUx8WHYwQ8lyDM=" Order="_x0032_" formula="no" inline="no" validate="no" artifact="_x0031_" pdftag="_x005B_Artifact_x005D_"/>
  <Shape xmlns="" ID="QJJlUV2t/KM3+VcimLYecnR946g=" pdftag="" Order="_x0033_" artifact="_x0031_" validate="no" formula="no" inline="no"/>
  <Shape xmlns="" ID="jhiSJXvJNz7NRbkky8OLs3exfNE=" pdftag="" Order="_x0034_" artifact="_x0031_" validate="no" formula="no" inline="no"/>
  <Shape xmlns="" ID="wgx6tIgu9WvcTKQS0xPNIHTyYUY=" formula="no" inline="no" pdftag="Figure" isBookmarkSet="no" bookmark="no" artifact="_x0030_" Lang="" validate="yes" Order="_x0031_"/>
  <Shape xmlns="" ID="oy81RyPE11gIy/GqYIKUIZ5nfu0=" formula="no" inline="no" pdftag="Figure" isBookmarkSet="no" bookmark="no" artifact="_x0030_" Lang="" validate="yes" Order="_x0031_"/>
  <Shape xmlns="" ID="2VFy5QBJveUYQ+rr6nHC2TPV+0Q=" formula="no" inline="no" pdftag="Figure" isBookmarkSet="no" bookmark="no" artifact="_x0030_" Lang="" validate="yes" Order="_x0031_"/>
  <Shape xmlns="" ID="zpBQDjtgYOi+UulsfWGJRNmmEAQ=" formula="no" inline="no" pdftag="Figure" isBookmarkSet="no" bookmark="no" artifact="_x0030_" Lang="" validate="yes" Order="_x0031_"/>
  <Shape xmlns="" ID="DR4Cmrr/Bywk338649+twuOEJfA=" Order="_x0031_" formula="no" inline="no" pdftag="Figure" artifact="_x0030_" validate="yes"/>
  <Shape xmlns="" ID="A0SJFi9bLl317/ncLSNxw7OZQiY=" Order="_x0032_" formula="no" inline="no" pdftag="Figure" artifact="_x0030_" validate="yes"/>
  <Shape xmlns="" ID="QqW1NX57nu/s0cHyqAiRfc01hgM=" Order="_x0033_" formula="no" inline="no" validate="no" artifact="_x0031_" pdftag="_x005B_Artifact_x005D_"/>
  <Shape xmlns="" ID="1AvwHVRtNGNpwOSRQmLSpm/U7tM=" pdftag="" Order="_x0034_" artifact="_x0031_" validate="no" formula="no" inline="no"/>
  <Shape xmlns="" ID="799fqPKe3kCrm6VoK3MFLHwrMuQ=" Order="_x0031_" formula="no" inline="no" pdftag="Figure" artifact="_x0030_" validate="yes"/>
  <Shape xmlns="" ID="RGfyGzH095vznr7NMJaULRcdc0o=" Order="_x0032_" formula="no" inline="no" validate="no" artifact="_x0031_" pdftag="_x005B_Artifact_x005D_"/>
  <Shape xmlns="" ID="In6shWdfcOpDdCaYkqpxL2h2vK8=" Order="_x0031_" formula="no" inline="no" pdftag="Figure" artifact="_x0030_" validate="yes"/>
  <Shape xmlns="" ID="eMXiw/cW/yn2uUErTHkEp9Lw5iA=" pdftag="" Order="_x0032_"/>
  <Shape xmlns="" ID="/jU7yjEKImHf4NbQttYtEpjG9Mo=" pdftag="P" isBookmarkSet="no" bookmark="no" Order="_x0032_"/>
  <Shape xmlns="" ID="MqV9JZqhG4me5/szFCkn2GM+Dhk=" Order="_x0033_" formula="no" inline="no" validate="no" artifact="_x0031_" pdftag="_x005B_Artifact_x005D_"/>
  <Shape xmlns="" ID="zYwLstdhMc3Y/ZkDOdh5IhpxtM4=" pdftag="" Order="_x0031_6" artifact="_x0031_" validate="no" formula="no" inline="no"/>
  <Shape xmlns="" ID="EweCDKpJCDf3vBki4yFbU7NbnL4=" pdftag="" Order="_x0036_" artifact="_x0031_" validate="no" formula="no" inline="no"/>
  <Shape xmlns="" ID="jnNoxF9cdA2paTYuaX2oo71Q/t4=" pdftag="" Order="_x0038_" artifact="_x0031_" validate="no" formula="no" inline="no"/>
  <Shape xmlns="" ID="54Sg6jDI9OkfG5dE+JljX1AQWtg=" pdftag="" Order="_x0031_0" artifact="_x0031_" validate="no" formula="no" inline="no"/>
  <Shape xmlns="" ID="x+cwlrMEyIWnfSVQ+XAehic2Cus=" pdftag="" Order="_x0031_2" artifact="_x0031_" validate="no" formula="no" inline="no"/>
  <Shape xmlns="" ID="LIGsB6K3XwcxF81ht0cNrUlg3kw=" pdftag="" Order="_x0031_3" artifact="_x0031_" validate="no" formula="no" inline="no"/>
  <Shape xmlns="" ID="uNj5h+/5ibM3muoKVuH0dSsMV4I=" pdftag="" Order="_x0031_4" artifact="_x0031_" validate="no" formula="no" inline="no"/>
  <Shape xmlns="" ID="ijqmdRvtEWpcMj2s4zjVZpZ80m4=" pdftag="" Order="_x0031_5" artifact="_x0031_" validate="no" formula="no" inline="no"/>
  <Shape xmlns="" ID="s90hcmAzFgzSTamtjf3VnXljbDg=" pdftag="" Order="_x0031_7" artifact="_x0031_" validate="no" formula="no" inline="no"/>
  <Shape xmlns="" ID="g1FE/pZFA+HGzHpQNEYaPSRHllk=" pdftag="" Order="_x0031_8" artifact="_x0031_" validate="no" formula="no" inline="no"/>
  <Shape xmlns="" ID="n465CqNgrBuHX34XbVerMdG/0JM=" pdftag="" Order="_x0035_" artifact="_x0031_" validate="no" formula="no" inline="no"/>
  <Shape xmlns="" ID="cNyJyc8fftvPYdt9DDXaLkSagTM=" pdftag="" Order="_x0034_"/>
  <Shape xmlns="" ID="2Bz/EG/3EDYENKGMacReRBtr1qo=" pdftag="" Order="_x0031_"/>
  <Shape xmlns="" ID="ql7s0lnauqar09PSvFgq9ZDkvjY=" pdftag="" Order="_x0037_"/>
  <Shape xmlns="" ID="9Fvdma3rEiez4xr+hRuagcjv9Mw=" pdftag="" Order="_x0039_"/>
  <Shape xmlns="" ID="+8suZYJ2wR23L1IZoFq/luW4Stw=" pdftag="" Order="_x0031_1"/>
  <Shape xmlns="" ID="281X/IrKpeZ4fGN4aSzU5TkaWvw=" pdftag="" Order="_x0033_"/>
  <Shape xmlns="" ID="GifJLY8O9g05ZED3e0eZtizYvyg=" pdftag="P" isBookmarkSet="no" bookmark="no" Order="_x0031_"/>
  <Shape xmlns="" ID="w4PqWDmZ5UE5s7hZVIoCdrqfSFQ=" Order="_x0035_" pdftag="_x005B_Artifact_x005D_" isBookmarkSet="no" bookmark="no"/>
  <Shape xmlns="" ID="+xgWWuFGAIL2YL9tSeMeo97typ8=" Order="_x0036_" formula="no" inline="no" pdftag="Figure" artifact="_x0030_" validate="yes"/>
  <Shape xmlns="" ID="icdQ/zpxxShbHfPhYvnePEqey6g=" pdftag="" Order="_x0035_" formula="no" inline="no" artifact="_x0030_" validate="yes"/>
  <Shape xmlns="" ID="kvrdyXOMYmx1aN2rDScuzqwlZVY=" Order="_x0032_" formula="no" inline="no" isBookmarkSet="no" bookmark="no" artifact="_x0031_" pdftag="_x005B_Artifact_x005D_" validate="no"/>
  <Shape xmlns="" ID="cEg+fXRHEOclMa13mP7e25FKycw=" pdftag="" Order="_x0037_"/>
  <Shape xmlns="" ID="xAZANaoQPT+23E7wUfzc9MsbfCw=" pdftag="" Order="_x0034_"/>
  <Shape xmlns="" ID="VsFSeqqMU9Pn76I6LXzEh+9KaIg=" pdftag="P" isBookmarkSet="no" bookmark="no" Order="_x0034_"/>
  <Shape xmlns="" ID="Wh/Hj7RkC7K/DX3kDB47MWwy5r8=" pdftag="P" isBookmarkSet="no" bookmark="no" Order="_x0032_"/>
  <Shape xmlns="" ID="KP/rBwr5ibo4ie/xQRHf9G9p4eU=" Order="_x0033_" pdftag="_x005B_Artifact_x005D_" isBookmarkSet="no" bookmark="no"/>
  <Shape xmlns="" ID="0OBiTwN4NXX10ZAdkwOLtAeHhiM=" pdftag="" Order="_x0035_"/>
  <Shape xmlns="" ID="CIDWhTItPObOXkAGD3n/0eb/Y7Y=" pdftag="P" isBookmarkSet="no" bookmark="no" Order="_x0034_"/>
  <Shape xmlns="" ID="+r6KXJnXx8DRyk/TYIY4gxJiuvY=" pdftag="P" isBookmarkSet="no" bookmark="no" Order="_x0031_"/>
  <Shape xmlns="" ID="tCq//LULgqntMaFEXtkYlpKYh9I=" pdftag="" Order="_x0032_"/>
  <Shape xmlns="" ID="sf+BjkKXnGFS/GS6OCrQXguhGZI=" formula="no" inline="no" isBookmarkSet="no" bookmark="no" Order="_x0033_" artifact="_x0031_" pdftag="_x005B_Artifact_x005D_" validate="no"/>
  <Shape xmlns="" ID="amFkft3GTR573RoHwBtODBJpJV8=" pdftag="P" isBookmarkSet="no" bookmark="no" Order="_x0031_"/>
  <Shape xmlns="" ID="CqBwa4FEl1Ih3G/oS6KoLMWHAMs=" Order="_x0031_" pdftag="_x005B_Artifact_x005D_" isBookmarkSet="no" bookmark="no"/>
  <Shape xmlns="" ID="/FrciZ2XAYkRGxiRuWM0PTjNZcY=" pdftag="P" isBookmarkSet="no" bookmark="no" Order="_x0032_"/>
  <SubText xmlns="" ID="vApg+hgGLgJQLi/c2pJYNprL/J8=" ActualText="SAFER_x0020_Community_x0020_Workshop_x000D__x000A_June_x0020_15_x002C__x0020_2021_x002C__x0020_6:00-7:30_x0020_pm_x000D__x000A_Taller_x0020_Comunitario_x0020_SAFER_x000D__x000A_15_x0020_de_x0020_junio_x0020_de_x0020_2021_x002C__x0020_6:00-7:30_x0020_pm"/>
  <SubText xmlns="" ID="n1uelg/UHhpwCWerUnupA1UXr5k=" ActualText=""/>
  <SubText xmlns="" ID="Xxt3nCEV1UJ+C59GZtTRkKJkl8k=" ActualText="We_x2019_ll_x0020_Begin_x0020_Soon_x0021__x000D__x000A_For_x0020_technical_x00A0_assistance_x002C__x0020_email:_x0020__x0020_SAFER_x0040_waterboards.ca.gov_x000D__x000A__x00A1_Pronto_x0020_comenzaremos_x0021__x0020__x000D__x000A_Si_x0020_necesita_x0020_ayuda_x0020_técnica_x002C__x0020_envíe_x0020_un_x0020_mensaje_x0020_a:_x0020_SAFER_x0040_waterboards.ca.gov"/>
  <SubText xmlns="" ID="MZkABr6AKHdGoffmd1wGZ3/TxHg=" ActualText=""/>
  <SubText xmlns="" ID="timBsa8A+Xh9dbTnF8lZvIiOkzg=" ActualText="Interpretation"/>
  <SubText xmlns="" ID="yVUWwHpsg2V8yWHkPs9jnQu5jk8=" ActualText="off_x002C__x0020_english_x002C__x0020_spanish_x002C__x0020_mute_x0020_original_x0020_audio"/>
  <SubText xmlns="" ID="LW8+sXncvIgkp4OaDD2++pgHeis=" ActualText=""/>
  <SubText xmlns="" ID="Ou2faLUPkJgSv4omGSJn4fb8LjY=" ActualText=""/>
  <SubText xmlns="" ID="gc2cni97WptUMPnTX3AYYc8yEb4=" ActualText=""/>
  <SubText xmlns="" ID="+2N/MwGt68oYBfFbJOkjPoOxeYc=" ActualText=""/>
  <SubText xmlns="" ID="Avs/CHAGyQwnYOBExxUc7FgEtek=" ActualText=""/>
  <SubText xmlns="" ID="XC9D0jSYL6JgowLfw/w3t2vHtEs=" ActualText=""/>
  <SubText xmlns="" ID="HwPltBBV9Im/Ovqp/fJ7ibI7jv0=" ActualText=""/>
  <SubText xmlns="" ID="9OxMkl8CXIz0WEQS+iTSgMON+zk=" ActualText="PollEV.com_x002F_safer2019_x000D__x000A_Text-in_x0020_Option_x0020__x007C_Opción_x0020_por_x0020_texto_x0020_:_x0020__x000D__x000A_SAFER2019_x0020_to_x007C_a_x0020_22333"/>
  <SubText xmlns="" ID="n0xpJoyWxcBO9VPB/VFUYk60Y00=" ActualText="Drinking_x0020_Water_x0020_in_x0020_California_x000D__x000A_El_x0020_agua_x0020_potable_x0020_en_x0020_California"/>
  <SubText xmlns="" ID="NHcZD/0zvixBsL/z1B7jwdsJuxE=" ActualText=""/>
  <SubText xmlns="" ID="OCDOawJ9yYaPlpR6xBOqV2Mi2D4=" ActualText=""/>
  <SubText xmlns="" ID="GYi9djWyfY/gSlaGSBUvmPJyR6c=" ActualText=""/>
  <SubText xmlns="" ID="wjsnabLJt7m9obXjuHvD7hogVbI=" ActualText=""/>
  <SubText xmlns="" ID="WcHjCJS+hJ1M/Ltohth6ArB5NF0=" ActualText="SAFER_x0020_Drinking_x0020_Water_x002C__x0020_Safe_x0020_and_x0020_Affordable_x0020_Funding_x0020_for_x0020_Equity_x0020_and_x0020_Resilience"/>
  <SubText xmlns="" ID="3Udd/WB6Jq+MrFYUCHYB7Gbj4ik=" ActualText=""/>
  <SubText xmlns="" ID="7Ce6QfoWS3/TkLNG4ZttutmJWnw=" ActualText=""/>
  <SubText xmlns="" ID="lSKjFfNmjL9pC7SQF/ZRKYdiuC8=" ActualText=""/>
  <SubText xmlns="" ID="A+1c2zDptaOnZ972cqnuLnzs1TA=" ActualText=""/>
  <SubText xmlns="" ID="JYHig/QWYbbj9gqIC5up7Z67S5I=" ActualText=""/>
  <SubText xmlns="" ID="f11I7yXMa/12JVnGGMMpxYpZcVU=" ActualText=""/>
  <SubText xmlns="" ID="Tf0S6QWQwHa4tQoqF52cteuwxG8=" ActualText=""/>
  <SubText xmlns="" ID="GTCLVSoWtedpGQV/67jbSB1O2Vk=" ActualText="Quiz_x0021__x0020__x0020__x0020__x0020__x0020__x0020__x0020__x0020__x00A1_Prueba_x0021__x0020__x0020_"/>
  <SubText xmlns="" ID="Y//Ky9RZnJ3BZ0t3XzNW/eU/jLM=" ActualText=""/>
  <Shape xmlns="" ID="YDufNedE/iwhFkcflc0Ja0+LlXI=" pdftag="" formula="no" artifact="_x0030_" inline="no" validate="yes"/>
  <SubText xmlns="" ID="h4tBccs55v5bPPrxwBJgtGri3nY=" ActualText=""/>
  <SubText xmlns="" ID="4OfqxF42u1TbsCANSTPZKkZiQYU=" ActualText="Can_x0020_you_x0020_name_x0020_one_x0020_tool_x0020_the_x0020_SAFER_x0020_program_x0020_uses_x003F__x000D__x000A__x00BF_Puede_x0020_nombrar_x0020_uno_x0020_de_x0020_los_x0020_recursos_x0020_del_x0020_programa_x0020_SAFER_x003F_"/>
  <SubText xmlns="" ID="GDUlo9LHMR+3iKxXhjXSXaeAD3I=" ActualText=""/>
  <SubText xmlns="" ID="1w1/4DneXwiOZIa76ZZ3HldviQU=" ActualText=""/>
  <SubText xmlns="" ID="eGuwMZUc9UlA/XXnwtXyhphyUUc=" ActualText=""/>
  <SubText xmlns="" ID="OHGRsK2ZgxgVGFZZhotbXDawwcg=" ActualText=""/>
  <SubText xmlns="" ID="v0Nbz8nZeflfc24aHzhSsPWlorU=" ActualText=""/>
  <SubText xmlns="" ID="9o48QS5aVJkI2/hFF7TwwC+C6r4=" ActualText=""/>
  <SubText xmlns="" ID="542na0jme2yp5LsagsOqztE9WBA=" ActualText=""/>
  <SubText xmlns="" ID="7SlyRDu1n4cmlJBDACqFTkdQuSk=" ActualText=""/>
  <SubText xmlns="" ID="fe6MokaVpaLGNSOLCQkb/Dwg9pQ=" ActualText=""/>
  <SubText xmlns="" ID="s0PndOCs0cY67+LJxwetmTq/uj4=" ActualText=""/>
  <SubText xmlns="" ID="I0Ooa5izYa9YCorUh45O9KN220I=" ActualText="Key_x0020_SAFER_x0020_Parts_x000D__x000A_Componentes_x0020_claves_x0020_de_x0020_SAFER"/>
  <SubText xmlns="" ID="LoMCvZgBm9fsEw5jaqTkkt5mZng=" ActualText=""/>
  <SubText xmlns="" ID="OFUfI13F6dTATOuZvfQ77up8bRE=" ActualText=""/>
  <SubText xmlns="" ID="VwHLDD3b4uf2Zwsl3RQMOaKTFHU=" ActualText="Emergency_x0020_or_x0020_urgent_x0020_funding_x000D__x000A_Financiamiento_x0020_urgente_x000D__x000A_Out_x0020_of_x0020_compliance_x0020_water_x0020_systems_x000D__x000A_Sistemas_x0020_de_x0020_agua_x0020_que_x0020_no_x0020_cumplen_x0020_con_x0020_las_x0020_normas_x0020_establecidas_x000D__x000A_Accelerate_x0020_consolidations_x000D__x000A_La_x0020_aceleración_x0020_de_x0020_consolidaciones_x000D__x000A_Interim_x0020_and_x0020_long-term_x0020_solutions_x000D__x000A_Soluciones_x0020_provisorias_x0020_y_x0020_de_x0020_largo_x0020_plazo"/>
  <SubText xmlns="" ID="y7oSCgKN48X97oA97jDnQVlA3oE=" ActualText=""/>
  <SubText xmlns="" ID="gjv6A8CqEc8GNiyVIibm3Sx3MFk=" ActualText=""/>
  <SubText xmlns="" ID="E5FyJQjgzBwjtfUKHUCZDdlDFZI=" ActualText=""/>
  <SubText xmlns="" ID="MSFXC9ra/aIpypQ23TDRmRNSwxU=" ActualText=""/>
  <SubText xmlns="" ID="bu589BTZfGFsSjy+naJXMMQJpGs=" ActualText=""/>
  <SubText xmlns="" ID="fd73F5KgBMK6sJTp9IscxrFO9ns=" ActualText="Connect_x0020_with_x0020_SAFER_x000D__x000A_Conéctese_x0020_con_x0020_SAFER"/>
  <SubText xmlns="" ID="F+uNoTHqdVnxVLvvUZsjrDH5FWk=" ActualText=""/>
  <SubText xmlns="" ID="/j7vGUk7wkuc+UaUtZS+qwxCchE=" ActualText=""/>
  <SubText xmlns="" ID="If6PZg8BsINKJdC8JXm+xLAJ6NM=" ActualText=""/>
  <SubText xmlns="" ID="JNAZO1+wUFYbfuc66FuHLwPZWRY=" ActualText="Community_x0020_Speaker:_x0020_Mike_x0020_Bailey_x0020_Presentador_x0020_comunitario:_x0020_Mike_x0020_Bailey"/>
  <SubText xmlns="" ID="1SZKDSCka7nj61nPj5SXYro/3X8=" ActualText=""/>
  <SubText xmlns="" ID="mR7CjDZQQfU4bUEfyEMLhorhal4=" ActualText=""/>
  <SubText xmlns="" ID="otVZrJOpwNrv4dhUdwSJR4ehbgo=" ActualText=""/>
  <SubText xmlns="" ID="QFlS9LkkQ4DWn1HPpHxMN5Ft0Ts=" ActualText=""/>
  <SubText xmlns="" ID="ETahlrXIunzV6iUx8WHYwQ8lyDM=" ActualText=""/>
  <SubText xmlns="" ID="wgx6tIgu9WvcTKQS0xPNIHTyYUY=" ActualText=""/>
  <SubText xmlns="" ID="oy81RyPE11gIy/GqYIKUIZ5nfu0=" ActualText=""/>
  <SubText xmlns="" ID="2VFy5QBJveUYQ+rr6nHC2TPV+0Q=" ActualText=""/>
  <SubText xmlns="" ID="zpBQDjtgYOi+UulsfWGJRNmmEAQ=" ActualText=""/>
  <SubText xmlns="" ID="DR4Cmrr/Bywk338649+twuOEJfA=" ActualText=""/>
  <SubText xmlns="" ID="A0SJFi9bLl317/ncLSNxw7OZQiY=" ActualText=""/>
  <SubText xmlns="" ID="QqW1NX57nu/s0cHyqAiRfc01hgM=" ActualText=""/>
  <SubText xmlns="" ID="799fqPKe3kCrm6VoK3MFLHwrMuQ=" ActualText=""/>
  <SubText xmlns="" ID="RGfyGzH095vznr7NMJaULRcdc0o=" ActualText=""/>
  <SubText xmlns="" ID="In6shWdfcOpDdCaYkqpxL2h2vK8=" ActualText=""/>
  <SubText xmlns="" ID="MqV9JZqhG4me5/szFCkn2GM+Dhk=" ActualText=""/>
  <SubText xmlns="" ID="+xgWWuFGAIL2YL9tSeMeo97typ8=" ActualText=""/>
  <SubText xmlns="" ID="icdQ/zpxxShbHfPhYvnePEqey6g=" ActualText=""/>
  <SubText xmlns="" ID="kvrdyXOMYmx1aN2rDScuzqwlZVY=" ActualText=""/>
  <SubText xmlns="" ID="YDufNedE/iwhFkcflc0Ja0+LlXI=" ActualText=""/>
  <Shape xmlns="" ID="G+vu/c78nKmitmlbqIJWZf8YYrM=" isBookmarkSet="no" bookmark="no" formula="no" inline="no" pdftag="Figure" Lang="" artifact="_x0030_" validate="yes" Order="_x0031_"/>
  <Shape xmlns="" ID="8RgRGhnNX2mHdENxnbzTeFpFjko=" isBookmarkSet="no" bookmark="no" Order="_x0033_" validate="no" artifact="_x0031_" pdftag="_x005B_Artifact_x005D_" formula="no" inline="no"/>
  <Shape xmlns="" ID="fpDcp3TkaZ9fKT2qJsYqu4cz7AM=" isBookmarkSet="no" bookmark="no" formula="no" inline="no" pdftag="Figure" Lang="" artifact="_x0030_" validate="yes" Order="_x0031_"/>
  <Shape xmlns="" ID="RAik2dIm0/h64Zo8iUHMIu2NUZY=" isBookmarkSet="no" bookmark="no" formula="no" inline="no" pdftag="Figure" artifact="_x0030_" Lang="" validate="yes" Order="_x0033_"/>
  <Shape xmlns="" ID="5rqWPiiKwkjLS88Bb/mbKlrm5bo=" isBookmarkSet="no" bookmark="no" formula="no" inline="no" Order="_x0033_" artifact="_x0031_" pdftag="_x005B_Artifact_x005D_" validate="no"/>
  <Shape xmlns="" ID="GF+J9FHtwIg8FDA3QWmWSCRg6S8=" isBookmarkSet="no" bookmark="no" formula="no" inline="no" pdftag="Figure" artifact="_x0030_" Lang="" validate="yes" Order="_x0031_"/>
  <Shape xmlns="" ID="l3lTNMedUv2NE5Yz4vU8wt/2enY=" isBookmarkSet="no" bookmark="no" formula="no" inline="no" pdftag="Figure" artifact="_x0030_" Lang="" validate="yes" Order="_x0032_"/>
  <Shape xmlns="" ID="7TgKSg7e7Z2c1LQ01hN8mByKEyQ=" isBookmarkSet="no" bookmark="no" formula="no" inline="no" pdftag="Figure" artifact="_x0030_" Lang="" validate="yes" Order="_x0032_"/>
  <Shape xmlns="" ID="Lp8Qztl8liRC+U61UB23i2hR0IA=" isBookmarkSet="no" bookmark="no" formula="no" inline="no" pdftag="Figure" artifact="_x0030_" Lang="" validate="yes" Order="_x0034_"/>
  <Shape xmlns="" ID="+lMeKtCw/yGE1A8pRvNEDTGWIwE=" isBookmarkSet="no" bookmark="no" formula="no" inline="no" pdftag="Figure" artifact="_x0030_" Lang="" validate="yes" Order="_x0031_"/>
  <Shape xmlns="" ID="5risO7GQ5cm6tRh95tqki8YqwEY=" isBookmarkSet="no" bookmark="no" formula="no" inline="no" pdftag="Figure" artifact="_x0030_" Lang="" validate="yes" Order="_x0031_"/>
  <Shape xmlns="" ID="Vy4fxpyCDw8qbaf62cwlHpk+Ghk=" isBookmarkSet="no" bookmark="no" Order="_x0032_" validate="no" artifact="_x0031_" pdftag="_x005B_Artifact_x005D_" formula="no" inline="no"/>
  <Shape xmlns="" ID="WWaE0POgGfldGAcRYc9ShZ0h2iA=" isBookmarkSet="no" bookmark="no" formula="no" inline="no" pdftag="Figure" artifact="_x0030_" Lang="" validate="yes" Order="_x0035_"/>
  <Shape xmlns="" ID="uSdACnIacyRacUEsI/CIKXWMRMM=" isBookmarkSet="no" bookmark="no" formula="no" inline="no" pdftag="Figure" artifact="_x0030_" Lang="" validate="yes" Order="_x0034_"/>
  <Shape xmlns="" ID="48dhpFfQt51IYQ7NkUhKawGE6ho=" isBookmarkSet="no" bookmark="no" formula="no" inline="no" pdftag="Figure" artifact="_x0030_" Lang="" validate="yes" Order="_x0032_"/>
  <Shape xmlns="" ID="XlBRAayiOkgtvfYP7fk1CSPSyCg=" isBookmarkSet="no" bookmark="no" formula="no" inline="no" pdftag="Figure" artifact="_x0030_" Lang="" validate="yes" Order="_x0037_"/>
  <Shape xmlns="" ID="+/GrKh9SwLYAOd0Te0rBggvonlg=" isBookmarkSet="no" bookmark="no" formula="no" inline="no" pdftag="Figure" artifact="_x0030_" Lang="" validate="yes" Order="_x0033_"/>
  <Shape xmlns="" ID="tph3hIBCc3UQ8KiFMVwq/ZebQRI=" isBookmarkSet="no" bookmark="no" formula="no" inline="no" pdftag="Figure" artifact="_x0030_" Lang="" validate="yes" Order="_x0036_"/>
  <Shape xmlns="" ID="ZPihge65z3o1xNK3NQZMhjIMrqQ=" isBookmarkSet="no" bookmark="no" formula="no" inline="no" pdftag="Figure" artifact="_x0030_" validate="yes" Order="_x0031_"/>
  <Shape xmlns="" ID="1VF2U0zVzo6Bb5606nKUKF9uVoM=" pdftag="P" isBookmarkSet="no" bookmark="no" Order="_x0032_"/>
  <Shape xmlns="" ID="OYJ0oYQrYg3X8LyIIuAVWRZ7KIE=" isBookmarkSet="no" bookmark="no" Order="_x0032_" formula="no" validate="no" artifact="_x0031_" pdftag="_x005B_Artifact_x005D_" inline="no"/>
  <Shape xmlns="" ID="8w/Z0TUkPkg3gyYWGLaRjS6eY1o=" isBookmarkSet="no" bookmark="no" Order="_x0033_" formula="no" inline="no" artifact="_x0031_" pdftag="_x005B_Artifact_x005D_" validate="no"/>
  <Shape xmlns="" ID="Eimhg1CRPnteSVK8y71uaQEqrhM=" isBookmarkSet="no" bookmark="no" formula="no" inline="no" pdftag="Figure" artifact="_x0030_" validate="yes" Order="_x0032_"/>
  <Shape xmlns="" ID="ZQUW3bipJQ7nwg+Muv2xFlFAXE0=" isBookmarkSet="no" bookmark="no" formula="no" inline="no" pdftag="Figure" artifact="_x0030_" validate="yes" Order="_x0033_"/>
  <Shape xmlns="" ID="4xYSjqavdQU/5wdZ8WhhzFHufh8=" isBookmarkSet="no" bookmark="no" formula="no" inline="no" pdftag="Figure" artifact="_x0030_" Lang="" validate="yes" Order="_x0031_"/>
  <Shape xmlns="" ID="D/Gdij9XjhOrEsUf2pnvKSaN6/s=" isBookmarkSet="no" bookmark="no" formula="no" inline="no" pdftag="Figure" artifact="_x0030_" Lang="" validate="yes" Order="_x0033_"/>
  <Shape xmlns="" ID="n06yr6HOob+Q8skuIOCeRO5EiLM=" isBookmarkSet="no" bookmark="no" formula="no" inline="no" pdftag="Figure" artifact="_x0030_" Lang="" validate="yes" Order="_x0035_"/>
  <Shape xmlns="" ID="0ehPbzxkK3fFUD4OmgpJPl2WOuA=" isBookmarkSet="no" bookmark="no" formula="no" inline="no" pdftag="Figure" artifact="_x0030_" Lang="" validate="yes" Order="_x0034_"/>
  <Shape xmlns="" ID="am3tsjzO3oMP8a4dCgTUBEObPTg=" isBookmarkSet="no" bookmark="no" formula="no" inline="no" pdftag="Figure" artifact="_x0030_" Lang="" validate="yes" Order="_x0031_"/>
  <Shape xmlns="" ID="smFxkw/4lg6DZPtpWXF3rSt08z0=" isBookmarkSet="no" bookmark="no" formula="no" inline="no" pdftag="Figure" artifact="_x0030_" Lang="" validate="yes" Order="_x0033_"/>
  <Shape xmlns="" ID="dNq0SPV6BqZZ6zHMAVVEMdiPDg4=" isBookmarkSet="no" bookmark="no" formula="no" inline="no" pdftag="Figure" artifact="_x0030_" Lang="" validate="yes" Order="_x0032_"/>
  <Shape xmlns="" ID="YmrGufiS4HrngqnEqX6c2S1hvpE=" isBookmarkSet="no" bookmark="no" formula="no" inline="no" pdftag="Figure" artifact="_x0030_" Lang="" validate="yes" Order="_x0031_"/>
  <Shape xmlns="" ID="iJLS5+/E1YiJXyHKtWdBwU4t1dM=" isBookmarkSet="no" bookmark="no" formula="no" inline="no" pdftag="Figure" artifact="_x0030_" Lang="" validate="yes" Order="_x0031_"/>
  <Shape xmlns="" ID="UrJHwjgyYwDa/lohVEQ34D/drRM=" isBookmarkSet="no" bookmark="no" formula="no" inline="no" pdftag="Figure" artifact="_x0030_" Lang="" validate="yes" Order="_x0031_"/>
  <Shape xmlns="" ID="yRN0e3tXuwGDnrkH/lHabF0niDc=" isBookmarkSet="no" bookmark="no" formula="no" inline="no" pdftag="Figure" artifact="_x0030_" Lang="" validate="yes" Order="_x0031_"/>
  <Shape xmlns="" ID="8/CrvAPwzNCDJe+Huazml9CjQxU=" isBookmarkSet="no" bookmark="no" formula="no" inline="no" pdftag="Figure" artifact="_x0030_" Lang="" validate="yes" Order="_x0032_"/>
  <Shape xmlns="" ID="wPmIf+tYszVPgZDsSR+QrzQDh0I=" isBookmarkSet="no" bookmark="no" formula="no" inline="no" pdftag="Figure" artifact="_x0030_" Lang="" validate="yes" Order="_x0031_"/>
  <Shape xmlns="" ID="X22c+6UiUaHaDe+H6Udn2y5QYGc=" isBookmarkSet="no" bookmark="no" formula="no" inline="no" pdftag="Figure" artifact="_x0030_" Lang="" validate="yes" Order="_x0031_"/>
  <Shape xmlns="" ID="7/6ytzLNpJg56kMxwIzga/DB984=" isBookmarkSet="no" bookmark="no" formula="no" inline="no" pdftag="Figure" artifact="_x0030_" validate="yes" Order="_x0031_" Lang=""/>
  <Shape xmlns="" ID="icecZnwSKqxVZY4MwH3XUaFiMMI=" isBookmarkSet="no" bookmark="no" formula="no" inline="no" pdftag="Figure" artifact="_x0030_" Lang="" validate="yes" Order="_x0033_"/>
  <Shape xmlns="" ID="eLjSRM1R3cxu8SF3lPhMSmgsycw=" isBookmarkSet="no" bookmark="no" formula="no" inline="no" pdftag="Figure" artifact="_x0030_" Lang="" validate="yes" Order="_x0032_"/>
  <Shape xmlns="" ID="u2qHwf/gDjHWmAPmgWQJiAuIhiE=" isBookmarkSet="no" bookmark="no" formula="no" inline="no" pdftag="Figure" artifact="_x0030_" Lang="" validate="yes" Order="_x0033_"/>
  <table xmlns="" ID="BoSSA3nzA59FyYh1LkOSrjswnB4=" Exclude="no" LinkedHeaders="" Scope="" type="_x0030_" HRows="_x0030_" HCols="_x0030_" Summary="" TableLinerizing="H" Header="no" Caption="no"/>
  <table xmlns="" ID="6WLUvmD/19Z4S2ejSLXEf5VNqoI=" Exclude="no" LinkedHeaders="" Scope="" Header="no" Caption="no"/>
  <SubText xmlns="" ID="8RgRGhnNX2mHdENxnbzTeFpFjko=" ActualText=""/>
  <SubText xmlns="" ID="Vy4fxpyCDw8qbaf62cwlHpk+Ghk=" ActualText=""/>
  <Shape xmlns="" ID="jR+VE7jWKTnMHgeIo7duOKIyk2I=" formula="no" inline="no" pdftag="Figure" isBookmarkSet="no" Lang="" artifact="_x0030_" validate="yes" Order="_x0034_"/>
  <Shape xmlns="" ID="SH7tZhcE+nPrTurcGUnCNvX4Rgc=" Order="_x0033_" pdftag="_x005B_Artifact_x005D_" isBookmarkSet="no"/>
  <Shape xmlns="" ID="zL689Rd5BQ2j9S2JlwQPF7O40xQ=" Order="_x0031_" pdftag="_x005B_Artifact_x005D_" isBookmarkSet="no"/>
  <SubText xmlns="" ID="G+vu/c78nKmitmlbqIJWZf8YYrM=" ActualText="SAFER_x0020_Community_x0020_Workshop_x000D__x000A_June_x0020_15_x002C__x0020_2021_x002C__x0020_6:00-7:30_x0020_pm_x000D__x000A_Taller_x0020_Comunitario_x0020_SAFER_x000D__x000A_15_x0020_de_x0020_junio_x0020_de_x0020_2021_x002C__x0020_6:00-7:30_x0020_pm"/>
  <SubText xmlns="" ID="jR+VE7jWKTnMHgeIo7duOKIyk2I=" ActualText="Grabación._x0020_Este_x0020_evento_x0020_se_x0020_está_x0020_grabando._x0020_Al_x0020_ingresar_x0020_a_x0020_la_x0020_reunión_x002C__x0020_usted_x0020_otorga_x0020_su_x0020_consentimiento_x0020_para_x0020_que_x0020_lo_x0020_graben._x000D__x000A_"/>
  <SubText xmlns="" ID="fpDcp3TkaZ9fKT2qJsYqu4cz7AM=" ActualText=""/>
  <SubText xmlns="" ID="RAik2dIm0/h64Zo8iUHMIu2NUZY=" ActualText="Seleccione_x0020_el_x0020_icono_x0020_de_x0020_interpretación_x0020_desde_x0020_los_x0020_controles_x0020_de_x0020_la_x0020_pantalla_x0020__x000D__x000A_En_x0020_el_x0020_menú_x0020_de_x0020_opciones_x002C__x0020_seleccione_x0020_el_x0020_idioma_x0020_español_x0020__x0028_Spanish_x0029__x000D__x000A_Seleccione_x0020_la_x0020_opción_x0020_para_x0020_silenciar_x0020_el_x0020_audio_x0020_original_x0020__x0028_Mute_x0020_Original_x0020_Audio_x0029__x00A0__x000D__x000A_Si_x0020_necesista_x0020__x0020_ayuda_x0020_técnica_x002C__x0020_envíe_x0020_un_x0020_mensaje_x0020_electrónico_x0020_a:_x0020_SAFER_x0040_waterboards.ca.gov"/>
  <SubText xmlns="" ID="5rqWPiiKwkjLS88Bb/mbKlrm5bo=" ActualText=""/>
  <SubText xmlns="" ID="GF+J9FHtwIg8FDA3QWmWSCRg6S8=" ActualText="Stay_x0020_Involved:_x0020_SAFER_x0020_Summer_x0020_Series_x0021_June_x0020_17_x00A0__x0020_-_x0020_Tribal_x0020_Drinking_x0020_Water_x0020_Workshop:_x0020_Nor_x0020_Cal_x000D__x000A_June_x0020_22_x0020_-_x00A0_Tribal_x0020_Drinking_x0020_Water_x0020_Workshop:_x00A0_So_x0020_Cal_x000D__x000A_August_x0020_4_x0020_-_x0020_Advisory_x0020_Group_x0020_Application_x0020_Workshop_x000D__x000A_Others_x00A0__x0020_-_x0020_TBD"/>
  <SubText xmlns="" ID="l3lTNMedUv2NE5Yz4vU8wt/2enY=" ActualText="Este_x0020_verano_x002C__x0020__x00A1_siga_x0020_participando_x00A0_en_x0020_la_x0020_serie_x0020_de_x0020_eventos_x0020_SAFER_x0021__x000D__x000A_17_x0020_de_x0020_junio_x0020__x2013__x0020_Taller_x0020_de_x0020_agua_x0020_potable_x0020_tribal:_x0020_Norte_x0020_de_x0020_California_x000D__x000A_22_x0020_de_x0020_junio_x0020_-_x00A0_Taller_x0020_de_x00A0_agua_x00A0_potable_x0020_tribal:_x0020_Sur_x0020_de_x00A0_California_x000D__x000A_4_x0020_de_x0020_agosto_x0020__x2013__x0020_Taller_x0020_de_x0020_solicitud_x0020_a_x0020_candidatura_x0020_para_x0020_el_x0020_Grupo_x0020_Asesor_x0020_SAFER_x000D__x000A_Otros_x00A0__x0020_-_x0020_fechas_x0020_por_x0020_determinar"/>
  <SubText xmlns="" ID="+lMeKtCw/yGE1A8pRvNEDTGWIwE=" ActualText="PollEV.com_x002F_safer2019_x000D__x000A_Text-in_x0020_Option_x0020__x007C_Opción_x0020_por_x0020_texto_x0020_:_x0020__x000D__x000A_SAFER2019_x0020_to_x007C_a_x0020_22333"/>
  <SubText xmlns="" ID="5risO7GQ5cm6tRh95tqki8YqwEY=" ActualText="_x0020_Drinking_x0020_Water_x0020_in_x0020_California_x000D__x000A_El_x0020_agua_x0020_potable_x0020_en_x0020_California"/>
  <SubText xmlns="" ID="7TgKSg7e7Z2c1LQ01hN8mByKEyQ=" ActualText="Technical_x0020_or_x0020_Language_x0020_Assistance:_x0020_use_x0020_the_x0020_chat_x0020_or_x0020_email_x0020_safer_x0040_waterboards.ca.govPhone_x00A0_Commands_x00A0_:_x0020__x000D__x000A__x002A_9_x00A0_to_x00A0_raise_x00A0_hand_x000D__x000A__x002A_6_x00A0_to_x00A0_mute_x002F_unmute"/>
  <SubText xmlns="" ID="Lp8Qztl8liRC+U61UB23i2hR0IA=" ActualText="Asistencia_x0020_técnica_x0020_o_x0020_de_x0020_idiomas:_x000D__x000A_Use_x0020_la_x0020_función_x0020_de_x0020_chat_x0020_o_x00A0_correo_x0020_electrónico_x0020__x0020_safer_x0040_waterboards.ca.gov_x000D__x000A_Controles_x0020_del_x0020_teclado_x0020_del_x0020_teléfono_x000D__x000A__x002A_9_x00A0_para_x0020_pedir_x0020_la_x0020_palabra_x000D__x000A__x002A_6_x00A0_para_x0020_activar_x002F_desactivar_x0020_el_x0020_micrófono"/>
  <SubText xmlns="" ID="48dhpFfQt51IYQ7NkUhKawGE6ho=" ActualText="Annual_x0020_drinking_x0020_water_x0020_needs_x0020_assessment_x000D__x000A_Informe_x0020_anual:_x0020_Diagnóstico_x0020_de_x0020_necesidades_x0020_de_x0020_agua_x0020_potable"/>
  <SubText xmlns="" ID="+/GrKh9SwLYAOd0Te0rBggvonlg=" ActualText="Comprehensive_x0020_water_x0020_system_x0020_support_x000D__x000A_Apoyo_x0020_integral_x0020_para_x0020_los_x0020_sistemas_x0020_de_x0020_agua"/>
  <SubText xmlns="" ID="uSdACnIacyRacUEsI/CIKXWMRMM=" ActualText="Community_x0020_outreach_x0020_and_x0020_engagement_x00A0__x000D__x000A_Extensión_x0020_y_x0020_participación_x0020_comunitaria"/>
  <SubText xmlns="" ID="WWaE0POgGfldGAcRYc9ShZ0h2iA=" ActualText="Funding_x0020_sources_x000D__x000A_Fuentes_x0020_de_x0020_financiamiento"/>
  <SubText xmlns="" ID="tph3hIBCc3UQ8KiFMVwq/ZebQRI=" ActualText="Regulatory_x0020_authorities_x000D__x000A_Autoridades_x0020_reguladoras"/>
  <SubText xmlns="" ID="XlBRAayiOkgtvfYP7fk1CSPSyCg=" ActualText="SAFER_x00A0_Advisory_x0020_Group_x000D__x000A_Grupo_x0020_Asesor_x0020_SAFER"/>
  <SubText xmlns="" ID="ZPihge65z3o1xNK3NQZMhjIMrqQ=" ActualText="Quiz_x0021__x0020__x0020__x0020__x0020__x0020__x0020__x0020__x0020__x00A1_Prueba_x0021__x0020__x0020_"/>
  <SubText xmlns="" ID="OYJ0oYQrYg3X8LyIIuAVWRZ7KIE=" ActualText=""/>
  <SubText xmlns="" ID="8w/Z0TUkPkg3gyYWGLaRjS6eY1o=" ActualText=""/>
  <SubText xmlns="" ID="Eimhg1CRPnteSVK8y71uaQEqrhM=" ActualText=""/>
  <SubText xmlns="" ID="ZQUW3bipJQ7nwg+Muv2xFlFAXE0=" ActualText=""/>
  <SubText xmlns="" ID="4xYSjqavdQU/5wdZ8WhhzFHufh8=" ActualText="Key_x0020_SAFER_x0020_Parts_x000D__x000A_Componentes_x0020_claves_x0020_de_x0020_SAFER"/>
  <SubText xmlns="" ID="D/Gdij9XjhOrEsUf2pnvKSaN6/s=" ActualText="Risk_x0020_Assessment_x000D__x000A_Evaluación_x0020_de_x0020_riesgos"/>
  <SubText xmlns="" ID="0ehPbzxkK3fFUD4OmgpJPl2WOuA=" ActualText="Cost_x0020_Assessment_x0020__x000D__x000A_Estudio_x0020_de_x0020_costos"/>
  <SubText xmlns="" ID="n06yr6HOob+Q8skuIOCeRO5EiLM=" ActualText="Affordability_x0020_Assessment_x000D__x000A_Evaluación_x0020_de_x0020_asequibilidad"/>
  <SubText xmlns="" ID="am3tsjzO3oMP8a4dCgTUBEObPTg=" ActualText="Connect_x0020_with_x0020_SAFER_x000D__x000A_Conéctese_x0020_con_x0020_SAFER"/>
  <SubText xmlns="" ID="dNq0SPV6BqZZ6zHMAVVEMdiPDg4=" ActualText=""/>
  <SubText xmlns="" ID="smFxkw/4lg6DZPtpWXF3rSt08z0=" ActualText=""/>
  <SubText xmlns="" ID="YmrGufiS4HrngqnEqX6c2S1hvpE=" ActualText="Community_x0020_Speaker:_x0020_Mike_x0020_Bailey_x000D__x000A_presentador_x0020_comunitario:_x0020_Mike_x0020_Bailey"/>
  <SubText xmlns="" ID="iJLS5+/E1YiJXyHKtWdBwU4t1dM=" ActualText=""/>
  <SubText xmlns="" ID="UrJHwjgyYwDa/lohVEQ34D/drRM=" ActualText=""/>
  <SubText xmlns="" ID="yRN0e3tXuwGDnrkH/lHabF0niDc=" ActualText=""/>
  <SubText xmlns="" ID="8/CrvAPwzNCDJe+Huazml9CjQxU=" ActualText=""/>
  <SubText xmlns="" ID="wPmIf+tYszVPgZDsSR+QrzQDh0I=" ActualText=""/>
  <SubText xmlns="" ID="X22c+6UiUaHaDe+H6Udn2y5QYGc=" ActualText=""/>
  <SubText xmlns="" ID="7/6ytzLNpJg56kMxwIzga/DB984=" ActualText=""/>
  <SubText xmlns="" ID="eLjSRM1R3cxu8SF3lPhMSmgsycw=" ActualText=""/>
  <SubText xmlns="" ID="icecZnwSKqxVZY4MwH3XUaFiMMI=" ActualText=""/>
  <SubText xmlns="" ID="u2qHwf/gDjHWmAPmgWQJiAuIhiE=" ActualText="Próximos_x0020_pasos_x000D__x000A_Eventos:_x0020_waterboards.ca.gov_x002F_safer_x002F_calendar_x000D__x000A_Comuníquese_x0020_con_x0020_nosotros:_x000D__x000A_safer_x0040_waterboards.ca.gov_x00A0__x000D__x000A_916-445-5615_x000D__x000A_Comente_x0020_sobre_x0020_el_x0020_Plan_x0020_de_x0020_Desembolsos_x0020_del_x0020_Fondo_x000D__x000A_Forme_x0020_parte_x0020_del_x0020_Grupo_x0020_Asesor_x000D__x000A__x00A1_Solicite_x0020_empleo_x0021__x0020_Jobs.ca.gov_x0020_"/>
  <SubText xmlns="" ID="sf+BjkKXnGFS/GS6OCrQXguhGZI=" ActualText=""/>
  <Shape xmlns="" ID="E/1iUjeLttvOLbEOPz5h4KDAqAo=" pdftag="P" isBookmarkSet="no" Order="_x0032_" bookmark="no"/>
  <Shape xmlns="" ID="qLeLLPeEvhU24dmja/5DPcsJk8Q=" pdftag="Figure" artifact="_x0030_" validate="yes" isBookmarkSet="no" Order="_x0031_" Lang=""/>
  <Shape xmlns="" ID="I2nqtoSaPLAjSVukkAri5J4L/Ng=" pdftag="P" isBookmarkSet="no" Order="_x0033_" bookmark="no"/>
  <SubText xmlns="" ID="qLeLLPeEvhU24dmja/5DPcsJk8Q=" ActualText=""/>
</PAW>
</file>

<file path=customXml/itemProps1.xml><?xml version="1.0" encoding="utf-8"?>
<ds:datastoreItem xmlns:ds="http://schemas.openxmlformats.org/officeDocument/2006/customXml" ds:itemID="{E3C49F13-BE4B-4B92-94CB-B6458F6C91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970C03-AFE6-42B6-BF4D-20D7ED0DAAF5}">
  <ds:schemaRefs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51dfaa3-aae8-4c03-b90c-7dd4a6526d0d"/>
    <ds:schemaRef ds:uri="6c42e5ae-1fbc-455d-af6c-2a4a5ed26fa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9374375-D58C-4991-A748-EDED7DDFC0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42e5ae-1fbc-455d-af6c-2a4a5ed26fa3"/>
    <ds:schemaRef ds:uri="851dfaa3-aae8-4c03-b90c-7dd4a6526d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5DD345D-E01E-4434-B1AC-A3EC6889DB72}">
  <ds:schemaRefs>
    <ds:schemaRef ds:uri="http://www.net-centric.com/PAWPP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1863</Words>
  <Application>Microsoft Office PowerPoint</Application>
  <PresentationFormat>Widescreen</PresentationFormat>
  <Paragraphs>350</Paragraphs>
  <Slides>40</Slides>
  <Notes>40</Notes>
  <HiddenSlides>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Myriad</vt:lpstr>
      <vt:lpstr>Source Sans Pro</vt:lpstr>
      <vt:lpstr>Symbol</vt:lpstr>
      <vt:lpstr>Office Theme</vt:lpstr>
      <vt:lpstr>Office Theme</vt:lpstr>
      <vt:lpstr>Office Theme</vt:lpstr>
      <vt:lpstr>Office Theme</vt:lpstr>
      <vt:lpstr>PowerPoint Presentation</vt:lpstr>
      <vt:lpstr>Recording</vt:lpstr>
      <vt:lpstr>PowerPoint Presentation</vt:lpstr>
      <vt:lpstr>Language Interpretation through Zoom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is NOT regulated by the State?  ¿Cuál de estos sistemas NO está regulado por el estado? </vt:lpstr>
      <vt:lpstr>PowerPoint Presentation</vt:lpstr>
      <vt:lpstr>PowerPoint Presentation</vt:lpstr>
      <vt:lpstr>Needs Assessment - Diagnóstico de Necesidades</vt:lpstr>
      <vt:lpstr>2020-21 Fund Expenditure Plan Priorities Prioridades del Plan de Desembolsos del Fondo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area - ~50 homes Well Testing - 9 of 10 wells unsafe Project Manager - RCAC Basic Community Outreach Design Funding $ Design, Engineering and Outreach Construction Funding $ Construction - New pipelines Clean Water Phase 2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Community Workshop / Taller Comunitario SAFER</dc:title>
  <dc:subject/>
  <dc:creator>California Water Boards / Junta Estatal del Agua</dc:creator>
  <cp:keywords>water; safe, SAFER program; programa SAFER</cp:keywords>
  <cp:lastModifiedBy>Vasquez-Rodriguez, Itzel@Waterboards</cp:lastModifiedBy>
  <cp:revision>5</cp:revision>
  <dcterms:created xsi:type="dcterms:W3CDTF">2021-06-09T19:16:02Z</dcterms:created>
  <dcterms:modified xsi:type="dcterms:W3CDTF">2021-06-30T21:03:06Z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0x0101004216CE897D3D3243A3E6D92A1E0A1DC0</vt:lpwstr>
  </property>
</Properties>
</file>