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sldIdLst>
    <p:sldId id="300" r:id="rId5"/>
    <p:sldId id="258" r:id="rId6"/>
    <p:sldId id="295" r:id="rId7"/>
    <p:sldId id="261" r:id="rId8"/>
    <p:sldId id="262" r:id="rId9"/>
    <p:sldId id="260" r:id="rId10"/>
    <p:sldId id="267" r:id="rId11"/>
    <p:sldId id="268" r:id="rId12"/>
    <p:sldId id="271" r:id="rId13"/>
    <p:sldId id="269" r:id="rId14"/>
    <p:sldId id="270" r:id="rId15"/>
    <p:sldId id="272" r:id="rId16"/>
    <p:sldId id="281" r:id="rId17"/>
    <p:sldId id="282" r:id="rId18"/>
    <p:sldId id="302" r:id="rId19"/>
    <p:sldId id="290" r:id="rId20"/>
    <p:sldId id="291" r:id="rId21"/>
    <p:sldId id="293" r:id="rId22"/>
    <p:sldId id="296" r:id="rId23"/>
    <p:sldId id="284" r:id="rId24"/>
    <p:sldId id="283" r:id="rId25"/>
    <p:sldId id="297" r:id="rId26"/>
    <p:sldId id="303" r:id="rId27"/>
    <p:sldId id="274" r:id="rId28"/>
    <p:sldId id="298" r:id="rId29"/>
    <p:sldId id="285" r:id="rId30"/>
    <p:sldId id="288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F5F26-0C80-694A-A74D-67585BBBDDC8}" v="25" dt="2020-05-06T23:39:08.503"/>
    <p1510:client id="{FB12554F-456A-4562-B463-C775AEA5ECB5}" v="10" dt="2020-05-06T23:37:42.9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Ford" userId="fef831f4-253a-41ba-bc4f-0e04b4b3c8e2" providerId="ADAL" clId="{3D9F5F26-0C80-694A-A74D-67585BBBDDC8}"/>
    <pc:docChg chg="custSel addSld delSld modSld sldOrd">
      <pc:chgData name="Amanda Ford" userId="fef831f4-253a-41ba-bc4f-0e04b4b3c8e2" providerId="ADAL" clId="{3D9F5F26-0C80-694A-A74D-67585BBBDDC8}" dt="2020-05-06T23:39:08.503" v="138" actId="962"/>
      <pc:docMkLst>
        <pc:docMk/>
      </pc:docMkLst>
      <pc:sldChg chg="modSp">
        <pc:chgData name="Amanda Ford" userId="fef831f4-253a-41ba-bc4f-0e04b4b3c8e2" providerId="ADAL" clId="{3D9F5F26-0C80-694A-A74D-67585BBBDDC8}" dt="2020-05-06T23:32:03.941" v="115" actId="962"/>
        <pc:sldMkLst>
          <pc:docMk/>
          <pc:sldMk cId="2946062553" sldId="271"/>
        </pc:sldMkLst>
        <pc:spChg chg="mod">
          <ac:chgData name="Amanda Ford" userId="fef831f4-253a-41ba-bc4f-0e04b4b3c8e2" providerId="ADAL" clId="{3D9F5F26-0C80-694A-A74D-67585BBBDDC8}" dt="2020-05-06T23:32:03.941" v="115" actId="962"/>
          <ac:spMkLst>
            <pc:docMk/>
            <pc:sldMk cId="2946062553" sldId="271"/>
            <ac:spMk id="3" creationId="{0D9FBF2F-0831-4F19-979D-BBE4A474E7A4}"/>
          </ac:spMkLst>
        </pc:spChg>
        <pc:picChg chg="mod">
          <ac:chgData name="Amanda Ford" userId="fef831f4-253a-41ba-bc4f-0e04b4b3c8e2" providerId="ADAL" clId="{3D9F5F26-0C80-694A-A74D-67585BBBDDC8}" dt="2020-05-06T23:31:42.457" v="114" actId="962"/>
          <ac:picMkLst>
            <pc:docMk/>
            <pc:sldMk cId="2946062553" sldId="271"/>
            <ac:picMk id="7" creationId="{1B873F36-7018-4BE0-AFD7-B3AB4789254F}"/>
          </ac:picMkLst>
        </pc:picChg>
      </pc:sldChg>
      <pc:sldChg chg="addSp delSp modSp">
        <pc:chgData name="Amanda Ford" userId="fef831f4-253a-41ba-bc4f-0e04b4b3c8e2" providerId="ADAL" clId="{3D9F5F26-0C80-694A-A74D-67585BBBDDC8}" dt="2020-05-06T23:34:23.056" v="120" actId="962"/>
        <pc:sldMkLst>
          <pc:docMk/>
          <pc:sldMk cId="3220647851" sldId="284"/>
        </pc:sldMkLst>
        <pc:graphicFrameChg chg="del">
          <ac:chgData name="Amanda Ford" userId="fef831f4-253a-41ba-bc4f-0e04b4b3c8e2" providerId="ADAL" clId="{3D9F5F26-0C80-694A-A74D-67585BBBDDC8}" dt="2020-05-06T23:33:45.720" v="116" actId="478"/>
          <ac:graphicFrameMkLst>
            <pc:docMk/>
            <pc:sldMk cId="3220647851" sldId="284"/>
            <ac:graphicFrameMk id="8" creationId="{1CDCAAB0-BFF5-4C9B-894E-EF12B2BF7B4B}"/>
          </ac:graphicFrameMkLst>
        </pc:graphicFrameChg>
        <pc:picChg chg="add mod">
          <ac:chgData name="Amanda Ford" userId="fef831f4-253a-41ba-bc4f-0e04b4b3c8e2" providerId="ADAL" clId="{3D9F5F26-0C80-694A-A74D-67585BBBDDC8}" dt="2020-05-06T23:34:23.056" v="120" actId="962"/>
          <ac:picMkLst>
            <pc:docMk/>
            <pc:sldMk cId="3220647851" sldId="284"/>
            <ac:picMk id="5" creationId="{BC8A4E88-63E4-7644-8631-20AE4DAF28EB}"/>
          </ac:picMkLst>
        </pc:picChg>
      </pc:sldChg>
      <pc:sldChg chg="addSp delSp modSp del">
        <pc:chgData name="Amanda Ford" userId="fef831f4-253a-41ba-bc4f-0e04b4b3c8e2" providerId="ADAL" clId="{3D9F5F26-0C80-694A-A74D-67585BBBDDC8}" dt="2020-05-06T23:38:31.951" v="132" actId="2696"/>
        <pc:sldMkLst>
          <pc:docMk/>
          <pc:sldMk cId="3673835671" sldId="299"/>
        </pc:sldMkLst>
        <pc:spChg chg="del">
          <ac:chgData name="Amanda Ford" userId="fef831f4-253a-41ba-bc4f-0e04b4b3c8e2" providerId="ADAL" clId="{3D9F5F26-0C80-694A-A74D-67585BBBDDC8}" dt="2020-05-06T23:38:07.215" v="126" actId="478"/>
          <ac:spMkLst>
            <pc:docMk/>
            <pc:sldMk cId="3673835671" sldId="299"/>
            <ac:spMk id="2" creationId="{50B52014-5A37-4FD3-AE28-2682E8DB4951}"/>
          </ac:spMkLst>
        </pc:spChg>
        <pc:spChg chg="del mod">
          <ac:chgData name="Amanda Ford" userId="fef831f4-253a-41ba-bc4f-0e04b4b3c8e2" providerId="ADAL" clId="{3D9F5F26-0C80-694A-A74D-67585BBBDDC8}" dt="2020-05-06T23:38:11.414" v="128" actId="478"/>
          <ac:spMkLst>
            <pc:docMk/>
            <pc:sldMk cId="3673835671" sldId="299"/>
            <ac:spMk id="4" creationId="{E5F010E5-D0C0-4970-8852-1160268A5981}"/>
          </ac:spMkLst>
        </pc:spChg>
        <pc:spChg chg="del">
          <ac:chgData name="Amanda Ford" userId="fef831f4-253a-41ba-bc4f-0e04b4b3c8e2" providerId="ADAL" clId="{3D9F5F26-0C80-694A-A74D-67585BBBDDC8}" dt="2020-05-06T23:38:14.202" v="129" actId="478"/>
          <ac:spMkLst>
            <pc:docMk/>
            <pc:sldMk cId="3673835671" sldId="299"/>
            <ac:spMk id="5" creationId="{8407E966-E59A-4BB8-ACC0-D1EFB551538D}"/>
          </ac:spMkLst>
        </pc:spChg>
        <pc:spChg chg="add del mod">
          <ac:chgData name="Amanda Ford" userId="fef831f4-253a-41ba-bc4f-0e04b4b3c8e2" providerId="ADAL" clId="{3D9F5F26-0C80-694A-A74D-67585BBBDDC8}" dt="2020-05-06T23:38:09.057" v="127" actId="478"/>
          <ac:spMkLst>
            <pc:docMk/>
            <pc:sldMk cId="3673835671" sldId="299"/>
            <ac:spMk id="7" creationId="{41FBCD45-9637-324E-9C62-20EAEA59A95F}"/>
          </ac:spMkLst>
        </pc:spChg>
      </pc:sldChg>
      <pc:sldChg chg="addSp delSp modSp add ord">
        <pc:chgData name="Amanda Ford" userId="fef831f4-253a-41ba-bc4f-0e04b4b3c8e2" providerId="ADAL" clId="{3D9F5F26-0C80-694A-A74D-67585BBBDDC8}" dt="2020-05-06T23:39:08.503" v="138" actId="962"/>
        <pc:sldMkLst>
          <pc:docMk/>
          <pc:sldMk cId="3597347173" sldId="303"/>
        </pc:sldMkLst>
        <pc:picChg chg="del">
          <ac:chgData name="Amanda Ford" userId="fef831f4-253a-41ba-bc4f-0e04b4b3c8e2" providerId="ADAL" clId="{3D9F5F26-0C80-694A-A74D-67585BBBDDC8}" dt="2020-05-06T23:38:34.035" v="133" actId="478"/>
          <ac:picMkLst>
            <pc:docMk/>
            <pc:sldMk cId="3597347173" sldId="303"/>
            <ac:picMk id="5" creationId="{BC8A4E88-63E4-7644-8631-20AE4DAF28EB}"/>
          </ac:picMkLst>
        </pc:picChg>
        <pc:picChg chg="add mod">
          <ac:chgData name="Amanda Ford" userId="fef831f4-253a-41ba-bc4f-0e04b4b3c8e2" providerId="ADAL" clId="{3D9F5F26-0C80-694A-A74D-67585BBBDDC8}" dt="2020-05-06T23:39:08.503" v="138" actId="962"/>
          <ac:picMkLst>
            <pc:docMk/>
            <pc:sldMk cId="3597347173" sldId="303"/>
            <ac:picMk id="6" creationId="{7F998A23-F31B-B041-998F-46A725AF0B77}"/>
          </ac:picMkLst>
        </pc:picChg>
      </pc:sldChg>
    </pc:docChg>
  </pc:docChgLst>
  <pc:docChgLst>
    <pc:chgData name="Abeyta, Itze@Waterboards" userId="88e81dd8-fe8b-4b95-9107-193a694084d0" providerId="ADAL" clId="{FB12554F-456A-4562-B463-C775AEA5ECB5}"/>
    <pc:docChg chg="modSld">
      <pc:chgData name="Abeyta, Itze@Waterboards" userId="88e81dd8-fe8b-4b95-9107-193a694084d0" providerId="ADAL" clId="{FB12554F-456A-4562-B463-C775AEA5ECB5}" dt="2020-05-06T23:37:42.983" v="9" actId="962"/>
      <pc:docMkLst>
        <pc:docMk/>
      </pc:docMkLst>
      <pc:sldChg chg="modSp mod">
        <pc:chgData name="Abeyta, Itze@Waterboards" userId="88e81dd8-fe8b-4b95-9107-193a694084d0" providerId="ADAL" clId="{FB12554F-456A-4562-B463-C775AEA5ECB5}" dt="2020-05-06T23:37:04.653" v="0" actId="962"/>
        <pc:sldMkLst>
          <pc:docMk/>
          <pc:sldMk cId="2946062553" sldId="271"/>
        </pc:sldMkLst>
        <pc:picChg chg="mod">
          <ac:chgData name="Abeyta, Itze@Waterboards" userId="88e81dd8-fe8b-4b95-9107-193a694084d0" providerId="ADAL" clId="{FB12554F-456A-4562-B463-C775AEA5ECB5}" dt="2020-05-06T23:37:04.653" v="0" actId="962"/>
          <ac:picMkLst>
            <pc:docMk/>
            <pc:sldMk cId="2946062553" sldId="271"/>
            <ac:picMk id="7" creationId="{1B873F36-7018-4BE0-AFD7-B3AB4789254F}"/>
          </ac:picMkLst>
        </pc:picChg>
      </pc:sldChg>
      <pc:sldChg chg="modSp mod">
        <pc:chgData name="Abeyta, Itze@Waterboards" userId="88e81dd8-fe8b-4b95-9107-193a694084d0" providerId="ADAL" clId="{FB12554F-456A-4562-B463-C775AEA5ECB5}" dt="2020-05-06T23:37:42.983" v="9" actId="962"/>
        <pc:sldMkLst>
          <pc:docMk/>
          <pc:sldMk cId="3673835671" sldId="299"/>
        </pc:sldMkLst>
        <pc:spChg chg="mod">
          <ac:chgData name="Abeyta, Itze@Waterboards" userId="88e81dd8-fe8b-4b95-9107-193a694084d0" providerId="ADAL" clId="{FB12554F-456A-4562-B463-C775AEA5ECB5}" dt="2020-05-06T23:37:42.983" v="9" actId="962"/>
          <ac:spMkLst>
            <pc:docMk/>
            <pc:sldMk cId="3673835671" sldId="299"/>
            <ac:spMk id="3" creationId="{3254A93F-BEB0-404D-AA59-C256BBF5F66B}"/>
          </ac:spMkLst>
        </pc:spChg>
        <pc:spChg chg="mod">
          <ac:chgData name="Abeyta, Itze@Waterboards" userId="88e81dd8-fe8b-4b95-9107-193a694084d0" providerId="ADAL" clId="{FB12554F-456A-4562-B463-C775AEA5ECB5}" dt="2020-05-06T23:37:38.894" v="5" actId="962"/>
          <ac:spMkLst>
            <pc:docMk/>
            <pc:sldMk cId="3673835671" sldId="299"/>
            <ac:spMk id="20" creationId="{6F9EB9F2-07E2-4D64-BBD8-BB5B217F1218}"/>
          </ac:spMkLst>
        </pc:spChg>
        <pc:cxnChg chg="mod">
          <ac:chgData name="Abeyta, Itze@Waterboards" userId="88e81dd8-fe8b-4b95-9107-193a694084d0" providerId="ADAL" clId="{FB12554F-456A-4562-B463-C775AEA5ECB5}" dt="2020-05-06T23:37:39.927" v="6" actId="962"/>
          <ac:cxnSpMkLst>
            <pc:docMk/>
            <pc:sldMk cId="3673835671" sldId="299"/>
            <ac:cxnSpMk id="21" creationId="{F0C57C7C-DFE9-4A1E-B7A9-DF40E63366B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6DD8-1F3F-48A5-A592-49F86D98BAF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7471097-0479-44A7-A644-302DE5E38D91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" panose="020F0302020204030204"/>
            </a:rPr>
            <a:t>26 de mayo</a:t>
          </a:r>
          <a:r>
            <a:rPr lang="en-US" sz="1800" b="1">
              <a:solidFill>
                <a:srgbClr val="0070C0"/>
              </a:solidFill>
            </a:rPr>
            <a:t> 2020</a:t>
          </a:r>
        </a:p>
        <a:p>
          <a:r>
            <a:rPr lang="en-US" sz="1800" b="0">
              <a:solidFill>
                <a:schemeClr val="tx1"/>
              </a:solidFill>
              <a:latin typeface="+mj-lt"/>
            </a:rPr>
            <a:t>Publicar Plan </a:t>
          </a:r>
          <a:r>
            <a:rPr lang="en-US" sz="1800" b="0" err="1">
              <a:solidFill>
                <a:schemeClr val="tx1"/>
              </a:solidFill>
              <a:latin typeface="+mj-lt"/>
            </a:rPr>
            <a:t>Preliiminar</a:t>
          </a:r>
          <a:r>
            <a:rPr lang="en-US" sz="1800" b="0">
              <a:solidFill>
                <a:schemeClr val="tx1"/>
              </a:solidFill>
              <a:latin typeface="+mj-lt"/>
            </a:rPr>
            <a:t> para Com. del P</a:t>
          </a:r>
          <a:r>
            <a:rPr lang="es-ES" sz="1800" b="0">
              <a:solidFill>
                <a:schemeClr val="tx1"/>
              </a:solidFill>
              <a:latin typeface="+mj-lt"/>
            </a:rPr>
            <a:t>ú</a:t>
          </a:r>
          <a:r>
            <a:rPr lang="en-US" sz="1800" b="0">
              <a:solidFill>
                <a:schemeClr val="tx1"/>
              </a:solidFill>
              <a:latin typeface="+mj-lt"/>
            </a:rPr>
            <a:t>blico</a:t>
          </a:r>
        </a:p>
      </dgm:t>
      <dgm:extLst>
        <a:ext uri="{E40237B7-FDA0-4F09-8148-C483321AD2D9}">
          <dgm14:cNvPr xmlns:dgm14="http://schemas.microsoft.com/office/drawing/2010/diagram" id="0" name="" descr="Deadline reads:&#10;May 26, 2020&#10;Release Draft Plan for Public Comment"/>
        </a:ext>
      </dgm:extLst>
    </dgm:pt>
    <dgm:pt modelId="{27EC0327-0ABB-4661-9C08-5FEB6829A937}" type="parTrans" cxnId="{EF871E4F-5CE2-4F5C-806E-BA0C0CD69221}">
      <dgm:prSet/>
      <dgm:spPr/>
      <dgm:t>
        <a:bodyPr/>
        <a:lstStyle/>
        <a:p>
          <a:endParaRPr lang="en-US"/>
        </a:p>
      </dgm:t>
    </dgm:pt>
    <dgm:pt modelId="{46F5655F-63C6-4450-959D-352BCB81DAEF}" type="sibTrans" cxnId="{EF871E4F-5CE2-4F5C-806E-BA0C0CD69221}">
      <dgm:prSet/>
      <dgm:spPr/>
      <dgm:t>
        <a:bodyPr/>
        <a:lstStyle/>
        <a:p>
          <a:endParaRPr lang="en-US"/>
        </a:p>
      </dgm:t>
    </dgm:pt>
    <dgm:pt modelId="{7EF8A1C6-8673-44F1-BA28-534781A8613D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" panose="020F0302020204030204"/>
            </a:rPr>
            <a:t>Junio</a:t>
          </a:r>
          <a:r>
            <a:rPr lang="en-US" sz="1800" b="1">
              <a:solidFill>
                <a:srgbClr val="0070C0"/>
              </a:solidFill>
            </a:rPr>
            <a:t> 2020</a:t>
          </a:r>
          <a:endParaRPr lang="en-US" sz="1800">
            <a:solidFill>
              <a:schemeClr val="tx1"/>
            </a:solidFill>
          </a:endParaRPr>
        </a:p>
        <a:p>
          <a:pPr rtl="0"/>
          <a:r>
            <a:rPr lang="es-ES_tradnl" sz="18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>
              <a:solidFill>
                <a:schemeClr val="tx1"/>
              </a:solidFill>
              <a:latin typeface="Calibri Light" panose="020F0302020204030204"/>
            </a:rPr>
            <a:t> #4 del Grupo Asesor</a:t>
          </a:r>
          <a:endParaRPr lang="en-US" sz="180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June 2020&#10;Advisory Group Meeting #4 "/>
        </a:ext>
      </dgm:extLst>
    </dgm:pt>
    <dgm:pt modelId="{7B022686-CD89-45DA-8EBF-98501FBA9ED9}" type="parTrans" cxnId="{2A1E9FF3-84C8-4913-A8DB-1D75D95E306D}">
      <dgm:prSet/>
      <dgm:spPr/>
      <dgm:t>
        <a:bodyPr/>
        <a:lstStyle/>
        <a:p>
          <a:endParaRPr lang="en-US"/>
        </a:p>
      </dgm:t>
    </dgm:pt>
    <dgm:pt modelId="{B92764DE-8506-4CA5-8515-D8FEB9CC3C5D}" type="sibTrans" cxnId="{2A1E9FF3-84C8-4913-A8DB-1D75D95E306D}">
      <dgm:prSet/>
      <dgm:spPr/>
      <dgm:t>
        <a:bodyPr/>
        <a:lstStyle/>
        <a:p>
          <a:endParaRPr lang="en-US"/>
        </a:p>
      </dgm:t>
    </dgm:pt>
    <dgm:pt modelId="{17EBEF58-4D66-4F6A-A5F2-6E5A723596E4}">
      <dgm:prSet phldrT="[Text]" custT="1"/>
      <dgm:spPr/>
      <dgm:t>
        <a:bodyPr/>
        <a:lstStyle/>
        <a:p>
          <a:pPr rtl="0"/>
          <a:r>
            <a:rPr lang="en-US" sz="1750" b="1">
              <a:solidFill>
                <a:srgbClr val="0070C0"/>
              </a:solidFill>
              <a:latin typeface="Calibri Light" panose="020F0302020204030204"/>
            </a:rPr>
            <a:t>19 de junio</a:t>
          </a:r>
          <a:r>
            <a:rPr lang="en-US" sz="1750" b="1">
              <a:solidFill>
                <a:srgbClr val="0070C0"/>
              </a:solidFill>
            </a:rPr>
            <a:t> 2020</a:t>
          </a:r>
          <a:endParaRPr lang="en-US" sz="1750">
            <a:solidFill>
              <a:schemeClr val="tx1"/>
            </a:solidFill>
            <a:latin typeface="Calibri Light" panose="020F0302020204030204"/>
          </a:endParaRPr>
        </a:p>
        <a:p>
          <a:pPr rtl="0"/>
          <a:r>
            <a:rPr lang="en-US" sz="1750">
              <a:solidFill>
                <a:schemeClr val="tx1"/>
              </a:solidFill>
              <a:latin typeface="Calibri Light" panose="020F0302020204030204"/>
            </a:rPr>
            <a:t>Fin de Periodo para Com. del P</a:t>
          </a:r>
          <a:r>
            <a:rPr lang="es-ES" sz="1750">
              <a:solidFill>
                <a:schemeClr val="tx1"/>
              </a:solidFill>
            </a:rPr>
            <a:t>ú</a:t>
          </a:r>
          <a:r>
            <a:rPr lang="en-US" sz="1750">
              <a:solidFill>
                <a:schemeClr val="tx1"/>
              </a:solidFill>
              <a:latin typeface="Calibri Light" panose="020F0302020204030204"/>
            </a:rPr>
            <a:t>blico</a:t>
          </a:r>
        </a:p>
      </dgm:t>
      <dgm:extLst>
        <a:ext uri="{E40237B7-FDA0-4F09-8148-C483321AD2D9}">
          <dgm14:cNvPr xmlns:dgm14="http://schemas.microsoft.com/office/drawing/2010/diagram" id="0" name="" descr="Deadline reads:&#10;June 19th, 2020&#10;End of Public Comment Period for Plan "/>
        </a:ext>
      </dgm:extLst>
    </dgm:pt>
    <dgm:pt modelId="{32CDABA7-BCC9-4E20-B79E-C87F56D93AF0}" type="parTrans" cxnId="{31A17F71-0EE5-4CD8-8AC8-5E4DEF8864FE}">
      <dgm:prSet/>
      <dgm:spPr/>
      <dgm:t>
        <a:bodyPr/>
        <a:lstStyle/>
        <a:p>
          <a:endParaRPr lang="en-US"/>
        </a:p>
      </dgm:t>
    </dgm:pt>
    <dgm:pt modelId="{7CAC0BD4-CAFB-442F-AEEC-FBAC82F0361F}" type="sibTrans" cxnId="{31A17F71-0EE5-4CD8-8AC8-5E4DEF8864FE}">
      <dgm:prSet/>
      <dgm:spPr/>
      <dgm:t>
        <a:bodyPr/>
        <a:lstStyle/>
        <a:p>
          <a:endParaRPr lang="en-US"/>
        </a:p>
      </dgm:t>
    </dgm:pt>
    <dgm:pt modelId="{B69FFED4-C2D2-4A73-A15F-F8D457753066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" panose="020F0302020204030204"/>
            </a:rPr>
            <a:t>30 de </a:t>
          </a:r>
          <a:r>
            <a:rPr lang="en-US" sz="1800" b="1" err="1">
              <a:solidFill>
                <a:srgbClr val="0070C0"/>
              </a:solidFill>
              <a:latin typeface="Calibri Light" panose="020F0302020204030204"/>
            </a:rPr>
            <a:t>abril</a:t>
          </a:r>
          <a:r>
            <a:rPr lang="en-US" sz="1800" b="1">
              <a:solidFill>
                <a:srgbClr val="0070C0"/>
              </a:solidFill>
            </a:rPr>
            <a:t> 2020</a:t>
          </a:r>
          <a:endParaRPr lang="en-US" sz="1800">
            <a:solidFill>
              <a:schemeClr val="tx1"/>
            </a:solidFill>
          </a:endParaRPr>
        </a:p>
        <a:p>
          <a:pPr rtl="0"/>
          <a:r>
            <a:rPr lang="en-US" sz="1800">
              <a:solidFill>
                <a:schemeClr val="tx1"/>
              </a:solidFill>
              <a:latin typeface="Calibri Light" panose="020F0302020204030204"/>
            </a:rPr>
            <a:t> </a:t>
          </a:r>
          <a:r>
            <a:rPr lang="es-ES_tradnl" sz="18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>
              <a:solidFill>
                <a:schemeClr val="tx1"/>
              </a:solidFill>
              <a:latin typeface="Calibri Light" panose="020F0302020204030204"/>
            </a:rPr>
            <a:t> #3 del Grupo Asesor</a:t>
          </a:r>
          <a:endParaRPr lang="en-US" sz="180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April 30, 2020&#10;Advisory Group Meeting #3&#10;"/>
        </a:ext>
      </dgm:extLst>
    </dgm:pt>
    <dgm:pt modelId="{B41AD362-7D98-4289-8EE5-67F0DD5C2519}" type="parTrans" cxnId="{9BDCBA7D-4A9D-4BC1-92B7-D16D9E3EBB72}">
      <dgm:prSet/>
      <dgm:spPr/>
      <dgm:t>
        <a:bodyPr/>
        <a:lstStyle/>
        <a:p>
          <a:endParaRPr lang="en-US"/>
        </a:p>
      </dgm:t>
    </dgm:pt>
    <dgm:pt modelId="{335CCADD-0280-439B-B8A0-931E18A2DC7D}" type="sibTrans" cxnId="{9BDCBA7D-4A9D-4BC1-92B7-D16D9E3EBB72}">
      <dgm:prSet/>
      <dgm:spPr/>
      <dgm:t>
        <a:bodyPr/>
        <a:lstStyle/>
        <a:p>
          <a:endParaRPr lang="en-US"/>
        </a:p>
      </dgm:t>
    </dgm:pt>
    <dgm:pt modelId="{723F1197-1D5E-4894-926A-A7C7376CEAED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" panose="020F0302020204030204"/>
            </a:rPr>
            <a:t> </a:t>
          </a:r>
          <a:r>
            <a:rPr lang="en-US" sz="1650" b="1">
              <a:solidFill>
                <a:srgbClr val="0070C0"/>
              </a:solidFill>
              <a:latin typeface="Calibri Light" panose="020F0302020204030204"/>
            </a:rPr>
            <a:t>5 de mayo de 2020</a:t>
          </a:r>
          <a:endParaRPr lang="en-US" sz="1650">
            <a:solidFill>
              <a:schemeClr val="tx1"/>
            </a:solidFill>
            <a:latin typeface="Calibri Light" panose="020F0302020204030204"/>
          </a:endParaRPr>
        </a:p>
        <a:p>
          <a:pPr rtl="0"/>
          <a:r>
            <a:rPr lang="en-US" sz="1650">
              <a:solidFill>
                <a:schemeClr val="tx1"/>
              </a:solidFill>
              <a:latin typeface="Calibri Light" panose="020F0302020204030204"/>
            </a:rPr>
            <a:t>1) La Junta Estatal de Agua </a:t>
          </a:r>
          <a:r>
            <a:rPr lang="es-ES_tradnl" sz="1650" noProof="0">
              <a:solidFill>
                <a:schemeClr val="tx1"/>
              </a:solidFill>
              <a:latin typeface="Calibri Light" panose="020F0302020204030204"/>
            </a:rPr>
            <a:t>Adoptará</a:t>
          </a:r>
          <a:r>
            <a:rPr lang="en-US" sz="1650">
              <a:solidFill>
                <a:schemeClr val="tx1"/>
              </a:solidFill>
              <a:latin typeface="Calibri Light" panose="020F0302020204030204"/>
            </a:rPr>
            <a:t> la </a:t>
          </a:r>
          <a:r>
            <a:rPr lang="es-ES_tradnl" sz="1650" noProof="0">
              <a:solidFill>
                <a:schemeClr val="tx1"/>
              </a:solidFill>
              <a:latin typeface="Calibri Light" panose="020F0302020204030204"/>
            </a:rPr>
            <a:t>Política</a:t>
          </a:r>
          <a:endParaRPr lang="es-ES_tradnl" sz="1650" b="0" noProof="0">
            <a:solidFill>
              <a:schemeClr val="tx1"/>
            </a:solidFill>
            <a:latin typeface="Calibri Light" panose="020F0302020204030204"/>
          </a:endParaRPr>
        </a:p>
        <a:p>
          <a:pPr rtl="0"/>
          <a:r>
            <a:rPr lang="en-US" sz="1650" b="0">
              <a:solidFill>
                <a:schemeClr val="tx1"/>
              </a:solidFill>
              <a:latin typeface="Calibri Light" panose="020F0302020204030204"/>
            </a:rPr>
            <a:t>2) Taller de la Junta Estatal de Agua sobre el Plan</a:t>
          </a:r>
        </a:p>
      </dgm:t>
      <dgm:extLst>
        <a:ext uri="{E40237B7-FDA0-4F09-8148-C483321AD2D9}">
          <dgm14:cNvPr xmlns:dgm14="http://schemas.microsoft.com/office/drawing/2010/diagram" id="0" name="" descr="Deadline reads:&#10;May 5, 2020&#10;1) Board Adoption of Policy&#10;2) Board Workshop on Plan"/>
        </a:ext>
      </dgm:extLst>
    </dgm:pt>
    <dgm:pt modelId="{85B533F8-F0CD-4BD4-A3E2-29816382DDEA}" type="parTrans" cxnId="{AF53A933-9E60-46B6-9BD4-D56C821ABB71}">
      <dgm:prSet/>
      <dgm:spPr/>
      <dgm:t>
        <a:bodyPr/>
        <a:lstStyle/>
        <a:p>
          <a:endParaRPr lang="en-US"/>
        </a:p>
      </dgm:t>
    </dgm:pt>
    <dgm:pt modelId="{966D16FF-AE24-4B8B-8E43-3BF56A4396EE}" type="sibTrans" cxnId="{AF53A933-9E60-46B6-9BD4-D56C821ABB71}">
      <dgm:prSet/>
      <dgm:spPr/>
      <dgm:t>
        <a:bodyPr/>
        <a:lstStyle/>
        <a:p>
          <a:endParaRPr lang="en-US"/>
        </a:p>
      </dgm:t>
    </dgm:pt>
    <dgm:pt modelId="{1DA295E2-CD74-41F9-A6E6-77CB58D33CCF}">
      <dgm:prSet phldr="0" custT="1"/>
      <dgm:spPr/>
      <dgm:t>
        <a:bodyPr/>
        <a:lstStyle/>
        <a:p>
          <a:pPr rtl="0"/>
          <a:r>
            <a:rPr lang="en-US" sz="1750" b="1">
              <a:solidFill>
                <a:srgbClr val="0070C0"/>
              </a:solidFill>
              <a:latin typeface="Calibri Light (Headings)"/>
            </a:rPr>
            <a:t>7 de </a:t>
          </a:r>
          <a:r>
            <a:rPr lang="en-US" sz="1750" b="1" err="1">
              <a:solidFill>
                <a:srgbClr val="0070C0"/>
              </a:solidFill>
              <a:latin typeface="Calibri Light (Headings)"/>
            </a:rPr>
            <a:t>julio</a:t>
          </a:r>
          <a:r>
            <a:rPr lang="en-US" sz="1750" b="1">
              <a:solidFill>
                <a:srgbClr val="0070C0"/>
              </a:solidFill>
              <a:latin typeface="Calibri Light (Headings)"/>
            </a:rPr>
            <a:t> de 2020</a:t>
          </a:r>
        </a:p>
        <a:p>
          <a:pPr rtl="0"/>
          <a:r>
            <a:rPr lang="en-US" sz="1750">
              <a:solidFill>
                <a:schemeClr val="tx1"/>
              </a:solidFill>
              <a:latin typeface="Calibri Light (Headings)"/>
            </a:rPr>
            <a:t>La Junta Estatal de Agua </a:t>
          </a:r>
          <a:r>
            <a:rPr lang="es-ES_tradnl" sz="1750" noProof="0">
              <a:solidFill>
                <a:schemeClr val="tx1"/>
              </a:solidFill>
              <a:latin typeface="Calibri Light (Headings)"/>
            </a:rPr>
            <a:t>Adoptará</a:t>
          </a:r>
          <a:r>
            <a:rPr lang="en-US" sz="1750">
              <a:solidFill>
                <a:schemeClr val="tx1"/>
              </a:solidFill>
              <a:latin typeface="Calibri Light (Headings)"/>
            </a:rPr>
            <a:t> el </a:t>
          </a:r>
          <a:r>
            <a:rPr lang="en-US" sz="1750">
              <a:latin typeface="Calibri Light (Headings)"/>
            </a:rPr>
            <a:t>Plan</a:t>
          </a:r>
        </a:p>
      </dgm:t>
      <dgm:extLst>
        <a:ext uri="{E40237B7-FDA0-4F09-8148-C483321AD2D9}">
          <dgm14:cNvPr xmlns:dgm14="http://schemas.microsoft.com/office/drawing/2010/diagram" id="0" name="" descr="Deadline reads:&#10;July 7, 2020&#10;Board Adoption of Plan"/>
        </a:ext>
      </dgm:extLst>
    </dgm:pt>
    <dgm:pt modelId="{AE05CF6E-1701-4A11-BF18-4C23140EB500}" type="parTrans" cxnId="{72FC3AD6-095E-4854-A3D3-CA4389C9CDCD}">
      <dgm:prSet/>
      <dgm:spPr/>
      <dgm:t>
        <a:bodyPr/>
        <a:lstStyle/>
        <a:p>
          <a:endParaRPr lang="en-US"/>
        </a:p>
      </dgm:t>
    </dgm:pt>
    <dgm:pt modelId="{D07099E1-85C9-4B0F-868B-232F4A0C7AA9}" type="sibTrans" cxnId="{72FC3AD6-095E-4854-A3D3-CA4389C9CDCD}">
      <dgm:prSet/>
      <dgm:spPr/>
      <dgm:t>
        <a:bodyPr/>
        <a:lstStyle/>
        <a:p>
          <a:endParaRPr lang="en-US"/>
        </a:p>
      </dgm:t>
    </dgm:pt>
    <dgm:pt modelId="{DC848A74-89BF-4066-BE9A-95E3D5AD6434}">
      <dgm:prSet phldr="0"/>
      <dgm:spPr/>
      <dgm:t>
        <a:bodyPr/>
        <a:lstStyle/>
        <a:p>
          <a:r>
            <a:rPr lang="en-US" sz="1800" b="1" err="1">
              <a:solidFill>
                <a:srgbClr val="0070C0"/>
              </a:solidFill>
              <a:latin typeface="Calibri Light" panose="020F0302020204030204"/>
            </a:rPr>
            <a:t>Septiembre</a:t>
          </a:r>
          <a:r>
            <a:rPr lang="en-US" sz="1800" b="1">
              <a:solidFill>
                <a:srgbClr val="0070C0"/>
              </a:solidFill>
            </a:rPr>
            <a:t> 2020</a:t>
          </a:r>
        </a:p>
        <a:p>
          <a:pPr rtl="0"/>
          <a:r>
            <a:rPr lang="en-US" sz="1800">
              <a:latin typeface="Calibri Light" panose="020F0302020204030204"/>
            </a:rPr>
            <a:t>Actualizaci</a:t>
          </a:r>
          <a:r>
            <a:rPr lang="es-ES_tradnl" sz="1800" noProof="0" err="1">
              <a:solidFill>
                <a:schemeClr val="tx1"/>
              </a:solidFill>
              <a:latin typeface="Calibri Light" panose="020F0302020204030204"/>
            </a:rPr>
            <a:t>ó</a:t>
          </a:r>
          <a:r>
            <a:rPr lang="en-US" sz="1800">
              <a:latin typeface="Calibri Light" panose="020F0302020204030204"/>
            </a:rPr>
            <a:t>n sobre SAFER  por parte de la Junta Estatal de Agua </a:t>
          </a:r>
          <a:endParaRPr lang="en-US" sz="1800"/>
        </a:p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eadline reads:&#10;September 2020&#10;Board update on SAFER "/>
        </a:ext>
      </dgm:extLst>
    </dgm:pt>
    <dgm:pt modelId="{65A9F6BE-6F5C-4682-AF1E-386A2F2D3206}" type="parTrans" cxnId="{732FB53E-1A54-4D1C-85F8-C82921682F85}">
      <dgm:prSet/>
      <dgm:spPr/>
      <dgm:t>
        <a:bodyPr/>
        <a:lstStyle/>
        <a:p>
          <a:endParaRPr lang="en-US"/>
        </a:p>
      </dgm:t>
    </dgm:pt>
    <dgm:pt modelId="{A903569E-B41B-43FA-8DA7-88334E964202}" type="sibTrans" cxnId="{732FB53E-1A54-4D1C-85F8-C82921682F85}">
      <dgm:prSet/>
      <dgm:spPr/>
      <dgm:t>
        <a:bodyPr/>
        <a:lstStyle/>
        <a:p>
          <a:endParaRPr lang="en-US"/>
        </a:p>
      </dgm:t>
    </dgm:pt>
    <dgm:pt modelId="{380E4182-0F6B-43BA-BB68-DFD28609912C}" type="pres">
      <dgm:prSet presAssocID="{4C026DD8-1F3F-48A5-A592-49F86D98BAF5}" presName="Name0" presStyleCnt="0">
        <dgm:presLayoutVars>
          <dgm:dir/>
          <dgm:resizeHandles val="exact"/>
        </dgm:presLayoutVars>
      </dgm:prSet>
      <dgm:spPr/>
    </dgm:pt>
    <dgm:pt modelId="{267C1292-3A87-4F9B-90E2-AE05032BC7E4}" type="pres">
      <dgm:prSet presAssocID="{4C026DD8-1F3F-48A5-A592-49F86D98BAF5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0C9019C-A3ED-49E7-B3D0-AA0BE8002C0D}" type="pres">
      <dgm:prSet presAssocID="{4C026DD8-1F3F-48A5-A592-49F86D98BAF5}" presName="points" presStyleCnt="0"/>
      <dgm:spPr/>
    </dgm:pt>
    <dgm:pt modelId="{CAFB230D-F260-457D-925A-DFE5365CE004}" type="pres">
      <dgm:prSet presAssocID="{B69FFED4-C2D2-4A73-A15F-F8D457753066}" presName="compositeA" presStyleCnt="0"/>
      <dgm:spPr/>
    </dgm:pt>
    <dgm:pt modelId="{E101AEDA-4E1F-44F6-B70B-30F8C5D06859}" type="pres">
      <dgm:prSet presAssocID="{B69FFED4-C2D2-4A73-A15F-F8D457753066}" presName="textA" presStyleLbl="revTx" presStyleIdx="0" presStyleCnt="7" custScaleX="222580">
        <dgm:presLayoutVars>
          <dgm:bulletEnabled val="1"/>
        </dgm:presLayoutVars>
      </dgm:prSet>
      <dgm:spPr/>
    </dgm:pt>
    <dgm:pt modelId="{773C5D24-DE51-4793-931F-4D52ACBFE819}" type="pres">
      <dgm:prSet presAssocID="{B69FFED4-C2D2-4A73-A15F-F8D457753066}" presName="circleA" presStyleLbl="node1" presStyleIdx="0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0D55D78-162E-40EB-BCF8-D5B04495ABD1}" type="pres">
      <dgm:prSet presAssocID="{B69FFED4-C2D2-4A73-A15F-F8D457753066}" presName="spaceA" presStyleCnt="0"/>
      <dgm:spPr/>
    </dgm:pt>
    <dgm:pt modelId="{B5B8B445-A5D2-43C3-870C-CF3EFD3D4B76}" type="pres">
      <dgm:prSet presAssocID="{335CCADD-0280-439B-B8A0-931E18A2DC7D}" presName="space" presStyleCnt="0"/>
      <dgm:spPr/>
    </dgm:pt>
    <dgm:pt modelId="{045D126A-9B9C-40EF-9348-D30061B377A8}" type="pres">
      <dgm:prSet presAssocID="{723F1197-1D5E-4894-926A-A7C7376CEAED}" presName="compositeB" presStyleCnt="0"/>
      <dgm:spPr/>
    </dgm:pt>
    <dgm:pt modelId="{CAD47FC6-9291-431F-A5B8-8B4A0E6F6082}" type="pres">
      <dgm:prSet presAssocID="{723F1197-1D5E-4894-926A-A7C7376CEAED}" presName="textB" presStyleLbl="revTx" presStyleIdx="1" presStyleCnt="7" custScaleX="386044">
        <dgm:presLayoutVars>
          <dgm:bulletEnabled val="1"/>
        </dgm:presLayoutVars>
      </dgm:prSet>
      <dgm:spPr/>
    </dgm:pt>
    <dgm:pt modelId="{DE875CBF-A4EB-4EB3-96A9-7BCA38FC53C7}" type="pres">
      <dgm:prSet presAssocID="{723F1197-1D5E-4894-926A-A7C7376CEAED}" presName="circleB" presStyleLbl="node1" presStyleIdx="1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A63F443-7947-46C8-9435-11CDEC0D45F6}" type="pres">
      <dgm:prSet presAssocID="{723F1197-1D5E-4894-926A-A7C7376CEAED}" presName="spaceB" presStyleCnt="0"/>
      <dgm:spPr/>
    </dgm:pt>
    <dgm:pt modelId="{2D2E2A99-3AE2-4D32-B870-F0FD2A1F8426}" type="pres">
      <dgm:prSet presAssocID="{966D16FF-AE24-4B8B-8E43-3BF56A4396EE}" presName="space" presStyleCnt="0"/>
      <dgm:spPr/>
    </dgm:pt>
    <dgm:pt modelId="{8F16C472-D07D-45E9-AA39-3A59EED88ADE}" type="pres">
      <dgm:prSet presAssocID="{D7471097-0479-44A7-A644-302DE5E38D91}" presName="compositeA" presStyleCnt="0"/>
      <dgm:spPr/>
    </dgm:pt>
    <dgm:pt modelId="{41E7D37A-5D1A-4C8D-9BDA-84B4E27DB8A9}" type="pres">
      <dgm:prSet presAssocID="{D7471097-0479-44A7-A644-302DE5E38D91}" presName="textA" presStyleLbl="revTx" presStyleIdx="2" presStyleCnt="7" custScaleX="242447">
        <dgm:presLayoutVars>
          <dgm:bulletEnabled val="1"/>
        </dgm:presLayoutVars>
      </dgm:prSet>
      <dgm:spPr/>
    </dgm:pt>
    <dgm:pt modelId="{6C80FBF1-1F24-4946-87D2-E76F0159688F}" type="pres">
      <dgm:prSet presAssocID="{D7471097-0479-44A7-A644-302DE5E38D91}" presName="circleA" presStyleLbl="node1" presStyleIdx="2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D0B2BFD-873E-4D05-95A1-05F776BB414E}" type="pres">
      <dgm:prSet presAssocID="{D7471097-0479-44A7-A644-302DE5E38D91}" presName="spaceA" presStyleCnt="0"/>
      <dgm:spPr/>
    </dgm:pt>
    <dgm:pt modelId="{E8BD059C-9CDD-4D6B-B572-D666837837F6}" type="pres">
      <dgm:prSet presAssocID="{46F5655F-63C6-4450-959D-352BCB81DAEF}" presName="space" presStyleCnt="0"/>
      <dgm:spPr/>
    </dgm:pt>
    <dgm:pt modelId="{096BDD71-B0AA-4867-B383-4839067943B6}" type="pres">
      <dgm:prSet presAssocID="{7EF8A1C6-8673-44F1-BA28-534781A8613D}" presName="compositeB" presStyleCnt="0"/>
      <dgm:spPr/>
    </dgm:pt>
    <dgm:pt modelId="{65755C20-230B-40DE-B476-DF0FDF8F0838}" type="pres">
      <dgm:prSet presAssocID="{7EF8A1C6-8673-44F1-BA28-534781A8613D}" presName="textB" presStyleLbl="revTx" presStyleIdx="3" presStyleCnt="7" custScaleX="187169">
        <dgm:presLayoutVars>
          <dgm:bulletEnabled val="1"/>
        </dgm:presLayoutVars>
      </dgm:prSet>
      <dgm:spPr/>
    </dgm:pt>
    <dgm:pt modelId="{6CAC9021-9B77-4891-8315-32B19931D3EA}" type="pres">
      <dgm:prSet presAssocID="{7EF8A1C6-8673-44F1-BA28-534781A8613D}" presName="circleB" presStyleLbl="node1" presStyleIdx="3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1652CD6-9C07-4DDF-9995-DA8224AD9A9C}" type="pres">
      <dgm:prSet presAssocID="{7EF8A1C6-8673-44F1-BA28-534781A8613D}" presName="spaceB" presStyleCnt="0"/>
      <dgm:spPr/>
    </dgm:pt>
    <dgm:pt modelId="{A5C77F78-E5A4-4166-A31E-6F70B91299F3}" type="pres">
      <dgm:prSet presAssocID="{B92764DE-8506-4CA5-8515-D8FEB9CC3C5D}" presName="space" presStyleCnt="0"/>
      <dgm:spPr/>
    </dgm:pt>
    <dgm:pt modelId="{BD40AF7C-AB5C-42A1-82C2-5A48864B3C28}" type="pres">
      <dgm:prSet presAssocID="{17EBEF58-4D66-4F6A-A5F2-6E5A723596E4}" presName="compositeA" presStyleCnt="0"/>
      <dgm:spPr/>
    </dgm:pt>
    <dgm:pt modelId="{40F080DC-FA6E-47E4-846A-99269202C1FD}" type="pres">
      <dgm:prSet presAssocID="{17EBEF58-4D66-4F6A-A5F2-6E5A723596E4}" presName="textA" presStyleLbl="revTx" presStyleIdx="4" presStyleCnt="7" custScaleX="208883">
        <dgm:presLayoutVars>
          <dgm:bulletEnabled val="1"/>
        </dgm:presLayoutVars>
      </dgm:prSet>
      <dgm:spPr/>
    </dgm:pt>
    <dgm:pt modelId="{C17532E8-BEEE-4CEF-A14C-7B8FEBC67DF2}" type="pres">
      <dgm:prSet presAssocID="{17EBEF58-4D66-4F6A-A5F2-6E5A723596E4}" presName="circleA" presStyleLbl="node1" presStyleIdx="4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7C7651D-38B5-4114-BF64-059E24ED2D2A}" type="pres">
      <dgm:prSet presAssocID="{17EBEF58-4D66-4F6A-A5F2-6E5A723596E4}" presName="spaceA" presStyleCnt="0"/>
      <dgm:spPr/>
    </dgm:pt>
    <dgm:pt modelId="{305177BF-79BF-463A-A00B-2A664BD03717}" type="pres">
      <dgm:prSet presAssocID="{7CAC0BD4-CAFB-442F-AEEC-FBAC82F0361F}" presName="space" presStyleCnt="0"/>
      <dgm:spPr/>
    </dgm:pt>
    <dgm:pt modelId="{5BE478A6-1304-4EB2-A339-A4B2D944FF5A}" type="pres">
      <dgm:prSet presAssocID="{1DA295E2-CD74-41F9-A6E6-77CB58D33CCF}" presName="compositeB" presStyleCnt="0"/>
      <dgm:spPr/>
    </dgm:pt>
    <dgm:pt modelId="{5D36E4F7-6642-4BC3-BB37-517903AFF5AE}" type="pres">
      <dgm:prSet presAssocID="{1DA295E2-CD74-41F9-A6E6-77CB58D33CCF}" presName="textB" presStyleLbl="revTx" presStyleIdx="5" presStyleCnt="7" custScaleX="261522">
        <dgm:presLayoutVars>
          <dgm:bulletEnabled val="1"/>
        </dgm:presLayoutVars>
      </dgm:prSet>
      <dgm:spPr/>
    </dgm:pt>
    <dgm:pt modelId="{454F6392-1E47-451E-ABE8-D8B8DB96ABD2}" type="pres">
      <dgm:prSet presAssocID="{1DA295E2-CD74-41F9-A6E6-77CB58D33CCF}" presName="circleB" presStyleLbl="node1" presStyleIdx="5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29FD029-4B7A-4EEA-8BC6-5900A7CAAFE2}" type="pres">
      <dgm:prSet presAssocID="{1DA295E2-CD74-41F9-A6E6-77CB58D33CCF}" presName="spaceB" presStyleCnt="0"/>
      <dgm:spPr/>
    </dgm:pt>
    <dgm:pt modelId="{880F6E16-344C-4D87-9188-B37BE434A77A}" type="pres">
      <dgm:prSet presAssocID="{D07099E1-85C9-4B0F-868B-232F4A0C7AA9}" presName="space" presStyleCnt="0"/>
      <dgm:spPr/>
    </dgm:pt>
    <dgm:pt modelId="{D70DF361-A096-49B3-AEDB-31C7D5B9AF17}" type="pres">
      <dgm:prSet presAssocID="{DC848A74-89BF-4066-BE9A-95E3D5AD6434}" presName="compositeA" presStyleCnt="0"/>
      <dgm:spPr/>
    </dgm:pt>
    <dgm:pt modelId="{F727D759-8B4B-4FEB-9834-B4CC3A8F4FE3}" type="pres">
      <dgm:prSet presAssocID="{DC848A74-89BF-4066-BE9A-95E3D5AD6434}" presName="textA" presStyleLbl="revTx" presStyleIdx="6" presStyleCnt="7" custScaleX="210693">
        <dgm:presLayoutVars>
          <dgm:bulletEnabled val="1"/>
        </dgm:presLayoutVars>
      </dgm:prSet>
      <dgm:spPr/>
    </dgm:pt>
    <dgm:pt modelId="{944627A1-24C6-4D74-822C-1CFCBFB891C3}" type="pres">
      <dgm:prSet presAssocID="{DC848A74-89BF-4066-BE9A-95E3D5AD6434}" presName="circleA" presStyleLbl="node1" presStyleIdx="6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00DA2AA-FBA3-4C1D-88BA-3E5C04B8D848}" type="pres">
      <dgm:prSet presAssocID="{DC848A74-89BF-4066-BE9A-95E3D5AD6434}" presName="spaceA" presStyleCnt="0"/>
      <dgm:spPr/>
    </dgm:pt>
  </dgm:ptLst>
  <dgm:cxnLst>
    <dgm:cxn modelId="{4E86EA2D-6ADD-4FA1-9F68-1E07957F7144}" type="presOf" srcId="{DC848A74-89BF-4066-BE9A-95E3D5AD6434}" destId="{F727D759-8B4B-4FEB-9834-B4CC3A8F4FE3}" srcOrd="0" destOrd="0" presId="urn:microsoft.com/office/officeart/2005/8/layout/hProcess11"/>
    <dgm:cxn modelId="{AF53A933-9E60-46B6-9BD4-D56C821ABB71}" srcId="{4C026DD8-1F3F-48A5-A592-49F86D98BAF5}" destId="{723F1197-1D5E-4894-926A-A7C7376CEAED}" srcOrd="1" destOrd="0" parTransId="{85B533F8-F0CD-4BD4-A3E2-29816382DDEA}" sibTransId="{966D16FF-AE24-4B8B-8E43-3BF56A4396EE}"/>
    <dgm:cxn modelId="{D4A4A03E-3426-4F89-AE7E-81504318EC2F}" type="presOf" srcId="{723F1197-1D5E-4894-926A-A7C7376CEAED}" destId="{CAD47FC6-9291-431F-A5B8-8B4A0E6F6082}" srcOrd="0" destOrd="0" presId="urn:microsoft.com/office/officeart/2005/8/layout/hProcess11"/>
    <dgm:cxn modelId="{732FB53E-1A54-4D1C-85F8-C82921682F85}" srcId="{4C026DD8-1F3F-48A5-A592-49F86D98BAF5}" destId="{DC848A74-89BF-4066-BE9A-95E3D5AD6434}" srcOrd="6" destOrd="0" parTransId="{65A9F6BE-6F5C-4682-AF1E-386A2F2D3206}" sibTransId="{A903569E-B41B-43FA-8DA7-88334E964202}"/>
    <dgm:cxn modelId="{D7AEE962-A8A5-4DC1-BFAF-5FC11E383FE5}" type="presOf" srcId="{1DA295E2-CD74-41F9-A6E6-77CB58D33CCF}" destId="{5D36E4F7-6642-4BC3-BB37-517903AFF5AE}" srcOrd="0" destOrd="0" presId="urn:microsoft.com/office/officeart/2005/8/layout/hProcess11"/>
    <dgm:cxn modelId="{F48E8A6B-9775-4AC6-B7D4-1F67B69ABDD1}" type="presOf" srcId="{17EBEF58-4D66-4F6A-A5F2-6E5A723596E4}" destId="{40F080DC-FA6E-47E4-846A-99269202C1FD}" srcOrd="0" destOrd="0" presId="urn:microsoft.com/office/officeart/2005/8/layout/hProcess11"/>
    <dgm:cxn modelId="{EF871E4F-5CE2-4F5C-806E-BA0C0CD69221}" srcId="{4C026DD8-1F3F-48A5-A592-49F86D98BAF5}" destId="{D7471097-0479-44A7-A644-302DE5E38D91}" srcOrd="2" destOrd="0" parTransId="{27EC0327-0ABB-4661-9C08-5FEB6829A937}" sibTransId="{46F5655F-63C6-4450-959D-352BCB81DAEF}"/>
    <dgm:cxn modelId="{31A17F71-0EE5-4CD8-8AC8-5E4DEF8864FE}" srcId="{4C026DD8-1F3F-48A5-A592-49F86D98BAF5}" destId="{17EBEF58-4D66-4F6A-A5F2-6E5A723596E4}" srcOrd="4" destOrd="0" parTransId="{32CDABA7-BCC9-4E20-B79E-C87F56D93AF0}" sibTransId="{7CAC0BD4-CAFB-442F-AEEC-FBAC82F0361F}"/>
    <dgm:cxn modelId="{9BDCBA7D-4A9D-4BC1-92B7-D16D9E3EBB72}" srcId="{4C026DD8-1F3F-48A5-A592-49F86D98BAF5}" destId="{B69FFED4-C2D2-4A73-A15F-F8D457753066}" srcOrd="0" destOrd="0" parTransId="{B41AD362-7D98-4289-8EE5-67F0DD5C2519}" sibTransId="{335CCADD-0280-439B-B8A0-931E18A2DC7D}"/>
    <dgm:cxn modelId="{B63FA2BA-F994-4791-91E1-6DA9427A57AE}" type="presOf" srcId="{7EF8A1C6-8673-44F1-BA28-534781A8613D}" destId="{65755C20-230B-40DE-B476-DF0FDF8F0838}" srcOrd="0" destOrd="0" presId="urn:microsoft.com/office/officeart/2005/8/layout/hProcess11"/>
    <dgm:cxn modelId="{C7C0A7C7-6820-4A8D-8DFE-DDA29596DAD4}" type="presOf" srcId="{B69FFED4-C2D2-4A73-A15F-F8D457753066}" destId="{E101AEDA-4E1F-44F6-B70B-30F8C5D06859}" srcOrd="0" destOrd="0" presId="urn:microsoft.com/office/officeart/2005/8/layout/hProcess11"/>
    <dgm:cxn modelId="{3B6D06D4-B3BB-4DB4-AB86-6C1EB74FBA1D}" type="presOf" srcId="{4C026DD8-1F3F-48A5-A592-49F86D98BAF5}" destId="{380E4182-0F6B-43BA-BB68-DFD28609912C}" srcOrd="0" destOrd="0" presId="urn:microsoft.com/office/officeart/2005/8/layout/hProcess11"/>
    <dgm:cxn modelId="{72FC3AD6-095E-4854-A3D3-CA4389C9CDCD}" srcId="{4C026DD8-1F3F-48A5-A592-49F86D98BAF5}" destId="{1DA295E2-CD74-41F9-A6E6-77CB58D33CCF}" srcOrd="5" destOrd="0" parTransId="{AE05CF6E-1701-4A11-BF18-4C23140EB500}" sibTransId="{D07099E1-85C9-4B0F-868B-232F4A0C7AA9}"/>
    <dgm:cxn modelId="{C01890DE-044E-4F97-A8F4-4AA88D05AE11}" type="presOf" srcId="{D7471097-0479-44A7-A644-302DE5E38D91}" destId="{41E7D37A-5D1A-4C8D-9BDA-84B4E27DB8A9}" srcOrd="0" destOrd="0" presId="urn:microsoft.com/office/officeart/2005/8/layout/hProcess11"/>
    <dgm:cxn modelId="{2A1E9FF3-84C8-4913-A8DB-1D75D95E306D}" srcId="{4C026DD8-1F3F-48A5-A592-49F86D98BAF5}" destId="{7EF8A1C6-8673-44F1-BA28-534781A8613D}" srcOrd="3" destOrd="0" parTransId="{7B022686-CD89-45DA-8EBF-98501FBA9ED9}" sibTransId="{B92764DE-8506-4CA5-8515-D8FEB9CC3C5D}"/>
    <dgm:cxn modelId="{0A4D5964-F91B-4E41-A991-FC3DF5D5EABE}" type="presParOf" srcId="{380E4182-0F6B-43BA-BB68-DFD28609912C}" destId="{267C1292-3A87-4F9B-90E2-AE05032BC7E4}" srcOrd="0" destOrd="0" presId="urn:microsoft.com/office/officeart/2005/8/layout/hProcess11"/>
    <dgm:cxn modelId="{B802E7D6-7EBD-4138-85EF-EA793986647A}" type="presParOf" srcId="{380E4182-0F6B-43BA-BB68-DFD28609912C}" destId="{F0C9019C-A3ED-49E7-B3D0-AA0BE8002C0D}" srcOrd="1" destOrd="0" presId="urn:microsoft.com/office/officeart/2005/8/layout/hProcess11"/>
    <dgm:cxn modelId="{D4FBF213-001C-4056-89D5-DE50B467BA67}" type="presParOf" srcId="{F0C9019C-A3ED-49E7-B3D0-AA0BE8002C0D}" destId="{CAFB230D-F260-457D-925A-DFE5365CE004}" srcOrd="0" destOrd="0" presId="urn:microsoft.com/office/officeart/2005/8/layout/hProcess11"/>
    <dgm:cxn modelId="{20ABEEB6-C6EC-444D-B4EC-DE309F776638}" type="presParOf" srcId="{CAFB230D-F260-457D-925A-DFE5365CE004}" destId="{E101AEDA-4E1F-44F6-B70B-30F8C5D06859}" srcOrd="0" destOrd="0" presId="urn:microsoft.com/office/officeart/2005/8/layout/hProcess11"/>
    <dgm:cxn modelId="{EE497C36-A881-4DBF-967E-DF42CB8C6E90}" type="presParOf" srcId="{CAFB230D-F260-457D-925A-DFE5365CE004}" destId="{773C5D24-DE51-4793-931F-4D52ACBFE819}" srcOrd="1" destOrd="0" presId="urn:microsoft.com/office/officeart/2005/8/layout/hProcess11"/>
    <dgm:cxn modelId="{B591CB72-C6CA-42D4-B3D0-F027E156C1DA}" type="presParOf" srcId="{CAFB230D-F260-457D-925A-DFE5365CE004}" destId="{10D55D78-162E-40EB-BCF8-D5B04495ABD1}" srcOrd="2" destOrd="0" presId="urn:microsoft.com/office/officeart/2005/8/layout/hProcess11"/>
    <dgm:cxn modelId="{B8DB87BC-776E-4863-94A7-D3990E6FE172}" type="presParOf" srcId="{F0C9019C-A3ED-49E7-B3D0-AA0BE8002C0D}" destId="{B5B8B445-A5D2-43C3-870C-CF3EFD3D4B76}" srcOrd="1" destOrd="0" presId="urn:microsoft.com/office/officeart/2005/8/layout/hProcess11"/>
    <dgm:cxn modelId="{48E9427D-CAAD-4842-AC45-6E8225A04DD2}" type="presParOf" srcId="{F0C9019C-A3ED-49E7-B3D0-AA0BE8002C0D}" destId="{045D126A-9B9C-40EF-9348-D30061B377A8}" srcOrd="2" destOrd="0" presId="urn:microsoft.com/office/officeart/2005/8/layout/hProcess11"/>
    <dgm:cxn modelId="{4EC9BF05-6535-4C8C-9A6C-38688E4D6C6E}" type="presParOf" srcId="{045D126A-9B9C-40EF-9348-D30061B377A8}" destId="{CAD47FC6-9291-431F-A5B8-8B4A0E6F6082}" srcOrd="0" destOrd="0" presId="urn:microsoft.com/office/officeart/2005/8/layout/hProcess11"/>
    <dgm:cxn modelId="{C9E01520-A889-4A49-919C-1B0AD99F4552}" type="presParOf" srcId="{045D126A-9B9C-40EF-9348-D30061B377A8}" destId="{DE875CBF-A4EB-4EB3-96A9-7BCA38FC53C7}" srcOrd="1" destOrd="0" presId="urn:microsoft.com/office/officeart/2005/8/layout/hProcess11"/>
    <dgm:cxn modelId="{6EA8CD18-576B-439D-B054-02E20FA51A1E}" type="presParOf" srcId="{045D126A-9B9C-40EF-9348-D30061B377A8}" destId="{1A63F443-7947-46C8-9435-11CDEC0D45F6}" srcOrd="2" destOrd="0" presId="urn:microsoft.com/office/officeart/2005/8/layout/hProcess11"/>
    <dgm:cxn modelId="{F5330040-C417-4160-9584-6B9DBDB026E7}" type="presParOf" srcId="{F0C9019C-A3ED-49E7-B3D0-AA0BE8002C0D}" destId="{2D2E2A99-3AE2-4D32-B870-F0FD2A1F8426}" srcOrd="3" destOrd="0" presId="urn:microsoft.com/office/officeart/2005/8/layout/hProcess11"/>
    <dgm:cxn modelId="{7EEC46EA-6C20-4959-86D1-84237223A8A5}" type="presParOf" srcId="{F0C9019C-A3ED-49E7-B3D0-AA0BE8002C0D}" destId="{8F16C472-D07D-45E9-AA39-3A59EED88ADE}" srcOrd="4" destOrd="0" presId="urn:microsoft.com/office/officeart/2005/8/layout/hProcess11"/>
    <dgm:cxn modelId="{3E415609-F904-4695-A760-48E9B47D9BD3}" type="presParOf" srcId="{8F16C472-D07D-45E9-AA39-3A59EED88ADE}" destId="{41E7D37A-5D1A-4C8D-9BDA-84B4E27DB8A9}" srcOrd="0" destOrd="0" presId="urn:microsoft.com/office/officeart/2005/8/layout/hProcess11"/>
    <dgm:cxn modelId="{55A6B35D-9B78-4F53-A7DA-734C352D1708}" type="presParOf" srcId="{8F16C472-D07D-45E9-AA39-3A59EED88ADE}" destId="{6C80FBF1-1F24-4946-87D2-E76F0159688F}" srcOrd="1" destOrd="0" presId="urn:microsoft.com/office/officeart/2005/8/layout/hProcess11"/>
    <dgm:cxn modelId="{4C97A562-4F55-44C1-944E-B7CAF61BD245}" type="presParOf" srcId="{8F16C472-D07D-45E9-AA39-3A59EED88ADE}" destId="{CD0B2BFD-873E-4D05-95A1-05F776BB414E}" srcOrd="2" destOrd="0" presId="urn:microsoft.com/office/officeart/2005/8/layout/hProcess11"/>
    <dgm:cxn modelId="{FEA53ADE-A4BD-4ED7-8B22-C00A02338D3D}" type="presParOf" srcId="{F0C9019C-A3ED-49E7-B3D0-AA0BE8002C0D}" destId="{E8BD059C-9CDD-4D6B-B572-D666837837F6}" srcOrd="5" destOrd="0" presId="urn:microsoft.com/office/officeart/2005/8/layout/hProcess11"/>
    <dgm:cxn modelId="{3FA9744F-27BB-4CC7-A650-374F4F4A6837}" type="presParOf" srcId="{F0C9019C-A3ED-49E7-B3D0-AA0BE8002C0D}" destId="{096BDD71-B0AA-4867-B383-4839067943B6}" srcOrd="6" destOrd="0" presId="urn:microsoft.com/office/officeart/2005/8/layout/hProcess11"/>
    <dgm:cxn modelId="{EE505424-8BE1-4009-BB89-0613622441FE}" type="presParOf" srcId="{096BDD71-B0AA-4867-B383-4839067943B6}" destId="{65755C20-230B-40DE-B476-DF0FDF8F0838}" srcOrd="0" destOrd="0" presId="urn:microsoft.com/office/officeart/2005/8/layout/hProcess11"/>
    <dgm:cxn modelId="{2169BB0C-9C3A-47F5-B3DA-7DF08468D76D}" type="presParOf" srcId="{096BDD71-B0AA-4867-B383-4839067943B6}" destId="{6CAC9021-9B77-4891-8315-32B19931D3EA}" srcOrd="1" destOrd="0" presId="urn:microsoft.com/office/officeart/2005/8/layout/hProcess11"/>
    <dgm:cxn modelId="{76AD1C05-73F7-4A16-8F7A-160BD260F40F}" type="presParOf" srcId="{096BDD71-B0AA-4867-B383-4839067943B6}" destId="{51652CD6-9C07-4DDF-9995-DA8224AD9A9C}" srcOrd="2" destOrd="0" presId="urn:microsoft.com/office/officeart/2005/8/layout/hProcess11"/>
    <dgm:cxn modelId="{265CF638-5DCB-4C47-ACCA-6320CB39B883}" type="presParOf" srcId="{F0C9019C-A3ED-49E7-B3D0-AA0BE8002C0D}" destId="{A5C77F78-E5A4-4166-A31E-6F70B91299F3}" srcOrd="7" destOrd="0" presId="urn:microsoft.com/office/officeart/2005/8/layout/hProcess11"/>
    <dgm:cxn modelId="{86A8223F-D555-474B-91EF-8B5C9E987D0B}" type="presParOf" srcId="{F0C9019C-A3ED-49E7-B3D0-AA0BE8002C0D}" destId="{BD40AF7C-AB5C-42A1-82C2-5A48864B3C28}" srcOrd="8" destOrd="0" presId="urn:microsoft.com/office/officeart/2005/8/layout/hProcess11"/>
    <dgm:cxn modelId="{8D86725E-5E9B-467F-B5B8-A33AD63F2447}" type="presParOf" srcId="{BD40AF7C-AB5C-42A1-82C2-5A48864B3C28}" destId="{40F080DC-FA6E-47E4-846A-99269202C1FD}" srcOrd="0" destOrd="0" presId="urn:microsoft.com/office/officeart/2005/8/layout/hProcess11"/>
    <dgm:cxn modelId="{0DDBEAAB-EE58-4C73-B718-3D95560DC78D}" type="presParOf" srcId="{BD40AF7C-AB5C-42A1-82C2-5A48864B3C28}" destId="{C17532E8-BEEE-4CEF-A14C-7B8FEBC67DF2}" srcOrd="1" destOrd="0" presId="urn:microsoft.com/office/officeart/2005/8/layout/hProcess11"/>
    <dgm:cxn modelId="{2965A088-37C2-4DB2-BF50-3E0AB2F69A38}" type="presParOf" srcId="{BD40AF7C-AB5C-42A1-82C2-5A48864B3C28}" destId="{E7C7651D-38B5-4114-BF64-059E24ED2D2A}" srcOrd="2" destOrd="0" presId="urn:microsoft.com/office/officeart/2005/8/layout/hProcess11"/>
    <dgm:cxn modelId="{EF90B71A-0702-42CB-B991-62C1D8663988}" type="presParOf" srcId="{F0C9019C-A3ED-49E7-B3D0-AA0BE8002C0D}" destId="{305177BF-79BF-463A-A00B-2A664BD03717}" srcOrd="9" destOrd="0" presId="urn:microsoft.com/office/officeart/2005/8/layout/hProcess11"/>
    <dgm:cxn modelId="{BFDB2567-1E50-4B9F-BBB7-144B6705D5E5}" type="presParOf" srcId="{F0C9019C-A3ED-49E7-B3D0-AA0BE8002C0D}" destId="{5BE478A6-1304-4EB2-A339-A4B2D944FF5A}" srcOrd="10" destOrd="0" presId="urn:microsoft.com/office/officeart/2005/8/layout/hProcess11"/>
    <dgm:cxn modelId="{203C90FE-5670-41C0-BE88-7DC2F39007B6}" type="presParOf" srcId="{5BE478A6-1304-4EB2-A339-A4B2D944FF5A}" destId="{5D36E4F7-6642-4BC3-BB37-517903AFF5AE}" srcOrd="0" destOrd="0" presId="urn:microsoft.com/office/officeart/2005/8/layout/hProcess11"/>
    <dgm:cxn modelId="{3F22D8E2-8838-4D68-B057-B9C079B6CAAB}" type="presParOf" srcId="{5BE478A6-1304-4EB2-A339-A4B2D944FF5A}" destId="{454F6392-1E47-451E-ABE8-D8B8DB96ABD2}" srcOrd="1" destOrd="0" presId="urn:microsoft.com/office/officeart/2005/8/layout/hProcess11"/>
    <dgm:cxn modelId="{A8428FB6-B71C-42DB-BB81-951C26071DE1}" type="presParOf" srcId="{5BE478A6-1304-4EB2-A339-A4B2D944FF5A}" destId="{029FD029-4B7A-4EEA-8BC6-5900A7CAAFE2}" srcOrd="2" destOrd="0" presId="urn:microsoft.com/office/officeart/2005/8/layout/hProcess11"/>
    <dgm:cxn modelId="{D3713712-383A-4D05-8160-447200675A34}" type="presParOf" srcId="{F0C9019C-A3ED-49E7-B3D0-AA0BE8002C0D}" destId="{880F6E16-344C-4D87-9188-B37BE434A77A}" srcOrd="11" destOrd="0" presId="urn:microsoft.com/office/officeart/2005/8/layout/hProcess11"/>
    <dgm:cxn modelId="{309250E2-70A9-4F39-B812-543991448A7F}" type="presParOf" srcId="{F0C9019C-A3ED-49E7-B3D0-AA0BE8002C0D}" destId="{D70DF361-A096-49B3-AEDB-31C7D5B9AF17}" srcOrd="12" destOrd="0" presId="urn:microsoft.com/office/officeart/2005/8/layout/hProcess11"/>
    <dgm:cxn modelId="{E5491337-B36A-4EE2-997A-1DB510FAA87F}" type="presParOf" srcId="{D70DF361-A096-49B3-AEDB-31C7D5B9AF17}" destId="{F727D759-8B4B-4FEB-9834-B4CC3A8F4FE3}" srcOrd="0" destOrd="0" presId="urn:microsoft.com/office/officeart/2005/8/layout/hProcess11"/>
    <dgm:cxn modelId="{6BF0C7E3-A0A3-448B-89B9-66CA58D25333}" type="presParOf" srcId="{D70DF361-A096-49B3-AEDB-31C7D5B9AF17}" destId="{944627A1-24C6-4D74-822C-1CFCBFB891C3}" srcOrd="1" destOrd="0" presId="urn:microsoft.com/office/officeart/2005/8/layout/hProcess11"/>
    <dgm:cxn modelId="{93575EB1-327B-46CD-81B5-0B7AF467FCD0}" type="presParOf" srcId="{D70DF361-A096-49B3-AEDB-31C7D5B9AF17}" destId="{200DA2AA-FBA3-4C1D-88BA-3E5C04B8D848}" srcOrd="2" destOrd="0" presId="urn:microsoft.com/office/officeart/2005/8/layout/hProcess1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26DD8-1F3F-48A5-A592-49F86D98BAF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7471097-0479-44A7-A644-302DE5E38D91}">
      <dgm:prSet phldrT="[Text]" custT="1"/>
      <dgm:spPr/>
      <dgm:t>
        <a:bodyPr/>
        <a:lstStyle/>
        <a:p>
          <a:pPr rtl="0"/>
          <a:r>
            <a:rPr lang="en-US" sz="1750" b="1">
              <a:solidFill>
                <a:srgbClr val="0070C0"/>
              </a:solidFill>
              <a:latin typeface="Calibri Light" panose="020F0302020204030204"/>
            </a:rPr>
            <a:t>26 de mayo</a:t>
          </a:r>
          <a:r>
            <a:rPr lang="en-US" sz="1750" b="1">
              <a:solidFill>
                <a:srgbClr val="0070C0"/>
              </a:solidFill>
            </a:rPr>
            <a:t> 2020</a:t>
          </a:r>
        </a:p>
        <a:p>
          <a:r>
            <a:rPr lang="en-US" sz="1750" b="0">
              <a:solidFill>
                <a:schemeClr val="tx1"/>
              </a:solidFill>
              <a:latin typeface="+mj-lt"/>
            </a:rPr>
            <a:t>Publicar Plan </a:t>
          </a:r>
          <a:r>
            <a:rPr lang="en-US" sz="1750" b="0" err="1">
              <a:solidFill>
                <a:schemeClr val="tx1"/>
              </a:solidFill>
              <a:latin typeface="+mj-lt"/>
            </a:rPr>
            <a:t>Preliiminar</a:t>
          </a:r>
          <a:r>
            <a:rPr lang="en-US" sz="1750" b="0">
              <a:solidFill>
                <a:schemeClr val="tx1"/>
              </a:solidFill>
              <a:latin typeface="+mj-lt"/>
            </a:rPr>
            <a:t> para Com. del P</a:t>
          </a:r>
          <a:r>
            <a:rPr lang="es-ES" sz="1750" b="0">
              <a:solidFill>
                <a:schemeClr val="tx1"/>
              </a:solidFill>
              <a:latin typeface="+mj-lt"/>
            </a:rPr>
            <a:t>ú</a:t>
          </a:r>
          <a:r>
            <a:rPr lang="en-US" sz="1750" b="0">
              <a:solidFill>
                <a:schemeClr val="tx1"/>
              </a:solidFill>
              <a:latin typeface="+mj-lt"/>
            </a:rPr>
            <a:t>blico</a:t>
          </a:r>
          <a:endParaRPr lang="en-US" sz="175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May 26, 2020&#10;Release Draft Plan for Public Comment"/>
        </a:ext>
      </dgm:extLst>
    </dgm:pt>
    <dgm:pt modelId="{27EC0327-0ABB-4661-9C08-5FEB6829A937}" type="parTrans" cxnId="{EF871E4F-5CE2-4F5C-806E-BA0C0CD69221}">
      <dgm:prSet/>
      <dgm:spPr/>
      <dgm:t>
        <a:bodyPr/>
        <a:lstStyle/>
        <a:p>
          <a:endParaRPr lang="en-US"/>
        </a:p>
      </dgm:t>
    </dgm:pt>
    <dgm:pt modelId="{46F5655F-63C6-4450-959D-352BCB81DAEF}" type="sibTrans" cxnId="{EF871E4F-5CE2-4F5C-806E-BA0C0CD69221}">
      <dgm:prSet/>
      <dgm:spPr/>
      <dgm:t>
        <a:bodyPr/>
        <a:lstStyle/>
        <a:p>
          <a:endParaRPr lang="en-US"/>
        </a:p>
      </dgm:t>
    </dgm:pt>
    <dgm:pt modelId="{7EF8A1C6-8673-44F1-BA28-534781A8613D}">
      <dgm:prSet phldrT="[Text]" custT="1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" panose="020F0302020204030204"/>
            </a:rPr>
            <a:t>Junio</a:t>
          </a:r>
          <a:r>
            <a:rPr lang="en-US" sz="1800" b="1">
              <a:solidFill>
                <a:srgbClr val="0070C0"/>
              </a:solidFill>
            </a:rPr>
            <a:t> 2020</a:t>
          </a:r>
          <a:endParaRPr lang="en-US" sz="1800">
            <a:solidFill>
              <a:schemeClr val="tx1"/>
            </a:solidFill>
          </a:endParaRPr>
        </a:p>
        <a:p>
          <a:r>
            <a:rPr lang="es-ES_tradnl" sz="18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>
              <a:solidFill>
                <a:schemeClr val="tx1"/>
              </a:solidFill>
              <a:latin typeface="Calibri Light" panose="020F0302020204030204"/>
            </a:rPr>
            <a:t> #4</a:t>
          </a:r>
        </a:p>
        <a:p>
          <a:r>
            <a:rPr lang="en-US" sz="1800">
              <a:solidFill>
                <a:schemeClr val="tx1"/>
              </a:solidFill>
              <a:latin typeface="Calibri Light" panose="020F0302020204030204"/>
            </a:rPr>
            <a:t>del Grupo Asesor</a:t>
          </a:r>
          <a:endParaRPr lang="en-US" sz="180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June 2020&#10;Advisory Group Meeting #4 "/>
        </a:ext>
      </dgm:extLst>
    </dgm:pt>
    <dgm:pt modelId="{7B022686-CD89-45DA-8EBF-98501FBA9ED9}" type="parTrans" cxnId="{2A1E9FF3-84C8-4913-A8DB-1D75D95E306D}">
      <dgm:prSet/>
      <dgm:spPr/>
      <dgm:t>
        <a:bodyPr/>
        <a:lstStyle/>
        <a:p>
          <a:endParaRPr lang="en-US"/>
        </a:p>
      </dgm:t>
    </dgm:pt>
    <dgm:pt modelId="{B92764DE-8506-4CA5-8515-D8FEB9CC3C5D}" type="sibTrans" cxnId="{2A1E9FF3-84C8-4913-A8DB-1D75D95E306D}">
      <dgm:prSet/>
      <dgm:spPr/>
      <dgm:t>
        <a:bodyPr/>
        <a:lstStyle/>
        <a:p>
          <a:endParaRPr lang="en-US"/>
        </a:p>
      </dgm:t>
    </dgm:pt>
    <dgm:pt modelId="{17EBEF58-4D66-4F6A-A5F2-6E5A723596E4}">
      <dgm:prSet phldrT="[Text]" custT="1"/>
      <dgm:spPr/>
      <dgm:t>
        <a:bodyPr/>
        <a:lstStyle/>
        <a:p>
          <a:r>
            <a:rPr lang="en-US" sz="1750" b="1">
              <a:solidFill>
                <a:srgbClr val="0070C0"/>
              </a:solidFill>
              <a:latin typeface="Calibri Light" panose="020F0302020204030204"/>
            </a:rPr>
            <a:t>19 de junio</a:t>
          </a:r>
          <a:r>
            <a:rPr lang="en-US" sz="1750" b="1">
              <a:solidFill>
                <a:srgbClr val="0070C0"/>
              </a:solidFill>
            </a:rPr>
            <a:t> 2020</a:t>
          </a:r>
          <a:endParaRPr lang="en-US" sz="1750">
            <a:solidFill>
              <a:schemeClr val="tx1"/>
            </a:solidFill>
            <a:latin typeface="Calibri Light" panose="020F0302020204030204"/>
          </a:endParaRPr>
        </a:p>
        <a:p>
          <a:r>
            <a:rPr lang="en-US" sz="1750">
              <a:solidFill>
                <a:schemeClr val="tx1"/>
              </a:solidFill>
              <a:latin typeface="Calibri Light" panose="020F0302020204030204"/>
            </a:rPr>
            <a:t>Fin de Periodo para Com. del P</a:t>
          </a:r>
          <a:r>
            <a:rPr lang="es-ES" sz="1750">
              <a:solidFill>
                <a:schemeClr val="tx1"/>
              </a:solidFill>
            </a:rPr>
            <a:t>ú</a:t>
          </a:r>
          <a:r>
            <a:rPr lang="en-US" sz="1750">
              <a:solidFill>
                <a:schemeClr val="tx1"/>
              </a:solidFill>
              <a:latin typeface="Calibri Light" panose="020F0302020204030204"/>
            </a:rPr>
            <a:t>blico</a:t>
          </a:r>
        </a:p>
      </dgm:t>
      <dgm:extLst>
        <a:ext uri="{E40237B7-FDA0-4F09-8148-C483321AD2D9}">
          <dgm14:cNvPr xmlns:dgm14="http://schemas.microsoft.com/office/drawing/2010/diagram" id="0" name="" descr="Deadline reads:&#10;June 19, 2020&#10;End of Public Comment Period for Plan "/>
        </a:ext>
      </dgm:extLst>
    </dgm:pt>
    <dgm:pt modelId="{32CDABA7-BCC9-4E20-B79E-C87F56D93AF0}" type="parTrans" cxnId="{31A17F71-0EE5-4CD8-8AC8-5E4DEF8864FE}">
      <dgm:prSet/>
      <dgm:spPr/>
      <dgm:t>
        <a:bodyPr/>
        <a:lstStyle/>
        <a:p>
          <a:endParaRPr lang="en-US"/>
        </a:p>
      </dgm:t>
    </dgm:pt>
    <dgm:pt modelId="{7CAC0BD4-CAFB-442F-AEEC-FBAC82F0361F}" type="sibTrans" cxnId="{31A17F71-0EE5-4CD8-8AC8-5E4DEF8864FE}">
      <dgm:prSet/>
      <dgm:spPr/>
      <dgm:t>
        <a:bodyPr/>
        <a:lstStyle/>
        <a:p>
          <a:endParaRPr lang="en-US"/>
        </a:p>
      </dgm:t>
    </dgm:pt>
    <dgm:pt modelId="{B69FFED4-C2D2-4A73-A15F-F8D457753066}">
      <dgm:prSet phldrT="[Text]" custT="1"/>
      <dgm:spPr/>
      <dgm:t>
        <a:bodyPr/>
        <a:lstStyle/>
        <a:p>
          <a:pPr rtl="0"/>
          <a:r>
            <a:rPr lang="en-US" sz="1750" b="1">
              <a:solidFill>
                <a:srgbClr val="0070C0"/>
              </a:solidFill>
              <a:latin typeface="Calibri Light" panose="020F0302020204030204"/>
            </a:rPr>
            <a:t>30 de </a:t>
          </a:r>
          <a:r>
            <a:rPr lang="en-US" sz="1750" b="1" err="1">
              <a:solidFill>
                <a:srgbClr val="0070C0"/>
              </a:solidFill>
              <a:latin typeface="Calibri Light" panose="020F0302020204030204"/>
            </a:rPr>
            <a:t>abril</a:t>
          </a:r>
          <a:r>
            <a:rPr lang="en-US" sz="1750" b="1">
              <a:solidFill>
                <a:srgbClr val="0070C0"/>
              </a:solidFill>
            </a:rPr>
            <a:t> 2020</a:t>
          </a:r>
          <a:endParaRPr lang="en-US" sz="1750">
            <a:solidFill>
              <a:schemeClr val="tx1"/>
            </a:solidFill>
          </a:endParaRPr>
        </a:p>
        <a:p>
          <a:r>
            <a:rPr lang="es-ES_tradnl" sz="175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750">
              <a:solidFill>
                <a:schemeClr val="tx1"/>
              </a:solidFill>
              <a:latin typeface="Calibri Light" panose="020F0302020204030204"/>
            </a:rPr>
            <a:t> #3 del Grupo Asesor</a:t>
          </a:r>
          <a:endParaRPr lang="en-US" sz="175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April 30, 2020&#10;Advisory Group Meeting #3"/>
        </a:ext>
      </dgm:extLst>
    </dgm:pt>
    <dgm:pt modelId="{B41AD362-7D98-4289-8EE5-67F0DD5C2519}" type="parTrans" cxnId="{9BDCBA7D-4A9D-4BC1-92B7-D16D9E3EBB72}">
      <dgm:prSet/>
      <dgm:spPr/>
      <dgm:t>
        <a:bodyPr/>
        <a:lstStyle/>
        <a:p>
          <a:endParaRPr lang="en-US"/>
        </a:p>
      </dgm:t>
    </dgm:pt>
    <dgm:pt modelId="{335CCADD-0280-439B-B8A0-931E18A2DC7D}" type="sibTrans" cxnId="{9BDCBA7D-4A9D-4BC1-92B7-D16D9E3EBB72}">
      <dgm:prSet/>
      <dgm:spPr/>
      <dgm:t>
        <a:bodyPr/>
        <a:lstStyle/>
        <a:p>
          <a:endParaRPr lang="en-US"/>
        </a:p>
      </dgm:t>
    </dgm:pt>
    <dgm:pt modelId="{723F1197-1D5E-4894-926A-A7C7376CEAED}">
      <dgm:prSet phldrT="[Text]" custT="1"/>
      <dgm:spPr/>
      <dgm:t>
        <a:bodyPr/>
        <a:lstStyle/>
        <a:p>
          <a:pPr rtl="0"/>
          <a:r>
            <a:rPr lang="en-US" sz="1700" b="1">
              <a:solidFill>
                <a:srgbClr val="0070C0"/>
              </a:solidFill>
              <a:latin typeface="Calibri Light" panose="020F0302020204030204"/>
            </a:rPr>
            <a:t>5 de mayo de 2020</a:t>
          </a:r>
          <a:endParaRPr lang="en-US" sz="1700">
            <a:solidFill>
              <a:schemeClr val="tx1"/>
            </a:solidFill>
            <a:latin typeface="Calibri Light" panose="020F0302020204030204"/>
          </a:endParaRPr>
        </a:p>
        <a:p>
          <a:r>
            <a:rPr lang="en-US" sz="1700">
              <a:solidFill>
                <a:schemeClr val="tx1"/>
              </a:solidFill>
              <a:latin typeface="Calibri Light" panose="020F0302020204030204"/>
            </a:rPr>
            <a:t>1) La Junta Estatal de Agua </a:t>
          </a:r>
          <a:r>
            <a:rPr lang="es-ES_tradnl" sz="1700" noProof="0">
              <a:solidFill>
                <a:schemeClr val="tx1"/>
              </a:solidFill>
              <a:latin typeface="Calibri Light" panose="020F0302020204030204"/>
            </a:rPr>
            <a:t>Adoptará</a:t>
          </a:r>
          <a:r>
            <a:rPr lang="en-US" sz="1700">
              <a:solidFill>
                <a:schemeClr val="tx1"/>
              </a:solidFill>
              <a:latin typeface="Calibri Light" panose="020F0302020204030204"/>
            </a:rPr>
            <a:t> la </a:t>
          </a:r>
          <a:r>
            <a:rPr lang="es-ES_tradnl" sz="1700" noProof="0">
              <a:solidFill>
                <a:schemeClr val="tx1"/>
              </a:solidFill>
              <a:latin typeface="Calibri Light" panose="020F0302020204030204"/>
            </a:rPr>
            <a:t>Política</a:t>
          </a:r>
          <a:endParaRPr lang="es-ES_tradnl" sz="1700" b="0" noProof="0">
            <a:solidFill>
              <a:schemeClr val="tx1"/>
            </a:solidFill>
            <a:latin typeface="Calibri Light" panose="020F0302020204030204"/>
          </a:endParaRPr>
        </a:p>
        <a:p>
          <a:r>
            <a:rPr lang="en-US" sz="1700" b="0">
              <a:solidFill>
                <a:schemeClr val="tx1"/>
              </a:solidFill>
              <a:latin typeface="Calibri Light" panose="020F0302020204030204"/>
            </a:rPr>
            <a:t>2) Taller de la Junta Estatal de Agua sobre el Plan</a:t>
          </a:r>
          <a:endParaRPr lang="en-US" sz="1700">
            <a:solidFill>
              <a:schemeClr val="tx1"/>
            </a:solidFill>
            <a:latin typeface="Calibri Light" panose="020F0302020204030204"/>
          </a:endParaRPr>
        </a:p>
      </dgm:t>
      <dgm:extLst>
        <a:ext uri="{E40237B7-FDA0-4F09-8148-C483321AD2D9}">
          <dgm14:cNvPr xmlns:dgm14="http://schemas.microsoft.com/office/drawing/2010/diagram" id="0" name="" descr="Deadline reads:&#10;May 5, 2020&#10;1) Board Adoption of  Policy&#10;2) Board Workshop on Plan"/>
        </a:ext>
      </dgm:extLst>
    </dgm:pt>
    <dgm:pt modelId="{85B533F8-F0CD-4BD4-A3E2-29816382DDEA}" type="parTrans" cxnId="{AF53A933-9E60-46B6-9BD4-D56C821ABB71}">
      <dgm:prSet/>
      <dgm:spPr/>
      <dgm:t>
        <a:bodyPr/>
        <a:lstStyle/>
        <a:p>
          <a:endParaRPr lang="en-US"/>
        </a:p>
      </dgm:t>
    </dgm:pt>
    <dgm:pt modelId="{966D16FF-AE24-4B8B-8E43-3BF56A4396EE}" type="sibTrans" cxnId="{AF53A933-9E60-46B6-9BD4-D56C821ABB71}">
      <dgm:prSet/>
      <dgm:spPr/>
      <dgm:t>
        <a:bodyPr/>
        <a:lstStyle/>
        <a:p>
          <a:endParaRPr lang="en-US"/>
        </a:p>
      </dgm:t>
    </dgm:pt>
    <dgm:pt modelId="{1DA295E2-CD74-41F9-A6E6-77CB58D33CCF}">
      <dgm:prSet phldr="0"/>
      <dgm:spPr/>
      <dgm:t>
        <a:bodyPr/>
        <a:lstStyle/>
        <a:p>
          <a:pPr rtl="0"/>
          <a:r>
            <a:rPr lang="en-US" sz="1800" b="1">
              <a:solidFill>
                <a:srgbClr val="0070C0"/>
              </a:solidFill>
              <a:latin typeface="Calibri Light (Headings)"/>
            </a:rPr>
            <a:t>7 de </a:t>
          </a:r>
          <a:r>
            <a:rPr lang="en-US" sz="1800" b="1" err="1">
              <a:solidFill>
                <a:srgbClr val="0070C0"/>
              </a:solidFill>
              <a:latin typeface="Calibri Light (Headings)"/>
            </a:rPr>
            <a:t>julio</a:t>
          </a:r>
          <a:r>
            <a:rPr lang="en-US" sz="1800" b="1">
              <a:solidFill>
                <a:srgbClr val="0070C0"/>
              </a:solidFill>
              <a:latin typeface="Calibri Light (Headings)"/>
            </a:rPr>
            <a:t> de 2020</a:t>
          </a:r>
        </a:p>
        <a:p>
          <a:r>
            <a:rPr lang="en-US" sz="1800">
              <a:solidFill>
                <a:schemeClr val="tx1"/>
              </a:solidFill>
              <a:latin typeface="Calibri Light (Headings)"/>
            </a:rPr>
            <a:t>La Junta Estatal de Agua </a:t>
          </a:r>
          <a:r>
            <a:rPr lang="es-ES_tradnl" sz="1800" noProof="0">
              <a:solidFill>
                <a:schemeClr val="tx1"/>
              </a:solidFill>
              <a:latin typeface="Calibri Light (Headings)"/>
            </a:rPr>
            <a:t>Adoptará</a:t>
          </a:r>
          <a:r>
            <a:rPr lang="en-US" sz="1800">
              <a:solidFill>
                <a:schemeClr val="tx1"/>
              </a:solidFill>
              <a:latin typeface="Calibri Light (Headings)"/>
            </a:rPr>
            <a:t> el </a:t>
          </a:r>
          <a:r>
            <a:rPr lang="en-US" sz="1800">
              <a:latin typeface="Calibri Light (Headings)"/>
            </a:rPr>
            <a:t>Plan</a:t>
          </a:r>
          <a:endParaRPr lang="en-US" b="1">
            <a:solidFill>
              <a:srgbClr val="0070C0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Deadline reads:&#10;July 7, 2020&#10;Board Adoption of Plan"/>
        </a:ext>
      </dgm:extLst>
    </dgm:pt>
    <dgm:pt modelId="{AE05CF6E-1701-4A11-BF18-4C23140EB500}" type="parTrans" cxnId="{708B1AE8-5813-4FAA-9C82-051FBDCB556C}">
      <dgm:prSet/>
      <dgm:spPr/>
      <dgm:t>
        <a:bodyPr/>
        <a:lstStyle/>
        <a:p>
          <a:endParaRPr lang="en-US"/>
        </a:p>
      </dgm:t>
    </dgm:pt>
    <dgm:pt modelId="{D07099E1-85C9-4B0F-868B-232F4A0C7AA9}" type="sibTrans" cxnId="{708B1AE8-5813-4FAA-9C82-051FBDCB556C}">
      <dgm:prSet/>
      <dgm:spPr/>
      <dgm:t>
        <a:bodyPr/>
        <a:lstStyle/>
        <a:p>
          <a:endParaRPr lang="en-US"/>
        </a:p>
      </dgm:t>
    </dgm:pt>
    <dgm:pt modelId="{DC848A74-89BF-4066-BE9A-95E3D5AD6434}">
      <dgm:prSet phldr="0" custT="1"/>
      <dgm:spPr/>
      <dgm:t>
        <a:bodyPr/>
        <a:lstStyle/>
        <a:p>
          <a:r>
            <a:rPr lang="en-US" sz="1750" b="1" err="1">
              <a:solidFill>
                <a:srgbClr val="0070C0"/>
              </a:solidFill>
              <a:latin typeface="Calibri Light" panose="020F0302020204030204"/>
            </a:rPr>
            <a:t>Septiembre</a:t>
          </a:r>
          <a:r>
            <a:rPr lang="en-US" sz="1750" b="1">
              <a:solidFill>
                <a:srgbClr val="0070C0"/>
              </a:solidFill>
            </a:rPr>
            <a:t> 2020</a:t>
          </a:r>
        </a:p>
        <a:p>
          <a:r>
            <a:rPr lang="en-US" sz="1750">
              <a:latin typeface="Calibri Light" panose="020F0302020204030204"/>
            </a:rPr>
            <a:t>Actualizaci</a:t>
          </a:r>
          <a:r>
            <a:rPr lang="es-ES_tradnl" sz="1750" noProof="0" err="1">
              <a:solidFill>
                <a:schemeClr val="tx1"/>
              </a:solidFill>
              <a:latin typeface="Calibri Light" panose="020F0302020204030204"/>
            </a:rPr>
            <a:t>ó</a:t>
          </a:r>
          <a:r>
            <a:rPr lang="en-US" sz="1750">
              <a:latin typeface="Calibri Light" panose="020F0302020204030204"/>
            </a:rPr>
            <a:t>n sobre SAFER  por parte de la Junta Estatal de Agua </a:t>
          </a:r>
          <a:endParaRPr lang="en-US" sz="1750"/>
        </a:p>
      </dgm:t>
      <dgm:extLst>
        <a:ext uri="{E40237B7-FDA0-4F09-8148-C483321AD2D9}">
          <dgm14:cNvPr xmlns:dgm14="http://schemas.microsoft.com/office/drawing/2010/diagram" id="0" name="" descr="Deadline reads:&#10;September 2020&#10;Board update on SAFER "/>
        </a:ext>
      </dgm:extLst>
    </dgm:pt>
    <dgm:pt modelId="{65A9F6BE-6F5C-4682-AF1E-386A2F2D3206}" type="parTrans" cxnId="{FCCB8E73-7400-4C97-AE7E-785DB24BBCB1}">
      <dgm:prSet/>
      <dgm:spPr/>
      <dgm:t>
        <a:bodyPr/>
        <a:lstStyle/>
        <a:p>
          <a:endParaRPr lang="en-US"/>
        </a:p>
      </dgm:t>
    </dgm:pt>
    <dgm:pt modelId="{A903569E-B41B-43FA-8DA7-88334E964202}" type="sibTrans" cxnId="{FCCB8E73-7400-4C97-AE7E-785DB24BBCB1}">
      <dgm:prSet/>
      <dgm:spPr/>
      <dgm:t>
        <a:bodyPr/>
        <a:lstStyle/>
        <a:p>
          <a:endParaRPr lang="en-US"/>
        </a:p>
      </dgm:t>
    </dgm:pt>
    <dgm:pt modelId="{380E4182-0F6B-43BA-BB68-DFD28609912C}" type="pres">
      <dgm:prSet presAssocID="{4C026DD8-1F3F-48A5-A592-49F86D98BAF5}" presName="Name0" presStyleCnt="0">
        <dgm:presLayoutVars>
          <dgm:dir/>
          <dgm:resizeHandles val="exact"/>
        </dgm:presLayoutVars>
      </dgm:prSet>
      <dgm:spPr/>
    </dgm:pt>
    <dgm:pt modelId="{267C1292-3A87-4F9B-90E2-AE05032BC7E4}" type="pres">
      <dgm:prSet presAssocID="{4C026DD8-1F3F-48A5-A592-49F86D98BAF5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0C9019C-A3ED-49E7-B3D0-AA0BE8002C0D}" type="pres">
      <dgm:prSet presAssocID="{4C026DD8-1F3F-48A5-A592-49F86D98BAF5}" presName="points" presStyleCnt="0"/>
      <dgm:spPr/>
    </dgm:pt>
    <dgm:pt modelId="{CAFB230D-F260-457D-925A-DFE5365CE004}" type="pres">
      <dgm:prSet presAssocID="{B69FFED4-C2D2-4A73-A15F-F8D457753066}" presName="compositeA" presStyleCnt="0"/>
      <dgm:spPr/>
    </dgm:pt>
    <dgm:pt modelId="{E101AEDA-4E1F-44F6-B70B-30F8C5D06859}" type="pres">
      <dgm:prSet presAssocID="{B69FFED4-C2D2-4A73-A15F-F8D457753066}" presName="textA" presStyleLbl="revTx" presStyleIdx="0" presStyleCnt="7" custScaleX="180097">
        <dgm:presLayoutVars>
          <dgm:bulletEnabled val="1"/>
        </dgm:presLayoutVars>
      </dgm:prSet>
      <dgm:spPr/>
    </dgm:pt>
    <dgm:pt modelId="{773C5D24-DE51-4793-931F-4D52ACBFE819}" type="pres">
      <dgm:prSet presAssocID="{B69FFED4-C2D2-4A73-A15F-F8D457753066}" presName="circleA" presStyleLbl="node1" presStyleIdx="0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0D55D78-162E-40EB-BCF8-D5B04495ABD1}" type="pres">
      <dgm:prSet presAssocID="{B69FFED4-C2D2-4A73-A15F-F8D457753066}" presName="spaceA" presStyleCnt="0"/>
      <dgm:spPr/>
    </dgm:pt>
    <dgm:pt modelId="{B5B8B445-A5D2-43C3-870C-CF3EFD3D4B76}" type="pres">
      <dgm:prSet presAssocID="{335CCADD-0280-439B-B8A0-931E18A2DC7D}" presName="space" presStyleCnt="0"/>
      <dgm:spPr/>
    </dgm:pt>
    <dgm:pt modelId="{045D126A-9B9C-40EF-9348-D30061B377A8}" type="pres">
      <dgm:prSet presAssocID="{723F1197-1D5E-4894-926A-A7C7376CEAED}" presName="compositeB" presStyleCnt="0"/>
      <dgm:spPr/>
    </dgm:pt>
    <dgm:pt modelId="{CAD47FC6-9291-431F-A5B8-8B4A0E6F6082}" type="pres">
      <dgm:prSet presAssocID="{723F1197-1D5E-4894-926A-A7C7376CEAED}" presName="textB" presStyleLbl="revTx" presStyleIdx="1" presStyleCnt="7" custScaleX="338032">
        <dgm:presLayoutVars>
          <dgm:bulletEnabled val="1"/>
        </dgm:presLayoutVars>
      </dgm:prSet>
      <dgm:spPr/>
    </dgm:pt>
    <dgm:pt modelId="{DE875CBF-A4EB-4EB3-96A9-7BCA38FC53C7}" type="pres">
      <dgm:prSet presAssocID="{723F1197-1D5E-4894-926A-A7C7376CEAED}" presName="circleB" presStyleLbl="node1" presStyleIdx="1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A63F443-7947-46C8-9435-11CDEC0D45F6}" type="pres">
      <dgm:prSet presAssocID="{723F1197-1D5E-4894-926A-A7C7376CEAED}" presName="spaceB" presStyleCnt="0"/>
      <dgm:spPr/>
    </dgm:pt>
    <dgm:pt modelId="{2D2E2A99-3AE2-4D32-B870-F0FD2A1F8426}" type="pres">
      <dgm:prSet presAssocID="{966D16FF-AE24-4B8B-8E43-3BF56A4396EE}" presName="space" presStyleCnt="0"/>
      <dgm:spPr/>
    </dgm:pt>
    <dgm:pt modelId="{8F16C472-D07D-45E9-AA39-3A59EED88ADE}" type="pres">
      <dgm:prSet presAssocID="{D7471097-0479-44A7-A644-302DE5E38D91}" presName="compositeA" presStyleCnt="0"/>
      <dgm:spPr/>
    </dgm:pt>
    <dgm:pt modelId="{41E7D37A-5D1A-4C8D-9BDA-84B4E27DB8A9}" type="pres">
      <dgm:prSet presAssocID="{D7471097-0479-44A7-A644-302DE5E38D91}" presName="textA" presStyleLbl="revTx" presStyleIdx="2" presStyleCnt="7" custScaleX="209273">
        <dgm:presLayoutVars>
          <dgm:bulletEnabled val="1"/>
        </dgm:presLayoutVars>
      </dgm:prSet>
      <dgm:spPr/>
    </dgm:pt>
    <dgm:pt modelId="{6C80FBF1-1F24-4946-87D2-E76F0159688F}" type="pres">
      <dgm:prSet presAssocID="{D7471097-0479-44A7-A644-302DE5E38D91}" presName="circleA" presStyleLbl="node1" presStyleIdx="2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D0B2BFD-873E-4D05-95A1-05F776BB414E}" type="pres">
      <dgm:prSet presAssocID="{D7471097-0479-44A7-A644-302DE5E38D91}" presName="spaceA" presStyleCnt="0"/>
      <dgm:spPr/>
    </dgm:pt>
    <dgm:pt modelId="{E8BD059C-9CDD-4D6B-B572-D666837837F6}" type="pres">
      <dgm:prSet presAssocID="{46F5655F-63C6-4450-959D-352BCB81DAEF}" presName="space" presStyleCnt="0"/>
      <dgm:spPr/>
    </dgm:pt>
    <dgm:pt modelId="{096BDD71-B0AA-4867-B383-4839067943B6}" type="pres">
      <dgm:prSet presAssocID="{7EF8A1C6-8673-44F1-BA28-534781A8613D}" presName="compositeB" presStyleCnt="0"/>
      <dgm:spPr/>
    </dgm:pt>
    <dgm:pt modelId="{65755C20-230B-40DE-B476-DF0FDF8F0838}" type="pres">
      <dgm:prSet presAssocID="{7EF8A1C6-8673-44F1-BA28-534781A8613D}" presName="textB" presStyleLbl="revTx" presStyleIdx="3" presStyleCnt="7" custScaleX="192458">
        <dgm:presLayoutVars>
          <dgm:bulletEnabled val="1"/>
        </dgm:presLayoutVars>
      </dgm:prSet>
      <dgm:spPr/>
    </dgm:pt>
    <dgm:pt modelId="{6CAC9021-9B77-4891-8315-32B19931D3EA}" type="pres">
      <dgm:prSet presAssocID="{7EF8A1C6-8673-44F1-BA28-534781A8613D}" presName="circleB" presStyleLbl="node1" presStyleIdx="3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1652CD6-9C07-4DDF-9995-DA8224AD9A9C}" type="pres">
      <dgm:prSet presAssocID="{7EF8A1C6-8673-44F1-BA28-534781A8613D}" presName="spaceB" presStyleCnt="0"/>
      <dgm:spPr/>
    </dgm:pt>
    <dgm:pt modelId="{A5C77F78-E5A4-4166-A31E-6F70B91299F3}" type="pres">
      <dgm:prSet presAssocID="{B92764DE-8506-4CA5-8515-D8FEB9CC3C5D}" presName="space" presStyleCnt="0"/>
      <dgm:spPr/>
    </dgm:pt>
    <dgm:pt modelId="{BD40AF7C-AB5C-42A1-82C2-5A48864B3C28}" type="pres">
      <dgm:prSet presAssocID="{17EBEF58-4D66-4F6A-A5F2-6E5A723596E4}" presName="compositeA" presStyleCnt="0"/>
      <dgm:spPr/>
    </dgm:pt>
    <dgm:pt modelId="{40F080DC-FA6E-47E4-846A-99269202C1FD}" type="pres">
      <dgm:prSet presAssocID="{17EBEF58-4D66-4F6A-A5F2-6E5A723596E4}" presName="textA" presStyleLbl="revTx" presStyleIdx="4" presStyleCnt="7" custScaleX="198652">
        <dgm:presLayoutVars>
          <dgm:bulletEnabled val="1"/>
        </dgm:presLayoutVars>
      </dgm:prSet>
      <dgm:spPr/>
    </dgm:pt>
    <dgm:pt modelId="{C17532E8-BEEE-4CEF-A14C-7B8FEBC67DF2}" type="pres">
      <dgm:prSet presAssocID="{17EBEF58-4D66-4F6A-A5F2-6E5A723596E4}" presName="circleA" presStyleLbl="node1" presStyleIdx="4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7C7651D-38B5-4114-BF64-059E24ED2D2A}" type="pres">
      <dgm:prSet presAssocID="{17EBEF58-4D66-4F6A-A5F2-6E5A723596E4}" presName="spaceA" presStyleCnt="0"/>
      <dgm:spPr/>
    </dgm:pt>
    <dgm:pt modelId="{305177BF-79BF-463A-A00B-2A664BD03717}" type="pres">
      <dgm:prSet presAssocID="{7CAC0BD4-CAFB-442F-AEEC-FBAC82F0361F}" presName="space" presStyleCnt="0"/>
      <dgm:spPr/>
    </dgm:pt>
    <dgm:pt modelId="{5BE478A6-1304-4EB2-A339-A4B2D944FF5A}" type="pres">
      <dgm:prSet presAssocID="{1DA295E2-CD74-41F9-A6E6-77CB58D33CCF}" presName="compositeB" presStyleCnt="0"/>
      <dgm:spPr/>
    </dgm:pt>
    <dgm:pt modelId="{5D36E4F7-6642-4BC3-BB37-517903AFF5AE}" type="pres">
      <dgm:prSet presAssocID="{1DA295E2-CD74-41F9-A6E6-77CB58D33CCF}" presName="textB" presStyleLbl="revTx" presStyleIdx="5" presStyleCnt="7" custScaleX="173309">
        <dgm:presLayoutVars>
          <dgm:bulletEnabled val="1"/>
        </dgm:presLayoutVars>
      </dgm:prSet>
      <dgm:spPr/>
    </dgm:pt>
    <dgm:pt modelId="{454F6392-1E47-451E-ABE8-D8B8DB96ABD2}" type="pres">
      <dgm:prSet presAssocID="{1DA295E2-CD74-41F9-A6E6-77CB58D33CCF}" presName="circleB" presStyleLbl="node1" presStyleIdx="5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29FD029-4B7A-4EEA-8BC6-5900A7CAAFE2}" type="pres">
      <dgm:prSet presAssocID="{1DA295E2-CD74-41F9-A6E6-77CB58D33CCF}" presName="spaceB" presStyleCnt="0"/>
      <dgm:spPr/>
    </dgm:pt>
    <dgm:pt modelId="{880F6E16-344C-4D87-9188-B37BE434A77A}" type="pres">
      <dgm:prSet presAssocID="{D07099E1-85C9-4B0F-868B-232F4A0C7AA9}" presName="space" presStyleCnt="0"/>
      <dgm:spPr/>
    </dgm:pt>
    <dgm:pt modelId="{D70DF361-A096-49B3-AEDB-31C7D5B9AF17}" type="pres">
      <dgm:prSet presAssocID="{DC848A74-89BF-4066-BE9A-95E3D5AD6434}" presName="compositeA" presStyleCnt="0"/>
      <dgm:spPr/>
    </dgm:pt>
    <dgm:pt modelId="{F727D759-8B4B-4FEB-9834-B4CC3A8F4FE3}" type="pres">
      <dgm:prSet presAssocID="{DC848A74-89BF-4066-BE9A-95E3D5AD6434}" presName="textA" presStyleLbl="revTx" presStyleIdx="6" presStyleCnt="7" custScaleX="262301">
        <dgm:presLayoutVars>
          <dgm:bulletEnabled val="1"/>
        </dgm:presLayoutVars>
      </dgm:prSet>
      <dgm:spPr/>
    </dgm:pt>
    <dgm:pt modelId="{944627A1-24C6-4D74-822C-1CFCBFB891C3}" type="pres">
      <dgm:prSet presAssocID="{DC848A74-89BF-4066-BE9A-95E3D5AD6434}" presName="circleA" presStyleLbl="node1" presStyleIdx="6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00DA2AA-FBA3-4C1D-88BA-3E5C04B8D848}" type="pres">
      <dgm:prSet presAssocID="{DC848A74-89BF-4066-BE9A-95E3D5AD6434}" presName="spaceA" presStyleCnt="0"/>
      <dgm:spPr/>
    </dgm:pt>
  </dgm:ptLst>
  <dgm:cxnLst>
    <dgm:cxn modelId="{CE6A592E-B90D-4F82-B60A-6E26BD9C5441}" type="presOf" srcId="{D7471097-0479-44A7-A644-302DE5E38D91}" destId="{41E7D37A-5D1A-4C8D-9BDA-84B4E27DB8A9}" srcOrd="0" destOrd="0" presId="urn:microsoft.com/office/officeart/2005/8/layout/hProcess11"/>
    <dgm:cxn modelId="{AF53A933-9E60-46B6-9BD4-D56C821ABB71}" srcId="{4C026DD8-1F3F-48A5-A592-49F86D98BAF5}" destId="{723F1197-1D5E-4894-926A-A7C7376CEAED}" srcOrd="1" destOrd="0" parTransId="{85B533F8-F0CD-4BD4-A3E2-29816382DDEA}" sibTransId="{966D16FF-AE24-4B8B-8E43-3BF56A4396EE}"/>
    <dgm:cxn modelId="{8A8A1937-9DBB-40C9-96EE-347E5E6CA458}" type="presOf" srcId="{DC848A74-89BF-4066-BE9A-95E3D5AD6434}" destId="{F727D759-8B4B-4FEB-9834-B4CC3A8F4FE3}" srcOrd="0" destOrd="0" presId="urn:microsoft.com/office/officeart/2005/8/layout/hProcess11"/>
    <dgm:cxn modelId="{A7B6093F-E143-4212-86FE-563A81A9FD62}" type="presOf" srcId="{17EBEF58-4D66-4F6A-A5F2-6E5A723596E4}" destId="{40F080DC-FA6E-47E4-846A-99269202C1FD}" srcOrd="0" destOrd="0" presId="urn:microsoft.com/office/officeart/2005/8/layout/hProcess11"/>
    <dgm:cxn modelId="{EF871E4F-5CE2-4F5C-806E-BA0C0CD69221}" srcId="{4C026DD8-1F3F-48A5-A592-49F86D98BAF5}" destId="{D7471097-0479-44A7-A644-302DE5E38D91}" srcOrd="2" destOrd="0" parTransId="{27EC0327-0ABB-4661-9C08-5FEB6829A937}" sibTransId="{46F5655F-63C6-4450-959D-352BCB81DAEF}"/>
    <dgm:cxn modelId="{31A17F71-0EE5-4CD8-8AC8-5E4DEF8864FE}" srcId="{4C026DD8-1F3F-48A5-A592-49F86D98BAF5}" destId="{17EBEF58-4D66-4F6A-A5F2-6E5A723596E4}" srcOrd="4" destOrd="0" parTransId="{32CDABA7-BCC9-4E20-B79E-C87F56D93AF0}" sibTransId="{7CAC0BD4-CAFB-442F-AEEC-FBAC82F0361F}"/>
    <dgm:cxn modelId="{FCCB8E73-7400-4C97-AE7E-785DB24BBCB1}" srcId="{4C026DD8-1F3F-48A5-A592-49F86D98BAF5}" destId="{DC848A74-89BF-4066-BE9A-95E3D5AD6434}" srcOrd="6" destOrd="0" parTransId="{65A9F6BE-6F5C-4682-AF1E-386A2F2D3206}" sibTransId="{A903569E-B41B-43FA-8DA7-88334E964202}"/>
    <dgm:cxn modelId="{9BDCBA7D-4A9D-4BC1-92B7-D16D9E3EBB72}" srcId="{4C026DD8-1F3F-48A5-A592-49F86D98BAF5}" destId="{B69FFED4-C2D2-4A73-A15F-F8D457753066}" srcOrd="0" destOrd="0" parTransId="{B41AD362-7D98-4289-8EE5-67F0DD5C2519}" sibTransId="{335CCADD-0280-439B-B8A0-931E18A2DC7D}"/>
    <dgm:cxn modelId="{1C04C58D-DD42-4E1B-B1C8-989B4F19DAEB}" type="presOf" srcId="{B69FFED4-C2D2-4A73-A15F-F8D457753066}" destId="{E101AEDA-4E1F-44F6-B70B-30F8C5D06859}" srcOrd="0" destOrd="0" presId="urn:microsoft.com/office/officeart/2005/8/layout/hProcess11"/>
    <dgm:cxn modelId="{F8601E93-5108-40A4-8305-3CCB6DD372AC}" type="presOf" srcId="{1DA295E2-CD74-41F9-A6E6-77CB58D33CCF}" destId="{5D36E4F7-6642-4BC3-BB37-517903AFF5AE}" srcOrd="0" destOrd="0" presId="urn:microsoft.com/office/officeart/2005/8/layout/hProcess11"/>
    <dgm:cxn modelId="{B05923B4-3F0B-4B09-B871-D576C5BB95FE}" type="presOf" srcId="{723F1197-1D5E-4894-926A-A7C7376CEAED}" destId="{CAD47FC6-9291-431F-A5B8-8B4A0E6F6082}" srcOrd="0" destOrd="0" presId="urn:microsoft.com/office/officeart/2005/8/layout/hProcess11"/>
    <dgm:cxn modelId="{03BF19CD-A3D0-475F-8D2F-EC273DE1D261}" type="presOf" srcId="{7EF8A1C6-8673-44F1-BA28-534781A8613D}" destId="{65755C20-230B-40DE-B476-DF0FDF8F0838}" srcOrd="0" destOrd="0" presId="urn:microsoft.com/office/officeart/2005/8/layout/hProcess11"/>
    <dgm:cxn modelId="{3B6D06D4-B3BB-4DB4-AB86-6C1EB74FBA1D}" type="presOf" srcId="{4C026DD8-1F3F-48A5-A592-49F86D98BAF5}" destId="{380E4182-0F6B-43BA-BB68-DFD28609912C}" srcOrd="0" destOrd="0" presId="urn:microsoft.com/office/officeart/2005/8/layout/hProcess11"/>
    <dgm:cxn modelId="{708B1AE8-5813-4FAA-9C82-051FBDCB556C}" srcId="{4C026DD8-1F3F-48A5-A592-49F86D98BAF5}" destId="{1DA295E2-CD74-41F9-A6E6-77CB58D33CCF}" srcOrd="5" destOrd="0" parTransId="{AE05CF6E-1701-4A11-BF18-4C23140EB500}" sibTransId="{D07099E1-85C9-4B0F-868B-232F4A0C7AA9}"/>
    <dgm:cxn modelId="{2A1E9FF3-84C8-4913-A8DB-1D75D95E306D}" srcId="{4C026DD8-1F3F-48A5-A592-49F86D98BAF5}" destId="{7EF8A1C6-8673-44F1-BA28-534781A8613D}" srcOrd="3" destOrd="0" parTransId="{7B022686-CD89-45DA-8EBF-98501FBA9ED9}" sibTransId="{B92764DE-8506-4CA5-8515-D8FEB9CC3C5D}"/>
    <dgm:cxn modelId="{E96DF310-6C5D-41BA-9DFC-3D2A785BDFE5}" type="presParOf" srcId="{380E4182-0F6B-43BA-BB68-DFD28609912C}" destId="{267C1292-3A87-4F9B-90E2-AE05032BC7E4}" srcOrd="0" destOrd="0" presId="urn:microsoft.com/office/officeart/2005/8/layout/hProcess11"/>
    <dgm:cxn modelId="{72E6E035-01EF-42D7-8B7F-A26F608DAE54}" type="presParOf" srcId="{380E4182-0F6B-43BA-BB68-DFD28609912C}" destId="{F0C9019C-A3ED-49E7-B3D0-AA0BE8002C0D}" srcOrd="1" destOrd="0" presId="urn:microsoft.com/office/officeart/2005/8/layout/hProcess11"/>
    <dgm:cxn modelId="{3882E565-7849-464E-AD8D-CBC52EA0365C}" type="presParOf" srcId="{F0C9019C-A3ED-49E7-B3D0-AA0BE8002C0D}" destId="{CAFB230D-F260-457D-925A-DFE5365CE004}" srcOrd="0" destOrd="0" presId="urn:microsoft.com/office/officeart/2005/8/layout/hProcess11"/>
    <dgm:cxn modelId="{97479A87-9E16-49F2-8742-EBA3850BF0F4}" type="presParOf" srcId="{CAFB230D-F260-457D-925A-DFE5365CE004}" destId="{E101AEDA-4E1F-44F6-B70B-30F8C5D06859}" srcOrd="0" destOrd="0" presId="urn:microsoft.com/office/officeart/2005/8/layout/hProcess11"/>
    <dgm:cxn modelId="{B33525B5-DE67-4DEB-9FCA-889851DADE21}" type="presParOf" srcId="{CAFB230D-F260-457D-925A-DFE5365CE004}" destId="{773C5D24-DE51-4793-931F-4D52ACBFE819}" srcOrd="1" destOrd="0" presId="urn:microsoft.com/office/officeart/2005/8/layout/hProcess11"/>
    <dgm:cxn modelId="{BEE43EEB-E976-431F-B859-B1931431C1DB}" type="presParOf" srcId="{CAFB230D-F260-457D-925A-DFE5365CE004}" destId="{10D55D78-162E-40EB-BCF8-D5B04495ABD1}" srcOrd="2" destOrd="0" presId="urn:microsoft.com/office/officeart/2005/8/layout/hProcess11"/>
    <dgm:cxn modelId="{349E420A-C6B5-4120-AE10-B630977FEE08}" type="presParOf" srcId="{F0C9019C-A3ED-49E7-B3D0-AA0BE8002C0D}" destId="{B5B8B445-A5D2-43C3-870C-CF3EFD3D4B76}" srcOrd="1" destOrd="0" presId="urn:microsoft.com/office/officeart/2005/8/layout/hProcess11"/>
    <dgm:cxn modelId="{EE3B4221-E149-461C-A3F4-D2D099B0FC73}" type="presParOf" srcId="{F0C9019C-A3ED-49E7-B3D0-AA0BE8002C0D}" destId="{045D126A-9B9C-40EF-9348-D30061B377A8}" srcOrd="2" destOrd="0" presId="urn:microsoft.com/office/officeart/2005/8/layout/hProcess11"/>
    <dgm:cxn modelId="{4627B5E9-3E5C-41D3-BC14-44BEFAF8A919}" type="presParOf" srcId="{045D126A-9B9C-40EF-9348-D30061B377A8}" destId="{CAD47FC6-9291-431F-A5B8-8B4A0E6F6082}" srcOrd="0" destOrd="0" presId="urn:microsoft.com/office/officeart/2005/8/layout/hProcess11"/>
    <dgm:cxn modelId="{763D6826-0D3D-4928-9867-43413E7DEC70}" type="presParOf" srcId="{045D126A-9B9C-40EF-9348-D30061B377A8}" destId="{DE875CBF-A4EB-4EB3-96A9-7BCA38FC53C7}" srcOrd="1" destOrd="0" presId="urn:microsoft.com/office/officeart/2005/8/layout/hProcess11"/>
    <dgm:cxn modelId="{9F47DF3F-5496-40DB-9C99-E58D9F0A37F3}" type="presParOf" srcId="{045D126A-9B9C-40EF-9348-D30061B377A8}" destId="{1A63F443-7947-46C8-9435-11CDEC0D45F6}" srcOrd="2" destOrd="0" presId="urn:microsoft.com/office/officeart/2005/8/layout/hProcess11"/>
    <dgm:cxn modelId="{6DE1D344-5AD1-4B79-AF37-C97384D2B72C}" type="presParOf" srcId="{F0C9019C-A3ED-49E7-B3D0-AA0BE8002C0D}" destId="{2D2E2A99-3AE2-4D32-B870-F0FD2A1F8426}" srcOrd="3" destOrd="0" presId="urn:microsoft.com/office/officeart/2005/8/layout/hProcess11"/>
    <dgm:cxn modelId="{E4674C4D-17C1-4B4F-9DE5-541523599830}" type="presParOf" srcId="{F0C9019C-A3ED-49E7-B3D0-AA0BE8002C0D}" destId="{8F16C472-D07D-45E9-AA39-3A59EED88ADE}" srcOrd="4" destOrd="0" presId="urn:microsoft.com/office/officeart/2005/8/layout/hProcess11"/>
    <dgm:cxn modelId="{EC7BFB60-C52A-4903-A4BA-11CF579F6289}" type="presParOf" srcId="{8F16C472-D07D-45E9-AA39-3A59EED88ADE}" destId="{41E7D37A-5D1A-4C8D-9BDA-84B4E27DB8A9}" srcOrd="0" destOrd="0" presId="urn:microsoft.com/office/officeart/2005/8/layout/hProcess11"/>
    <dgm:cxn modelId="{97B62B1C-485C-4CE4-ADDE-C1C70D542E9E}" type="presParOf" srcId="{8F16C472-D07D-45E9-AA39-3A59EED88ADE}" destId="{6C80FBF1-1F24-4946-87D2-E76F0159688F}" srcOrd="1" destOrd="0" presId="urn:microsoft.com/office/officeart/2005/8/layout/hProcess11"/>
    <dgm:cxn modelId="{EF5090FB-F2CF-4F06-ACBB-9AB5DEDCDF21}" type="presParOf" srcId="{8F16C472-D07D-45E9-AA39-3A59EED88ADE}" destId="{CD0B2BFD-873E-4D05-95A1-05F776BB414E}" srcOrd="2" destOrd="0" presId="urn:microsoft.com/office/officeart/2005/8/layout/hProcess11"/>
    <dgm:cxn modelId="{292AD9A2-2DC8-4D87-BE35-D7FCDB855A6A}" type="presParOf" srcId="{F0C9019C-A3ED-49E7-B3D0-AA0BE8002C0D}" destId="{E8BD059C-9CDD-4D6B-B572-D666837837F6}" srcOrd="5" destOrd="0" presId="urn:microsoft.com/office/officeart/2005/8/layout/hProcess11"/>
    <dgm:cxn modelId="{F97F301B-D6D5-4E94-8F4D-D08C7D58D8A5}" type="presParOf" srcId="{F0C9019C-A3ED-49E7-B3D0-AA0BE8002C0D}" destId="{096BDD71-B0AA-4867-B383-4839067943B6}" srcOrd="6" destOrd="0" presId="urn:microsoft.com/office/officeart/2005/8/layout/hProcess11"/>
    <dgm:cxn modelId="{9FA554A1-C230-45AC-A6D4-95A141ED7422}" type="presParOf" srcId="{096BDD71-B0AA-4867-B383-4839067943B6}" destId="{65755C20-230B-40DE-B476-DF0FDF8F0838}" srcOrd="0" destOrd="0" presId="urn:microsoft.com/office/officeart/2005/8/layout/hProcess11"/>
    <dgm:cxn modelId="{BC0D2D2D-8F1E-44D0-BBDC-B6F84B195994}" type="presParOf" srcId="{096BDD71-B0AA-4867-B383-4839067943B6}" destId="{6CAC9021-9B77-4891-8315-32B19931D3EA}" srcOrd="1" destOrd="0" presId="urn:microsoft.com/office/officeart/2005/8/layout/hProcess11"/>
    <dgm:cxn modelId="{5E5FE8CF-EC7D-4CA7-9C72-3A1C26EAEC72}" type="presParOf" srcId="{096BDD71-B0AA-4867-B383-4839067943B6}" destId="{51652CD6-9C07-4DDF-9995-DA8224AD9A9C}" srcOrd="2" destOrd="0" presId="urn:microsoft.com/office/officeart/2005/8/layout/hProcess11"/>
    <dgm:cxn modelId="{7E17FFCC-FC21-4006-92A1-0C42DCE45419}" type="presParOf" srcId="{F0C9019C-A3ED-49E7-B3D0-AA0BE8002C0D}" destId="{A5C77F78-E5A4-4166-A31E-6F70B91299F3}" srcOrd="7" destOrd="0" presId="urn:microsoft.com/office/officeart/2005/8/layout/hProcess11"/>
    <dgm:cxn modelId="{7DE76705-4E64-4646-99EC-A1CFAE6B5121}" type="presParOf" srcId="{F0C9019C-A3ED-49E7-B3D0-AA0BE8002C0D}" destId="{BD40AF7C-AB5C-42A1-82C2-5A48864B3C28}" srcOrd="8" destOrd="0" presId="urn:microsoft.com/office/officeart/2005/8/layout/hProcess11"/>
    <dgm:cxn modelId="{ACFFB867-DAD5-4ECC-9E1D-D8E3EE992C93}" type="presParOf" srcId="{BD40AF7C-AB5C-42A1-82C2-5A48864B3C28}" destId="{40F080DC-FA6E-47E4-846A-99269202C1FD}" srcOrd="0" destOrd="0" presId="urn:microsoft.com/office/officeart/2005/8/layout/hProcess11"/>
    <dgm:cxn modelId="{75A3BC86-44D2-4F61-83AE-75DD804EBF6B}" type="presParOf" srcId="{BD40AF7C-AB5C-42A1-82C2-5A48864B3C28}" destId="{C17532E8-BEEE-4CEF-A14C-7B8FEBC67DF2}" srcOrd="1" destOrd="0" presId="urn:microsoft.com/office/officeart/2005/8/layout/hProcess11"/>
    <dgm:cxn modelId="{A37F4E3D-A845-4536-9B8C-06B21342A4C1}" type="presParOf" srcId="{BD40AF7C-AB5C-42A1-82C2-5A48864B3C28}" destId="{E7C7651D-38B5-4114-BF64-059E24ED2D2A}" srcOrd="2" destOrd="0" presId="urn:microsoft.com/office/officeart/2005/8/layout/hProcess11"/>
    <dgm:cxn modelId="{1530E1B8-B1FD-4F4C-8699-D6DE9E20AE85}" type="presParOf" srcId="{F0C9019C-A3ED-49E7-B3D0-AA0BE8002C0D}" destId="{305177BF-79BF-463A-A00B-2A664BD03717}" srcOrd="9" destOrd="0" presId="urn:microsoft.com/office/officeart/2005/8/layout/hProcess11"/>
    <dgm:cxn modelId="{4700568F-6462-496B-A5D4-E5757D673881}" type="presParOf" srcId="{F0C9019C-A3ED-49E7-B3D0-AA0BE8002C0D}" destId="{5BE478A6-1304-4EB2-A339-A4B2D944FF5A}" srcOrd="10" destOrd="0" presId="urn:microsoft.com/office/officeart/2005/8/layout/hProcess11"/>
    <dgm:cxn modelId="{D9D6542E-6153-4EB1-92CB-DAE19735BBD6}" type="presParOf" srcId="{5BE478A6-1304-4EB2-A339-A4B2D944FF5A}" destId="{5D36E4F7-6642-4BC3-BB37-517903AFF5AE}" srcOrd="0" destOrd="0" presId="urn:microsoft.com/office/officeart/2005/8/layout/hProcess11"/>
    <dgm:cxn modelId="{DA2B7B47-F713-4224-B291-D8E693FB5DA3}" type="presParOf" srcId="{5BE478A6-1304-4EB2-A339-A4B2D944FF5A}" destId="{454F6392-1E47-451E-ABE8-D8B8DB96ABD2}" srcOrd="1" destOrd="0" presId="urn:microsoft.com/office/officeart/2005/8/layout/hProcess11"/>
    <dgm:cxn modelId="{90E192FB-433B-4E98-98E7-9246391D185D}" type="presParOf" srcId="{5BE478A6-1304-4EB2-A339-A4B2D944FF5A}" destId="{029FD029-4B7A-4EEA-8BC6-5900A7CAAFE2}" srcOrd="2" destOrd="0" presId="urn:microsoft.com/office/officeart/2005/8/layout/hProcess11"/>
    <dgm:cxn modelId="{EC15F8BC-E63B-4E1E-A07E-5508B7A30B53}" type="presParOf" srcId="{F0C9019C-A3ED-49E7-B3D0-AA0BE8002C0D}" destId="{880F6E16-344C-4D87-9188-B37BE434A77A}" srcOrd="11" destOrd="0" presId="urn:microsoft.com/office/officeart/2005/8/layout/hProcess11"/>
    <dgm:cxn modelId="{D2357E48-05E3-4540-9692-17732AA040EC}" type="presParOf" srcId="{F0C9019C-A3ED-49E7-B3D0-AA0BE8002C0D}" destId="{D70DF361-A096-49B3-AEDB-31C7D5B9AF17}" srcOrd="12" destOrd="0" presId="urn:microsoft.com/office/officeart/2005/8/layout/hProcess11"/>
    <dgm:cxn modelId="{5047D69F-FED2-4E63-9541-0EC64EBBD869}" type="presParOf" srcId="{D70DF361-A096-49B3-AEDB-31C7D5B9AF17}" destId="{F727D759-8B4B-4FEB-9834-B4CC3A8F4FE3}" srcOrd="0" destOrd="0" presId="urn:microsoft.com/office/officeart/2005/8/layout/hProcess11"/>
    <dgm:cxn modelId="{29FA867C-8260-48EF-8C70-C6F98BCD68C7}" type="presParOf" srcId="{D70DF361-A096-49B3-AEDB-31C7D5B9AF17}" destId="{944627A1-24C6-4D74-822C-1CFCBFB891C3}" srcOrd="1" destOrd="0" presId="urn:microsoft.com/office/officeart/2005/8/layout/hProcess11"/>
    <dgm:cxn modelId="{1EF53D83-ABC8-48E2-B7F4-D857F2214B04}" type="presParOf" srcId="{D70DF361-A096-49B3-AEDB-31C7D5B9AF17}" destId="{200DA2AA-FBA3-4C1D-88BA-3E5C04B8D848}" srcOrd="2" destOrd="0" presId="urn:microsoft.com/office/officeart/2005/8/layout/hProcess11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C1292-3A87-4F9B-90E2-AE05032BC7E4}">
      <dsp:nvSpPr>
        <dsp:cNvPr id="0" name=""/>
        <dsp:cNvSpPr/>
      </dsp:nvSpPr>
      <dsp:spPr>
        <a:xfrm>
          <a:off x="0" y="1436879"/>
          <a:ext cx="11717281" cy="191583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1AEDA-4E1F-44F6-B70B-30F8C5D06859}">
      <dsp:nvSpPr>
        <dsp:cNvPr id="0" name=""/>
        <dsp:cNvSpPr/>
      </dsp:nvSpPr>
      <dsp:spPr>
        <a:xfrm>
          <a:off x="3281" y="0"/>
          <a:ext cx="1340946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  <a:latin typeface="Calibri Light" panose="020F0302020204030204"/>
            </a:rPr>
            <a:t>30 de </a:t>
          </a:r>
          <a:r>
            <a:rPr lang="en-US" sz="1800" b="1" kern="1200" err="1">
              <a:solidFill>
                <a:srgbClr val="0070C0"/>
              </a:solidFill>
              <a:latin typeface="Calibri Light" panose="020F0302020204030204"/>
            </a:rPr>
            <a:t>abril</a:t>
          </a:r>
          <a:r>
            <a:rPr lang="en-US" sz="1800" b="1" kern="1200">
              <a:solidFill>
                <a:srgbClr val="0070C0"/>
              </a:solidFill>
            </a:rPr>
            <a:t> 2020</a:t>
          </a:r>
          <a:endParaRPr lang="en-US" sz="1800" kern="1200">
            <a:solidFill>
              <a:schemeClr val="tx1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Calibri Light" panose="020F0302020204030204"/>
            </a:rPr>
            <a:t> </a:t>
          </a:r>
          <a:r>
            <a:rPr lang="es-ES_tradnl" sz="1800" kern="12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 kern="1200">
              <a:solidFill>
                <a:schemeClr val="tx1"/>
              </a:solidFill>
              <a:latin typeface="Calibri Light" panose="020F0302020204030204"/>
            </a:rPr>
            <a:t> #3 del Grupo Asesor</a:t>
          </a:r>
          <a:endParaRPr lang="en-US" sz="1800" kern="1200">
            <a:solidFill>
              <a:schemeClr val="tx1"/>
            </a:solidFill>
          </a:endParaRPr>
        </a:p>
      </dsp:txBody>
      <dsp:txXfrm>
        <a:off x="3281" y="0"/>
        <a:ext cx="1340946" cy="1915839"/>
      </dsp:txXfrm>
    </dsp:sp>
    <dsp:sp modelId="{773C5D24-DE51-4793-931F-4D52ACBFE819}">
      <dsp:nvSpPr>
        <dsp:cNvPr id="0" name=""/>
        <dsp:cNvSpPr/>
      </dsp:nvSpPr>
      <dsp:spPr>
        <a:xfrm>
          <a:off x="434274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47FC6-9291-431F-A5B8-8B4A0E6F6082}">
      <dsp:nvSpPr>
        <dsp:cNvPr id="0" name=""/>
        <dsp:cNvSpPr/>
      </dsp:nvSpPr>
      <dsp:spPr>
        <a:xfrm>
          <a:off x="1374350" y="2873758"/>
          <a:ext cx="2325744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  <a:latin typeface="Calibri Light" panose="020F0302020204030204"/>
            </a:rPr>
            <a:t> </a:t>
          </a:r>
          <a:r>
            <a:rPr lang="en-US" sz="1650" b="1" kern="1200">
              <a:solidFill>
                <a:srgbClr val="0070C0"/>
              </a:solidFill>
              <a:latin typeface="Calibri Light" panose="020F0302020204030204"/>
            </a:rPr>
            <a:t>5 de mayo de 2020</a:t>
          </a:r>
          <a:endParaRPr lang="en-US" sz="1650" kern="120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kern="1200">
              <a:solidFill>
                <a:schemeClr val="tx1"/>
              </a:solidFill>
              <a:latin typeface="Calibri Light" panose="020F0302020204030204"/>
            </a:rPr>
            <a:t>1) La Junta Estatal de Agua </a:t>
          </a:r>
          <a:r>
            <a:rPr lang="es-ES_tradnl" sz="1650" kern="1200" noProof="0">
              <a:solidFill>
                <a:schemeClr val="tx1"/>
              </a:solidFill>
              <a:latin typeface="Calibri Light" panose="020F0302020204030204"/>
            </a:rPr>
            <a:t>Adoptará</a:t>
          </a:r>
          <a:r>
            <a:rPr lang="en-US" sz="1650" kern="1200">
              <a:solidFill>
                <a:schemeClr val="tx1"/>
              </a:solidFill>
              <a:latin typeface="Calibri Light" panose="020F0302020204030204"/>
            </a:rPr>
            <a:t> la </a:t>
          </a:r>
          <a:r>
            <a:rPr lang="es-ES_tradnl" sz="1650" kern="1200" noProof="0">
              <a:solidFill>
                <a:schemeClr val="tx1"/>
              </a:solidFill>
              <a:latin typeface="Calibri Light" panose="020F0302020204030204"/>
            </a:rPr>
            <a:t>Política</a:t>
          </a:r>
          <a:endParaRPr lang="es-ES_tradnl" sz="1650" b="0" kern="1200" noProof="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50" b="0" kern="1200">
              <a:solidFill>
                <a:schemeClr val="tx1"/>
              </a:solidFill>
              <a:latin typeface="Calibri Light" panose="020F0302020204030204"/>
            </a:rPr>
            <a:t>2) Taller de la Junta Estatal de Agua sobre el Plan</a:t>
          </a:r>
        </a:p>
      </dsp:txBody>
      <dsp:txXfrm>
        <a:off x="1374350" y="2873758"/>
        <a:ext cx="2325744" cy="1915839"/>
      </dsp:txXfrm>
    </dsp:sp>
    <dsp:sp modelId="{DE875CBF-A4EB-4EB3-96A9-7BCA38FC53C7}">
      <dsp:nvSpPr>
        <dsp:cNvPr id="0" name=""/>
        <dsp:cNvSpPr/>
      </dsp:nvSpPr>
      <dsp:spPr>
        <a:xfrm>
          <a:off x="2297743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D37A-5D1A-4C8D-9BDA-84B4E27DB8A9}">
      <dsp:nvSpPr>
        <dsp:cNvPr id="0" name=""/>
        <dsp:cNvSpPr/>
      </dsp:nvSpPr>
      <dsp:spPr>
        <a:xfrm>
          <a:off x="3730218" y="0"/>
          <a:ext cx="1460636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  <a:latin typeface="Calibri Light" panose="020F0302020204030204"/>
            </a:rPr>
            <a:t>26 de mayo</a:t>
          </a:r>
          <a:r>
            <a:rPr lang="en-US" sz="1800" b="1" kern="1200">
              <a:solidFill>
                <a:srgbClr val="0070C0"/>
              </a:solidFill>
            </a:rPr>
            <a:t> 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1"/>
              </a:solidFill>
              <a:latin typeface="+mj-lt"/>
            </a:rPr>
            <a:t>Publicar Plan </a:t>
          </a:r>
          <a:r>
            <a:rPr lang="en-US" sz="1800" b="0" kern="1200" err="1">
              <a:solidFill>
                <a:schemeClr val="tx1"/>
              </a:solidFill>
              <a:latin typeface="+mj-lt"/>
            </a:rPr>
            <a:t>Preliiminar</a:t>
          </a:r>
          <a:r>
            <a:rPr lang="en-US" sz="1800" b="0" kern="1200">
              <a:solidFill>
                <a:schemeClr val="tx1"/>
              </a:solidFill>
              <a:latin typeface="+mj-lt"/>
            </a:rPr>
            <a:t> para Com. del P</a:t>
          </a:r>
          <a:r>
            <a:rPr lang="es-ES" sz="1800" b="0" kern="1200">
              <a:solidFill>
                <a:schemeClr val="tx1"/>
              </a:solidFill>
              <a:latin typeface="+mj-lt"/>
            </a:rPr>
            <a:t>ú</a:t>
          </a:r>
          <a:r>
            <a:rPr lang="en-US" sz="1800" b="0" kern="1200">
              <a:solidFill>
                <a:schemeClr val="tx1"/>
              </a:solidFill>
              <a:latin typeface="+mj-lt"/>
            </a:rPr>
            <a:t>blico</a:t>
          </a:r>
        </a:p>
      </dsp:txBody>
      <dsp:txXfrm>
        <a:off x="3730218" y="0"/>
        <a:ext cx="1460636" cy="1915839"/>
      </dsp:txXfrm>
    </dsp:sp>
    <dsp:sp modelId="{6C80FBF1-1F24-4946-87D2-E76F0159688F}">
      <dsp:nvSpPr>
        <dsp:cNvPr id="0" name=""/>
        <dsp:cNvSpPr/>
      </dsp:nvSpPr>
      <dsp:spPr>
        <a:xfrm>
          <a:off x="4221056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5C20-230B-40DE-B476-DF0FDF8F0838}">
      <dsp:nvSpPr>
        <dsp:cNvPr id="0" name=""/>
        <dsp:cNvSpPr/>
      </dsp:nvSpPr>
      <dsp:spPr>
        <a:xfrm>
          <a:off x="5220977" y="2873758"/>
          <a:ext cx="1127610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  <a:latin typeface="Calibri Light" panose="020F0302020204030204"/>
            </a:rPr>
            <a:t>Junio</a:t>
          </a:r>
          <a:r>
            <a:rPr lang="en-US" sz="1800" b="1" kern="1200">
              <a:solidFill>
                <a:srgbClr val="0070C0"/>
              </a:solidFill>
            </a:rPr>
            <a:t> 2020</a:t>
          </a:r>
          <a:endParaRPr lang="en-US" sz="1800" kern="1200">
            <a:solidFill>
              <a:schemeClr val="tx1"/>
            </a:solidFill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 kern="1200">
              <a:solidFill>
                <a:schemeClr val="tx1"/>
              </a:solidFill>
              <a:latin typeface="Calibri Light" panose="020F0302020204030204"/>
            </a:rPr>
            <a:t> #4 del Grupo Asesor</a:t>
          </a:r>
          <a:endParaRPr lang="en-US" sz="1800" kern="1200">
            <a:solidFill>
              <a:schemeClr val="tx1"/>
            </a:solidFill>
          </a:endParaRPr>
        </a:p>
      </dsp:txBody>
      <dsp:txXfrm>
        <a:off x="5220977" y="2873758"/>
        <a:ext cx="1127610" cy="1915839"/>
      </dsp:txXfrm>
    </dsp:sp>
    <dsp:sp modelId="{6CAC9021-9B77-4891-8315-32B19931D3EA}">
      <dsp:nvSpPr>
        <dsp:cNvPr id="0" name=""/>
        <dsp:cNvSpPr/>
      </dsp:nvSpPr>
      <dsp:spPr>
        <a:xfrm>
          <a:off x="5545302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080DC-FA6E-47E4-846A-99269202C1FD}">
      <dsp:nvSpPr>
        <dsp:cNvPr id="0" name=""/>
        <dsp:cNvSpPr/>
      </dsp:nvSpPr>
      <dsp:spPr>
        <a:xfrm>
          <a:off x="6378710" y="0"/>
          <a:ext cx="1258427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>
              <a:solidFill>
                <a:srgbClr val="0070C0"/>
              </a:solidFill>
              <a:latin typeface="Calibri Light" panose="020F0302020204030204"/>
            </a:rPr>
            <a:t>19 de junio</a:t>
          </a:r>
          <a:r>
            <a:rPr lang="en-US" sz="1750" b="1" kern="1200">
              <a:solidFill>
                <a:srgbClr val="0070C0"/>
              </a:solidFill>
            </a:rPr>
            <a:t> 2020</a:t>
          </a:r>
          <a:endParaRPr lang="en-US" sz="1750" kern="120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>
              <a:solidFill>
                <a:schemeClr val="tx1"/>
              </a:solidFill>
              <a:latin typeface="Calibri Light" panose="020F0302020204030204"/>
            </a:rPr>
            <a:t>Fin de Periodo para Com. del P</a:t>
          </a:r>
          <a:r>
            <a:rPr lang="es-ES" sz="1750" kern="1200">
              <a:solidFill>
                <a:schemeClr val="tx1"/>
              </a:solidFill>
            </a:rPr>
            <a:t>ú</a:t>
          </a:r>
          <a:r>
            <a:rPr lang="en-US" sz="1750" kern="1200">
              <a:solidFill>
                <a:schemeClr val="tx1"/>
              </a:solidFill>
              <a:latin typeface="Calibri Light" panose="020F0302020204030204"/>
            </a:rPr>
            <a:t>blico</a:t>
          </a:r>
        </a:p>
      </dsp:txBody>
      <dsp:txXfrm>
        <a:off x="6378710" y="0"/>
        <a:ext cx="1258427" cy="1915839"/>
      </dsp:txXfrm>
    </dsp:sp>
    <dsp:sp modelId="{C17532E8-BEEE-4CEF-A14C-7B8FEBC67DF2}">
      <dsp:nvSpPr>
        <dsp:cNvPr id="0" name=""/>
        <dsp:cNvSpPr/>
      </dsp:nvSpPr>
      <dsp:spPr>
        <a:xfrm>
          <a:off x="6768444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6E4F7-6642-4BC3-BB37-517903AFF5AE}">
      <dsp:nvSpPr>
        <dsp:cNvPr id="0" name=""/>
        <dsp:cNvSpPr/>
      </dsp:nvSpPr>
      <dsp:spPr>
        <a:xfrm>
          <a:off x="7667261" y="2873758"/>
          <a:ext cx="1575554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>
              <a:solidFill>
                <a:srgbClr val="0070C0"/>
              </a:solidFill>
              <a:latin typeface="Calibri Light (Headings)"/>
            </a:rPr>
            <a:t>7 de </a:t>
          </a:r>
          <a:r>
            <a:rPr lang="en-US" sz="1750" b="1" kern="1200" err="1">
              <a:solidFill>
                <a:srgbClr val="0070C0"/>
              </a:solidFill>
              <a:latin typeface="Calibri Light (Headings)"/>
            </a:rPr>
            <a:t>julio</a:t>
          </a:r>
          <a:r>
            <a:rPr lang="en-US" sz="1750" b="1" kern="1200">
              <a:solidFill>
                <a:srgbClr val="0070C0"/>
              </a:solidFill>
              <a:latin typeface="Calibri Light (Headings)"/>
            </a:rPr>
            <a:t> de 2020</a:t>
          </a:r>
        </a:p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>
              <a:solidFill>
                <a:schemeClr val="tx1"/>
              </a:solidFill>
              <a:latin typeface="Calibri Light (Headings)"/>
            </a:rPr>
            <a:t>La Junta Estatal de Agua </a:t>
          </a:r>
          <a:r>
            <a:rPr lang="es-ES_tradnl" sz="1750" kern="1200" noProof="0">
              <a:solidFill>
                <a:schemeClr val="tx1"/>
              </a:solidFill>
              <a:latin typeface="Calibri Light (Headings)"/>
            </a:rPr>
            <a:t>Adoptará</a:t>
          </a:r>
          <a:r>
            <a:rPr lang="en-US" sz="1750" kern="1200">
              <a:solidFill>
                <a:schemeClr val="tx1"/>
              </a:solidFill>
              <a:latin typeface="Calibri Light (Headings)"/>
            </a:rPr>
            <a:t> el </a:t>
          </a:r>
          <a:r>
            <a:rPr lang="en-US" sz="1750" kern="1200">
              <a:latin typeface="Calibri Light (Headings)"/>
            </a:rPr>
            <a:t>Plan</a:t>
          </a:r>
        </a:p>
      </dsp:txBody>
      <dsp:txXfrm>
        <a:off x="7667261" y="2873758"/>
        <a:ext cx="1575554" cy="1915839"/>
      </dsp:txXfrm>
    </dsp:sp>
    <dsp:sp modelId="{454F6392-1E47-451E-ABE8-D8B8DB96ABD2}">
      <dsp:nvSpPr>
        <dsp:cNvPr id="0" name=""/>
        <dsp:cNvSpPr/>
      </dsp:nvSpPr>
      <dsp:spPr>
        <a:xfrm>
          <a:off x="8215558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7D759-8B4B-4FEB-9834-B4CC3A8F4FE3}">
      <dsp:nvSpPr>
        <dsp:cNvPr id="0" name=""/>
        <dsp:cNvSpPr/>
      </dsp:nvSpPr>
      <dsp:spPr>
        <a:xfrm>
          <a:off x="9272939" y="0"/>
          <a:ext cx="1269332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err="1">
              <a:solidFill>
                <a:srgbClr val="0070C0"/>
              </a:solidFill>
              <a:latin typeface="Calibri Light" panose="020F0302020204030204"/>
            </a:rPr>
            <a:t>Septiembre</a:t>
          </a:r>
          <a:r>
            <a:rPr lang="en-US" sz="1400" b="1" kern="1200">
              <a:solidFill>
                <a:srgbClr val="0070C0"/>
              </a:solidFill>
            </a:rPr>
            <a:t> 2020</a:t>
          </a: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 Light" panose="020F0302020204030204"/>
            </a:rPr>
            <a:t>Actualizaci</a:t>
          </a:r>
          <a:r>
            <a:rPr lang="es-ES_tradnl" sz="1400" kern="1200" noProof="0" err="1">
              <a:solidFill>
                <a:schemeClr val="tx1"/>
              </a:solidFill>
              <a:latin typeface="Calibri Light" panose="020F0302020204030204"/>
            </a:rPr>
            <a:t>ó</a:t>
          </a:r>
          <a:r>
            <a:rPr lang="en-US" sz="1400" kern="1200">
              <a:latin typeface="Calibri Light" panose="020F0302020204030204"/>
            </a:rPr>
            <a:t>n sobre SAFER  por parte de la Junta Estatal de Agua 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272939" y="0"/>
        <a:ext cx="1269332" cy="1915839"/>
      </dsp:txXfrm>
    </dsp:sp>
    <dsp:sp modelId="{944627A1-24C6-4D74-822C-1CFCBFB891C3}">
      <dsp:nvSpPr>
        <dsp:cNvPr id="0" name=""/>
        <dsp:cNvSpPr/>
      </dsp:nvSpPr>
      <dsp:spPr>
        <a:xfrm>
          <a:off x="9668125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C1292-3A87-4F9B-90E2-AE05032BC7E4}">
      <dsp:nvSpPr>
        <dsp:cNvPr id="0" name=""/>
        <dsp:cNvSpPr/>
      </dsp:nvSpPr>
      <dsp:spPr>
        <a:xfrm>
          <a:off x="0" y="1436879"/>
          <a:ext cx="11717281" cy="191583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1AEDA-4E1F-44F6-B70B-30F8C5D06859}">
      <dsp:nvSpPr>
        <dsp:cNvPr id="0" name=""/>
        <dsp:cNvSpPr/>
      </dsp:nvSpPr>
      <dsp:spPr>
        <a:xfrm>
          <a:off x="1344" y="0"/>
          <a:ext cx="1198605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>
              <a:solidFill>
                <a:srgbClr val="0070C0"/>
              </a:solidFill>
              <a:latin typeface="Calibri Light" panose="020F0302020204030204"/>
            </a:rPr>
            <a:t>30 de </a:t>
          </a:r>
          <a:r>
            <a:rPr lang="en-US" sz="1750" b="1" kern="1200" err="1">
              <a:solidFill>
                <a:srgbClr val="0070C0"/>
              </a:solidFill>
              <a:latin typeface="Calibri Light" panose="020F0302020204030204"/>
            </a:rPr>
            <a:t>abril</a:t>
          </a:r>
          <a:r>
            <a:rPr lang="en-US" sz="1750" b="1" kern="1200">
              <a:solidFill>
                <a:srgbClr val="0070C0"/>
              </a:solidFill>
            </a:rPr>
            <a:t> 2020</a:t>
          </a:r>
          <a:endParaRPr lang="en-US" sz="1750" kern="1200">
            <a:solidFill>
              <a:schemeClr val="tx1"/>
            </a:solidFill>
          </a:endParaRPr>
        </a:p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750" kern="12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750" kern="1200">
              <a:solidFill>
                <a:schemeClr val="tx1"/>
              </a:solidFill>
              <a:latin typeface="Calibri Light" panose="020F0302020204030204"/>
            </a:rPr>
            <a:t> #3 del Grupo Asesor</a:t>
          </a:r>
          <a:endParaRPr lang="en-US" sz="1750" kern="1200">
            <a:solidFill>
              <a:schemeClr val="tx1"/>
            </a:solidFill>
          </a:endParaRPr>
        </a:p>
      </dsp:txBody>
      <dsp:txXfrm>
        <a:off x="1344" y="0"/>
        <a:ext cx="1198605" cy="1915839"/>
      </dsp:txXfrm>
    </dsp:sp>
    <dsp:sp modelId="{773C5D24-DE51-4793-931F-4D52ACBFE819}">
      <dsp:nvSpPr>
        <dsp:cNvPr id="0" name=""/>
        <dsp:cNvSpPr/>
      </dsp:nvSpPr>
      <dsp:spPr>
        <a:xfrm>
          <a:off x="361167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47FC6-9291-431F-A5B8-8B4A0E6F6082}">
      <dsp:nvSpPr>
        <dsp:cNvPr id="0" name=""/>
        <dsp:cNvSpPr/>
      </dsp:nvSpPr>
      <dsp:spPr>
        <a:xfrm>
          <a:off x="1233227" y="2873758"/>
          <a:ext cx="2249716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>
              <a:solidFill>
                <a:srgbClr val="0070C0"/>
              </a:solidFill>
              <a:latin typeface="Calibri Light" panose="020F0302020204030204"/>
            </a:rPr>
            <a:t>5 de mayo de 2020</a:t>
          </a:r>
          <a:endParaRPr lang="en-US" sz="1700" kern="120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tx1"/>
              </a:solidFill>
              <a:latin typeface="Calibri Light" panose="020F0302020204030204"/>
            </a:rPr>
            <a:t>1) La Junta Estatal de Agua </a:t>
          </a:r>
          <a:r>
            <a:rPr lang="es-ES_tradnl" sz="1700" kern="1200" noProof="0">
              <a:solidFill>
                <a:schemeClr val="tx1"/>
              </a:solidFill>
              <a:latin typeface="Calibri Light" panose="020F0302020204030204"/>
            </a:rPr>
            <a:t>Adoptará</a:t>
          </a:r>
          <a:r>
            <a:rPr lang="en-US" sz="1700" kern="1200">
              <a:solidFill>
                <a:schemeClr val="tx1"/>
              </a:solidFill>
              <a:latin typeface="Calibri Light" panose="020F0302020204030204"/>
            </a:rPr>
            <a:t> la </a:t>
          </a:r>
          <a:r>
            <a:rPr lang="es-ES_tradnl" sz="1700" kern="1200" noProof="0">
              <a:solidFill>
                <a:schemeClr val="tx1"/>
              </a:solidFill>
              <a:latin typeface="Calibri Light" panose="020F0302020204030204"/>
            </a:rPr>
            <a:t>Política</a:t>
          </a:r>
          <a:endParaRPr lang="es-ES_tradnl" sz="1700" b="0" kern="1200" noProof="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solidFill>
                <a:schemeClr val="tx1"/>
              </a:solidFill>
              <a:latin typeface="Calibri Light" panose="020F0302020204030204"/>
            </a:rPr>
            <a:t>2) Taller de la Junta Estatal de Agua sobre el Plan</a:t>
          </a:r>
          <a:endParaRPr lang="en-US" sz="1700" kern="1200">
            <a:solidFill>
              <a:schemeClr val="tx1"/>
            </a:solidFill>
            <a:latin typeface="Calibri Light" panose="020F0302020204030204"/>
          </a:endParaRPr>
        </a:p>
      </dsp:txBody>
      <dsp:txXfrm>
        <a:off x="1233227" y="2873758"/>
        <a:ext cx="2249716" cy="1915839"/>
      </dsp:txXfrm>
    </dsp:sp>
    <dsp:sp modelId="{DE875CBF-A4EB-4EB3-96A9-7BCA38FC53C7}">
      <dsp:nvSpPr>
        <dsp:cNvPr id="0" name=""/>
        <dsp:cNvSpPr/>
      </dsp:nvSpPr>
      <dsp:spPr>
        <a:xfrm>
          <a:off x="2118605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7D37A-5D1A-4C8D-9BDA-84B4E27DB8A9}">
      <dsp:nvSpPr>
        <dsp:cNvPr id="0" name=""/>
        <dsp:cNvSpPr/>
      </dsp:nvSpPr>
      <dsp:spPr>
        <a:xfrm>
          <a:off x="3516220" y="0"/>
          <a:ext cx="1392782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7778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>
              <a:solidFill>
                <a:srgbClr val="0070C0"/>
              </a:solidFill>
              <a:latin typeface="Calibri Light" panose="020F0302020204030204"/>
            </a:rPr>
            <a:t>26 de mayo</a:t>
          </a:r>
          <a:r>
            <a:rPr lang="en-US" sz="1750" b="1" kern="1200">
              <a:solidFill>
                <a:srgbClr val="0070C0"/>
              </a:solidFill>
            </a:rPr>
            <a:t> 2020</a:t>
          </a:r>
        </a:p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0" kern="1200">
              <a:solidFill>
                <a:schemeClr val="tx1"/>
              </a:solidFill>
              <a:latin typeface="+mj-lt"/>
            </a:rPr>
            <a:t>Publicar Plan </a:t>
          </a:r>
          <a:r>
            <a:rPr lang="en-US" sz="1750" b="0" kern="1200" err="1">
              <a:solidFill>
                <a:schemeClr val="tx1"/>
              </a:solidFill>
              <a:latin typeface="+mj-lt"/>
            </a:rPr>
            <a:t>Preliiminar</a:t>
          </a:r>
          <a:r>
            <a:rPr lang="en-US" sz="1750" b="0" kern="1200">
              <a:solidFill>
                <a:schemeClr val="tx1"/>
              </a:solidFill>
              <a:latin typeface="+mj-lt"/>
            </a:rPr>
            <a:t> para Com. del P</a:t>
          </a:r>
          <a:r>
            <a:rPr lang="es-ES" sz="1750" b="0" kern="1200">
              <a:solidFill>
                <a:schemeClr val="tx1"/>
              </a:solidFill>
              <a:latin typeface="+mj-lt"/>
            </a:rPr>
            <a:t>ú</a:t>
          </a:r>
          <a:r>
            <a:rPr lang="en-US" sz="1750" b="0" kern="1200">
              <a:solidFill>
                <a:schemeClr val="tx1"/>
              </a:solidFill>
              <a:latin typeface="+mj-lt"/>
            </a:rPr>
            <a:t>blico</a:t>
          </a:r>
          <a:endParaRPr lang="en-US" sz="1750" kern="1200">
            <a:solidFill>
              <a:schemeClr val="tx1"/>
            </a:solidFill>
          </a:endParaRPr>
        </a:p>
      </dsp:txBody>
      <dsp:txXfrm>
        <a:off x="3516220" y="0"/>
        <a:ext cx="1392782" cy="1915839"/>
      </dsp:txXfrm>
    </dsp:sp>
    <dsp:sp modelId="{6C80FBF1-1F24-4946-87D2-E76F0159688F}">
      <dsp:nvSpPr>
        <dsp:cNvPr id="0" name=""/>
        <dsp:cNvSpPr/>
      </dsp:nvSpPr>
      <dsp:spPr>
        <a:xfrm>
          <a:off x="3973131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5C20-230B-40DE-B476-DF0FDF8F0838}">
      <dsp:nvSpPr>
        <dsp:cNvPr id="0" name=""/>
        <dsp:cNvSpPr/>
      </dsp:nvSpPr>
      <dsp:spPr>
        <a:xfrm>
          <a:off x="4942279" y="2873758"/>
          <a:ext cx="1280872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  <a:latin typeface="Calibri Light" panose="020F0302020204030204"/>
            </a:rPr>
            <a:t>Junio</a:t>
          </a:r>
          <a:r>
            <a:rPr lang="en-US" sz="1800" b="1" kern="1200">
              <a:solidFill>
                <a:srgbClr val="0070C0"/>
              </a:solidFill>
            </a:rPr>
            <a:t> 2020</a:t>
          </a:r>
          <a:endParaRPr lang="en-US" sz="1800" kern="120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>
              <a:solidFill>
                <a:schemeClr val="tx1"/>
              </a:solidFill>
              <a:latin typeface="Calibri Light" panose="020F0302020204030204"/>
            </a:rPr>
            <a:t>Reunión</a:t>
          </a:r>
          <a:r>
            <a:rPr lang="en-US" sz="1800" kern="1200">
              <a:solidFill>
                <a:schemeClr val="tx1"/>
              </a:solidFill>
              <a:latin typeface="Calibri Light" panose="020F0302020204030204"/>
            </a:rPr>
            <a:t> #4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Calibri Light" panose="020F0302020204030204"/>
            </a:rPr>
            <a:t>del Grupo Asesor</a:t>
          </a:r>
          <a:endParaRPr lang="en-US" sz="1800" kern="1200">
            <a:solidFill>
              <a:schemeClr val="tx1"/>
            </a:solidFill>
          </a:endParaRPr>
        </a:p>
      </dsp:txBody>
      <dsp:txXfrm>
        <a:off x="4942279" y="2873758"/>
        <a:ext cx="1280872" cy="1915839"/>
      </dsp:txXfrm>
    </dsp:sp>
    <dsp:sp modelId="{6CAC9021-9B77-4891-8315-32B19931D3EA}">
      <dsp:nvSpPr>
        <dsp:cNvPr id="0" name=""/>
        <dsp:cNvSpPr/>
      </dsp:nvSpPr>
      <dsp:spPr>
        <a:xfrm>
          <a:off x="5343235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080DC-FA6E-47E4-846A-99269202C1FD}">
      <dsp:nvSpPr>
        <dsp:cNvPr id="0" name=""/>
        <dsp:cNvSpPr/>
      </dsp:nvSpPr>
      <dsp:spPr>
        <a:xfrm>
          <a:off x="6256428" y="0"/>
          <a:ext cx="1322095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>
              <a:solidFill>
                <a:srgbClr val="0070C0"/>
              </a:solidFill>
              <a:latin typeface="Calibri Light" panose="020F0302020204030204"/>
            </a:rPr>
            <a:t>19 de junio</a:t>
          </a:r>
          <a:r>
            <a:rPr lang="en-US" sz="1750" b="1" kern="1200">
              <a:solidFill>
                <a:srgbClr val="0070C0"/>
              </a:solidFill>
            </a:rPr>
            <a:t> 2020</a:t>
          </a:r>
          <a:endParaRPr lang="en-US" sz="1750" kern="1200">
            <a:solidFill>
              <a:schemeClr val="tx1"/>
            </a:solidFill>
            <a:latin typeface="Calibri Light" panose="020F0302020204030204"/>
          </a:endParaRPr>
        </a:p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>
              <a:solidFill>
                <a:schemeClr val="tx1"/>
              </a:solidFill>
              <a:latin typeface="Calibri Light" panose="020F0302020204030204"/>
            </a:rPr>
            <a:t>Fin de Periodo para Com. del P</a:t>
          </a:r>
          <a:r>
            <a:rPr lang="es-ES" sz="1750" kern="1200">
              <a:solidFill>
                <a:schemeClr val="tx1"/>
              </a:solidFill>
            </a:rPr>
            <a:t>ú</a:t>
          </a:r>
          <a:r>
            <a:rPr lang="en-US" sz="1750" kern="1200">
              <a:solidFill>
                <a:schemeClr val="tx1"/>
              </a:solidFill>
              <a:latin typeface="Calibri Light" panose="020F0302020204030204"/>
            </a:rPr>
            <a:t>blico</a:t>
          </a:r>
        </a:p>
      </dsp:txBody>
      <dsp:txXfrm>
        <a:off x="6256428" y="0"/>
        <a:ext cx="1322095" cy="1915839"/>
      </dsp:txXfrm>
    </dsp:sp>
    <dsp:sp modelId="{C17532E8-BEEE-4CEF-A14C-7B8FEBC67DF2}">
      <dsp:nvSpPr>
        <dsp:cNvPr id="0" name=""/>
        <dsp:cNvSpPr/>
      </dsp:nvSpPr>
      <dsp:spPr>
        <a:xfrm>
          <a:off x="6677996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6E4F7-6642-4BC3-BB37-517903AFF5AE}">
      <dsp:nvSpPr>
        <dsp:cNvPr id="0" name=""/>
        <dsp:cNvSpPr/>
      </dsp:nvSpPr>
      <dsp:spPr>
        <a:xfrm>
          <a:off x="7611800" y="2873758"/>
          <a:ext cx="1153429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rgbClr val="0070C0"/>
              </a:solidFill>
              <a:latin typeface="Calibri Light (Headings)"/>
            </a:rPr>
            <a:t>7 de </a:t>
          </a:r>
          <a:r>
            <a:rPr lang="en-US" sz="1600" b="1" kern="1200" err="1">
              <a:solidFill>
                <a:srgbClr val="0070C0"/>
              </a:solidFill>
              <a:latin typeface="Calibri Light (Headings)"/>
            </a:rPr>
            <a:t>julio</a:t>
          </a:r>
          <a:r>
            <a:rPr lang="en-US" sz="1600" b="1" kern="1200">
              <a:solidFill>
                <a:srgbClr val="0070C0"/>
              </a:solidFill>
              <a:latin typeface="Calibri Light (Headings)"/>
            </a:rPr>
            <a:t> de 2020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  <a:latin typeface="Calibri Light (Headings)"/>
            </a:rPr>
            <a:t>La Junta Estatal de Agua </a:t>
          </a:r>
          <a:r>
            <a:rPr lang="es-ES_tradnl" sz="1600" kern="1200" noProof="0">
              <a:solidFill>
                <a:schemeClr val="tx1"/>
              </a:solidFill>
              <a:latin typeface="Calibri Light (Headings)"/>
            </a:rPr>
            <a:t>Adoptará</a:t>
          </a:r>
          <a:r>
            <a:rPr lang="en-US" sz="1600" kern="1200">
              <a:solidFill>
                <a:schemeClr val="tx1"/>
              </a:solidFill>
              <a:latin typeface="Calibri Light (Headings)"/>
            </a:rPr>
            <a:t> el </a:t>
          </a:r>
          <a:r>
            <a:rPr lang="en-US" sz="1600" kern="1200">
              <a:latin typeface="Calibri Light (Headings)"/>
            </a:rPr>
            <a:t>Plan</a:t>
          </a:r>
          <a:endParaRPr lang="en-US" sz="1600" b="1" kern="1200">
            <a:solidFill>
              <a:srgbClr val="0070C0"/>
            </a:solidFill>
          </a:endParaRPr>
        </a:p>
      </dsp:txBody>
      <dsp:txXfrm>
        <a:off x="7611800" y="2873758"/>
        <a:ext cx="1153429" cy="1915839"/>
      </dsp:txXfrm>
    </dsp:sp>
    <dsp:sp modelId="{454F6392-1E47-451E-ABE8-D8B8DB96ABD2}">
      <dsp:nvSpPr>
        <dsp:cNvPr id="0" name=""/>
        <dsp:cNvSpPr/>
      </dsp:nvSpPr>
      <dsp:spPr>
        <a:xfrm>
          <a:off x="7949035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7D759-8B4B-4FEB-9834-B4CC3A8F4FE3}">
      <dsp:nvSpPr>
        <dsp:cNvPr id="0" name=""/>
        <dsp:cNvSpPr/>
      </dsp:nvSpPr>
      <dsp:spPr>
        <a:xfrm>
          <a:off x="8798506" y="0"/>
          <a:ext cx="1745701" cy="1915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b="1" kern="1200" err="1">
              <a:solidFill>
                <a:srgbClr val="0070C0"/>
              </a:solidFill>
              <a:latin typeface="Calibri Light" panose="020F0302020204030204"/>
            </a:rPr>
            <a:t>Septiembre</a:t>
          </a:r>
          <a:r>
            <a:rPr lang="en-US" sz="1750" b="1" kern="1200">
              <a:solidFill>
                <a:srgbClr val="0070C0"/>
              </a:solidFill>
            </a:rPr>
            <a:t> 2020</a:t>
          </a:r>
        </a:p>
        <a:p>
          <a:pPr marL="0" lvl="0" indent="0" algn="ctr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>
              <a:latin typeface="Calibri Light" panose="020F0302020204030204"/>
            </a:rPr>
            <a:t>Actualizaci</a:t>
          </a:r>
          <a:r>
            <a:rPr lang="es-ES_tradnl" sz="1750" kern="1200" noProof="0" err="1">
              <a:solidFill>
                <a:schemeClr val="tx1"/>
              </a:solidFill>
              <a:latin typeface="Calibri Light" panose="020F0302020204030204"/>
            </a:rPr>
            <a:t>ó</a:t>
          </a:r>
          <a:r>
            <a:rPr lang="en-US" sz="1750" kern="1200">
              <a:latin typeface="Calibri Light" panose="020F0302020204030204"/>
            </a:rPr>
            <a:t>n sobre SAFER  por parte de la Junta Estatal de Agua </a:t>
          </a:r>
          <a:endParaRPr lang="en-US" sz="1750" kern="1200"/>
        </a:p>
      </dsp:txBody>
      <dsp:txXfrm>
        <a:off x="8798506" y="0"/>
        <a:ext cx="1745701" cy="1915839"/>
      </dsp:txXfrm>
    </dsp:sp>
    <dsp:sp modelId="{944627A1-24C6-4D74-822C-1CFCBFB891C3}">
      <dsp:nvSpPr>
        <dsp:cNvPr id="0" name=""/>
        <dsp:cNvSpPr/>
      </dsp:nvSpPr>
      <dsp:spPr>
        <a:xfrm>
          <a:off x="9431877" y="2155319"/>
          <a:ext cx="478959" cy="478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4E81-70CD-46C0-88FF-B77D18962F3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FCD0-1D65-46BA-BE27-6CE1CE19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5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/>
              <a:t>Oficina de Participación del Público </a:t>
            </a:r>
            <a:r>
              <a:rPr lang="en-US"/>
              <a:t>(OPP) = Office of Public Participation (OPP)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67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/>
              <a:t>Oficina de Participación del Público </a:t>
            </a:r>
            <a:r>
              <a:rPr lang="en-US"/>
              <a:t>(OPP) = Office of Public Participation (OPP)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6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/>
              <a:t>Oficina de Participación del Público </a:t>
            </a:r>
            <a:r>
              <a:rPr lang="en-US"/>
              <a:t>(OPP) = Office of Public Participation (OPP)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noProof="0"/>
              <a:t>Oficina de Participación del Público </a:t>
            </a:r>
            <a:r>
              <a:rPr lang="en-US"/>
              <a:t>(OPP) = Office of Public Participation (OPP)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4E27-E980-4F71-8F86-5CC9BE840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" y="4684924"/>
            <a:ext cx="2225046" cy="134528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184757"/>
            <a:ext cx="12192000" cy="670258"/>
          </a:xfrm>
          <a:solidFill>
            <a:srgbClr val="004E7D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10729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5156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4E5EDB-6AF8-4152-9C68-2338E501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DF6-9BB8-488B-9824-01BD900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3490F0-8170-4391-A0D8-5BCDC25C7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BAD-B645-468D-A0A0-824BD868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4BC-239F-4B09-82B8-E12498217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1B32B-1CA6-4C7E-9C3F-B8224781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0BC9-CFE2-4DC0-AD67-FA502169F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4E0-EBAC-4E7C-BE28-BC0FFD07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5D8B0-934B-4C02-BD23-78E9CD5A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2C38B-656C-42A7-A45B-4523264C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3314E-D827-488E-99B8-DF6687915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87AB4-C19B-4A84-AFAC-62987877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3140AC-0AF7-4644-B94F-AA172F30B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8CD-4C6C-4B3F-B751-4FFF43B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350CB95-F3D1-49A5-BC14-8EB7A27CD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AD44F-B14C-49C0-AED4-3E198278E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753-75BC-4FDC-AE08-599116BA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BF5-709A-4722-B5F8-25FBC94C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8513D-2361-49C3-91F2-91FE1F67F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372F2-DFE7-4D16-9E72-0BF710D2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EC3-AA2A-4057-A61B-9067410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1CC7-C447-4EDF-914C-1D195793E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F3ECE-0A62-4491-90EA-14E9675F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6D3DB-A94B-4828-AFE7-6B168D6E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E744356-6CB2-4833-9D39-4BFF846754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DB3DC-FA1C-495C-A457-8142B608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EADB-4591-4818-A152-E71E204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F29E-CD5C-4B44-9B8E-833F2FB9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AE23-902A-43B4-80BC-34B0AD3F115B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004E7D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California Water Boards</a:t>
            </a:r>
          </a:p>
        </p:txBody>
      </p:sp>
    </p:spTree>
    <p:extLst>
      <p:ext uri="{BB962C8B-B14F-4D97-AF65-F5344CB8AC3E}">
        <p14:creationId xmlns:p14="http://schemas.microsoft.com/office/powerpoint/2010/main" val="35634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fer@waterboards.ca.gov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afer@waterboards.ca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afer@waterboards.c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52014-5A37-4FD3-AE28-2682E8DB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17" y="1444977"/>
            <a:ext cx="8373134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</a:pPr>
            <a:r>
              <a:rPr lang="es-ES_tradnl" sz="2000">
                <a:latin typeface="Arial"/>
                <a:cs typeface="Arial"/>
              </a:rPr>
              <a:t>Número para llamar a la reuni</a:t>
            </a:r>
            <a:r>
              <a:rPr lang="es-ES_tradnl" sz="2000"/>
              <a:t>ó</a:t>
            </a:r>
            <a:r>
              <a:rPr lang="es-ES_tradnl" sz="2000">
                <a:latin typeface="Arial"/>
                <a:cs typeface="Arial"/>
              </a:rPr>
              <a:t>n</a:t>
            </a:r>
            <a:r>
              <a:rPr lang="en-US" sz="2000">
                <a:latin typeface="Arial"/>
                <a:cs typeface="Arial"/>
              </a:rPr>
              <a:t>: </a:t>
            </a:r>
            <a:r>
              <a:rPr lang="en-US" sz="2000" b="1">
                <a:latin typeface="Arial"/>
                <a:cs typeface="Arial"/>
              </a:rPr>
              <a:t>+16699009128,98792742526#,#541322#</a:t>
            </a:r>
            <a:r>
              <a:rPr lang="en-US" sz="2000">
                <a:latin typeface="Arial"/>
                <a:cs typeface="Arial"/>
              </a:rPr>
              <a:t> </a:t>
            </a:r>
            <a:br>
              <a:rPr lang="en-US" sz="2000">
                <a:latin typeface="Arial"/>
                <a:cs typeface="Arial"/>
              </a:rPr>
            </a:br>
            <a:r>
              <a:rPr lang="es-ES_tradnl" sz="2000">
                <a:latin typeface="Arial"/>
                <a:cs typeface="Arial"/>
              </a:rPr>
              <a:t>Transmisión de la reunión por internet : </a:t>
            </a:r>
            <a:r>
              <a:rPr lang="en-US" sz="2000" b="1">
                <a:solidFill>
                  <a:srgbClr val="0070C0"/>
                </a:solidFill>
                <a:latin typeface="Arial"/>
                <a:cs typeface="Arial"/>
              </a:rPr>
              <a:t>video.calepa.ca.gov/ </a:t>
            </a:r>
            <a:br>
              <a:rPr lang="en-US" sz="2000">
                <a:highlight>
                  <a:srgbClr val="FFFF00"/>
                </a:highlight>
                <a:latin typeface="Arial"/>
                <a:cs typeface="Arial"/>
              </a:rPr>
            </a:br>
            <a:br>
              <a:rPr lang="en-US" sz="2000">
                <a:highlight>
                  <a:srgbClr val="FFFF00"/>
                </a:highlight>
                <a:latin typeface="Arial"/>
                <a:cs typeface="Arial"/>
              </a:rPr>
            </a:br>
            <a:r>
              <a:rPr lang="es-ES_tradnl" sz="2000">
                <a:latin typeface="Arial"/>
                <a:cs typeface="Arial"/>
              </a:rPr>
              <a:t>Para ayuda técnica o servicio de intérprete, envíe un mensaje a</a:t>
            </a:r>
            <a:r>
              <a:rPr lang="en-US" sz="2000">
                <a:latin typeface="Arial"/>
                <a:cs typeface="Arial"/>
              </a:rPr>
              <a:t>: </a:t>
            </a:r>
            <a:r>
              <a:rPr lang="en-US" sz="2000" b="1">
                <a:latin typeface="Arial"/>
                <a:cs typeface="Arial"/>
                <a:hlinkClick r:id="rId2"/>
              </a:rPr>
              <a:t>safer@waterboards.ca.gov</a:t>
            </a:r>
            <a:br>
              <a:rPr lang="en-US" sz="2000">
                <a:latin typeface="Arial"/>
                <a:cs typeface="Arial"/>
              </a:rPr>
            </a:br>
            <a:br>
              <a:rPr lang="en-US" sz="2000">
                <a:highlight>
                  <a:srgbClr val="FFFF00"/>
                </a:highlight>
                <a:latin typeface="Arial"/>
                <a:cs typeface="Arial"/>
              </a:rPr>
            </a:br>
            <a:r>
              <a:rPr lang="es-ES_tradnl" sz="2000" b="1"/>
              <a:t>Para comentarios del público</a:t>
            </a:r>
            <a:r>
              <a:rPr lang="es-ES" sz="2000" b="1"/>
              <a:t>: </a:t>
            </a:r>
            <a:r>
              <a:rPr lang="es-ES" sz="2000"/>
              <a:t> </a:t>
            </a:r>
            <a:r>
              <a:rPr lang="es-ES_tradnl" sz="2000"/>
              <a:t>envíe su nombre, los últimos 3 dígitos de su número de teléfono, su afiliación, y el tema sobre el que va a comentar a: </a:t>
            </a:r>
            <a:r>
              <a:rPr lang="es-ES" sz="2000" b="1" u="sng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safer@waterboards.ca.gov</a:t>
            </a:r>
            <a:r>
              <a:rPr lang="es-ES" sz="2000" b="1">
                <a:solidFill>
                  <a:schemeClr val="accent1"/>
                </a:solidFill>
              </a:rPr>
              <a:t> </a:t>
            </a:r>
            <a:r>
              <a:rPr lang="es-ES" sz="2000"/>
              <a:t>(en la línea del tema de su mensaje escriba: “AGM3 </a:t>
            </a:r>
            <a:r>
              <a:rPr lang="es-ES" sz="2000" err="1"/>
              <a:t>Public</a:t>
            </a:r>
            <a:r>
              <a:rPr lang="es-ES" sz="2000"/>
              <a:t> </a:t>
            </a:r>
            <a:r>
              <a:rPr lang="es-ES" sz="2000" err="1"/>
              <a:t>Comment</a:t>
            </a:r>
            <a:r>
              <a:rPr lang="es-ES" sz="2000"/>
              <a:t>”).</a:t>
            </a:r>
            <a:endParaRPr lang="en-US" sz="2000">
              <a:latin typeface="Arial"/>
              <a:cs typeface="Arial"/>
            </a:endParaRPr>
          </a:p>
          <a:p>
            <a:endParaRPr lang="en-US" sz="2000" kern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4A93F-BEB0-404D-AA59-C256BBF5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5314" y="6553690"/>
            <a:ext cx="112848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A15CFC30-E45D-4431-B46B-489B270F7815}" type="slidenum">
              <a:rPr lang="en-US" sz="1050" smtClean="0"/>
              <a:pPr algn="r">
                <a:spcAft>
                  <a:spcPts val="600"/>
                </a:spcAft>
              </a:pPr>
              <a:t>1</a:t>
            </a:fld>
            <a:endParaRPr lang="en-US" sz="105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7CAAF-6F09-4A99-9111-A77A78213315}"/>
              </a:ext>
            </a:extLst>
          </p:cNvPr>
          <p:cNvSpPr txBox="1">
            <a:spLocks/>
          </p:cNvSpPr>
          <p:nvPr/>
        </p:nvSpPr>
        <p:spPr>
          <a:xfrm>
            <a:off x="333373" y="555825"/>
            <a:ext cx="11535451" cy="1485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100" b="1"/>
          </a:p>
          <a:p>
            <a:pPr marL="0" indent="0" algn="ctr">
              <a:buNone/>
            </a:pPr>
            <a:r>
              <a:rPr lang="es-ES_tradnl" sz="3600" b="1"/>
              <a:t>Reunión del Grupo Asesor del                           Programa de Agua Potable SAFER</a:t>
            </a:r>
          </a:p>
          <a:p>
            <a:pPr marL="0" indent="0" algn="ctr">
              <a:buNone/>
            </a:pPr>
            <a:endParaRPr lang="en-US" sz="36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38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8707-71CC-4778-B175-2E4D96AC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Resumen del Programa SAFER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3571-6A63-483E-B53C-52096AE3FC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645" y="1574800"/>
            <a:ext cx="10967155" cy="4559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SB 200 (Monning, 2019)</a:t>
            </a:r>
            <a:r>
              <a:rPr lang="en-US">
                <a:latin typeface="Arial"/>
                <a:ea typeface="Calibri"/>
                <a:cs typeface="Calibri"/>
              </a:rPr>
              <a:t> -- </a:t>
            </a:r>
            <a:r>
              <a:rPr lang="es-ES_tradnl">
                <a:latin typeface="Arial"/>
                <a:ea typeface="Calibri"/>
                <a:cs typeface="Calibri"/>
              </a:rPr>
              <a:t>E</a:t>
            </a:r>
            <a:r>
              <a:rPr lang="es-ES_tradnl"/>
              <a:t>stableció el Fondo para Agua Potable Segura y Asequible (SADW </a:t>
            </a:r>
            <a:r>
              <a:rPr lang="es-ES_tradnl" err="1"/>
              <a:t>Fund</a:t>
            </a:r>
            <a:r>
              <a:rPr lang="es-ES_tradnl"/>
              <a:t>) para abordar huecos de fondos y proveer soluciones a corto y largo plazo para los sistemas de agua. </a:t>
            </a:r>
            <a:endParaRPr lang="en-US"/>
          </a:p>
          <a:p>
            <a:pPr marL="457200" lvl="1" indent="0" rtl="0">
              <a:buNone/>
            </a:pPr>
            <a:endParaRPr lang="en-US" sz="1500">
              <a:latin typeface="Arial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s-ES_tradnl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Pol</a:t>
            </a:r>
            <a:r>
              <a:rPr lang="es-ES_tradnl" b="1">
                <a:solidFill>
                  <a:srgbClr val="0070C0"/>
                </a:solidFill>
              </a:rPr>
              <a:t>í</a:t>
            </a:r>
            <a:r>
              <a:rPr lang="es-ES_tradnl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tica de Gastos de Fondos</a:t>
            </a:r>
            <a:r>
              <a:rPr lang="es-ES_tradnl">
                <a:latin typeface="Arial"/>
                <a:ea typeface="Calibri"/>
                <a:cs typeface="Calibri"/>
              </a:rPr>
              <a:t> </a:t>
            </a:r>
            <a:r>
              <a:rPr lang="en-US">
                <a:latin typeface="Arial"/>
                <a:ea typeface="Calibri"/>
                <a:cs typeface="Calibri"/>
              </a:rPr>
              <a:t>-- </a:t>
            </a:r>
            <a:r>
              <a:rPr lang="es-ES"/>
              <a:t>Guía la forma en que el Plan de Gastos de Fondos será desarrollado e implementado. La Política define términos clave, indica quién califica para fondos, y los tipos de proyectos que califican. </a:t>
            </a:r>
            <a:endParaRPr lang="en-US"/>
          </a:p>
          <a:p>
            <a:pPr marL="457200" lvl="1" indent="0">
              <a:buNone/>
            </a:pPr>
            <a:endParaRPr lang="en-US" sz="1500">
              <a:latin typeface="Arial"/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en-US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Plan de </a:t>
            </a:r>
            <a:r>
              <a:rPr lang="es-ES_tradnl" b="1">
                <a:solidFill>
                  <a:srgbClr val="0070C0"/>
                </a:solidFill>
                <a:latin typeface="Arial"/>
                <a:ea typeface="Calibri"/>
                <a:cs typeface="Calibri"/>
              </a:rPr>
              <a:t>Gastos de Fondos</a:t>
            </a:r>
            <a:r>
              <a:rPr lang="es-ES_tradnl">
                <a:latin typeface="Arial"/>
                <a:ea typeface="Calibri"/>
                <a:cs typeface="Calibri"/>
              </a:rPr>
              <a:t> </a:t>
            </a:r>
            <a:r>
              <a:rPr lang="en-US">
                <a:latin typeface="Arial"/>
                <a:ea typeface="Calibri"/>
                <a:cs typeface="Calibri"/>
              </a:rPr>
              <a:t>-- </a:t>
            </a:r>
            <a:r>
              <a:rPr lang="es-ES"/>
              <a:t>Es adoptado anualmente por la Junta Estatal de Agua y dirige cómo se puede gastar el dinero del Fondo. El Plan de Gastos de Fondos se basa en un análisis de necesidades de agua potable que da prioridad de financiación a los proyectos </a:t>
            </a:r>
            <a:endParaRPr lang="en-US"/>
          </a:p>
          <a:p>
            <a:pPr marL="457200" lvl="1" indent="0" rtl="0">
              <a:buNone/>
            </a:pPr>
            <a:endParaRPr lang="en-US"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5AD39-CC0E-4E1C-BB23-3CBB50107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10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1240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AFEE-351F-4463-99B5-E77961C2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3149"/>
            <a:ext cx="10723179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Fechas Importantes del Programa SAFER para el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9F576-3D06-4D25-AB6A-7E75E00E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11</a:t>
            </a:fld>
            <a:endParaRPr lang="en-US" sz="2000"/>
          </a:p>
        </p:txBody>
      </p:sp>
      <p:graphicFrame>
        <p:nvGraphicFramePr>
          <p:cNvPr id="7" name="Content Placeholder 6" descr="This is a visual timeline for the upcoming SAFER 2020 timeline. Deadlines are written out in chronological order.">
            <a:extLst>
              <a:ext uri="{FF2B5EF4-FFF2-40B4-BE49-F238E27FC236}">
                <a16:creationId xmlns:a16="http://schemas.microsoft.com/office/drawing/2014/main" id="{78974958-F3C2-48E9-A2D5-9B39270462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3635117"/>
              </p:ext>
            </p:extLst>
          </p:nvPr>
        </p:nvGraphicFramePr>
        <p:xfrm>
          <a:off x="475399" y="1387366"/>
          <a:ext cx="11717281" cy="47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107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6BD-4EBA-430C-A393-BB3657767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1910639"/>
          </a:xfrm>
        </p:spPr>
        <p:txBody>
          <a:bodyPr/>
          <a:lstStyle/>
          <a:p>
            <a:r>
              <a:rPr lang="en-US"/>
              <a:t>Plan de Gastos de Fondos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2892D-98BF-4539-BEDB-40968FE76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292824"/>
            <a:ext cx="9144000" cy="1719618"/>
          </a:xfrm>
        </p:spPr>
        <p:txBody>
          <a:bodyPr>
            <a:normAutofit lnSpcReduction="10000"/>
          </a:bodyPr>
          <a:lstStyle/>
          <a:p>
            <a:r>
              <a:rPr lang="en-US"/>
              <a:t>Adriana Renteria, Directora</a:t>
            </a:r>
          </a:p>
          <a:p>
            <a:r>
              <a:rPr lang="en-US" err="1"/>
              <a:t>Oficina</a:t>
            </a:r>
            <a:r>
              <a:rPr lang="en-US"/>
              <a:t> de </a:t>
            </a:r>
            <a:r>
              <a:rPr lang="es-ES_tradnl"/>
              <a:t>Participación</a:t>
            </a:r>
            <a:r>
              <a:rPr lang="en-US"/>
              <a:t> del </a:t>
            </a:r>
            <a:r>
              <a:rPr lang="es-ES_tradnl"/>
              <a:t>Público</a:t>
            </a:r>
            <a:r>
              <a:rPr lang="en-US"/>
              <a:t> (OPP)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DE10D-56D7-4529-9736-A820F9E00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5C17-C18D-4F9E-8B7A-09F55024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Repaso del Plan de Gastos de Fondos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2F0FA-B6BD-4AB1-BC0B-5A306DB25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_tradnl" b="1">
                <a:solidFill>
                  <a:srgbClr val="0070C0"/>
                </a:solidFill>
              </a:rPr>
              <a:t>¿</a:t>
            </a:r>
            <a:r>
              <a:rPr lang="es-ES_tradnl" b="1">
                <a:solidFill>
                  <a:srgbClr val="0070C0"/>
                </a:solidFill>
                <a:latin typeface="Arial"/>
                <a:cs typeface="Arial"/>
              </a:rPr>
              <a:t>Qué es el Plan de Gastos de Fondos? </a:t>
            </a:r>
            <a:endParaRPr lang="es-ES_tradnl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_tradnl">
                <a:latin typeface="Arial"/>
                <a:cs typeface="Arial"/>
              </a:rPr>
              <a:t>El Plan es aprobado cada año e indica como se gastarán los fondos del </a:t>
            </a:r>
            <a:r>
              <a:rPr lang="es-ES_tradnl"/>
              <a:t>Fondo para Agua Potable Segura y Asequible. Esto incluye cuales sistemas de agua tendrán prioridad y cuales soluciones potenciales se podrían usar. </a:t>
            </a:r>
            <a:endParaRPr lang="es-ES_tradnl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b="1">
                <a:solidFill>
                  <a:srgbClr val="0070C0"/>
                </a:solidFill>
              </a:rPr>
              <a:t>¿Cuándo será aprobado el Plan de Gastos de Fondos?</a:t>
            </a:r>
            <a:r>
              <a:rPr lang="en-US" b="1">
                <a:solidFill>
                  <a:srgbClr val="0070C0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5 de mayo – taller de la Junta Estatal de Agua </a:t>
            </a:r>
          </a:p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7 de </a:t>
            </a:r>
            <a:r>
              <a:rPr lang="en-US" err="1">
                <a:latin typeface="Arial"/>
                <a:cs typeface="Arial"/>
              </a:rPr>
              <a:t>julio</a:t>
            </a:r>
            <a:r>
              <a:rPr lang="en-US">
                <a:latin typeface="Arial"/>
                <a:cs typeface="Arial"/>
              </a:rPr>
              <a:t> – la Junta Estatal de Agua </a:t>
            </a:r>
            <a:r>
              <a:rPr lang="es-ES_tradnl">
                <a:latin typeface="Arial"/>
                <a:cs typeface="Arial"/>
              </a:rPr>
              <a:t>adoptará </a:t>
            </a:r>
            <a:r>
              <a:rPr lang="en-US">
                <a:latin typeface="Arial"/>
                <a:cs typeface="Arial"/>
              </a:rPr>
              <a:t>el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27FF7-5273-4CA2-AAF1-1E03855E3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13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9830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50CD-34F8-4462-99A5-CC97583A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/>
              <a:t>¿Qué temas están</a:t>
            </a:r>
            <a:r>
              <a:rPr lang="en-US">
                <a:latin typeface="Arial"/>
                <a:cs typeface="Arial"/>
              </a:rPr>
              <a:t> inclu</a:t>
            </a:r>
            <a:r>
              <a:rPr lang="es-ES_tradnl"/>
              <a:t>i</a:t>
            </a:r>
            <a:r>
              <a:rPr lang="en-US">
                <a:latin typeface="Arial"/>
                <a:cs typeface="Arial"/>
              </a:rPr>
              <a:t>dos en el Plan de Gastos de Fondos?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1EC83-D2AA-4436-8195-907DA3A51B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713155" cy="45593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lnSpc>
                <a:spcPct val="120000"/>
              </a:lnSpc>
              <a:buAutoNum type="arabicParenR"/>
            </a:pPr>
            <a:r>
              <a:rPr lang="es-ES_tradnl">
                <a:latin typeface="Arial"/>
                <a:cs typeface="Arial"/>
              </a:rPr>
              <a:t>Evaluación</a:t>
            </a:r>
            <a:r>
              <a:rPr lang="en-US">
                <a:latin typeface="Arial"/>
                <a:cs typeface="Arial"/>
              </a:rPr>
              <a:t> de Necesidades de Agua Potable – identifica </a:t>
            </a:r>
            <a:r>
              <a:rPr lang="es-ES_tradnl">
                <a:latin typeface="Arial"/>
                <a:cs typeface="Arial"/>
              </a:rPr>
              <a:t>cuáles sistemas de agua y pozos domésticos necesitan soluciones 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en-US">
                <a:latin typeface="Arial"/>
                <a:cs typeface="Arial"/>
              </a:rPr>
              <a:t>2) Distribuci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>
                <a:latin typeface="Arial"/>
                <a:cs typeface="Arial"/>
              </a:rPr>
              <a:t>n de Fondos – </a:t>
            </a:r>
            <a:r>
              <a:rPr lang="es-ES_tradnl">
                <a:latin typeface="Arial"/>
                <a:cs typeface="Arial"/>
              </a:rPr>
              <a:t>indica la prioridad que se les da a los sistemas de agua  y estableció una lista de soluciones</a:t>
            </a:r>
            <a:endParaRPr lang="en-US"/>
          </a:p>
          <a:p>
            <a:pPr marL="0" indent="0">
              <a:lnSpc>
                <a:spcPct val="110000"/>
              </a:lnSpc>
              <a:buNone/>
            </a:pPr>
            <a:r>
              <a:rPr lang="en-US">
                <a:latin typeface="Arial"/>
                <a:cs typeface="Arial"/>
              </a:rPr>
              <a:t>3) </a:t>
            </a:r>
            <a:r>
              <a:rPr lang="es-ES_tradnl">
                <a:latin typeface="Arial"/>
                <a:cs typeface="Arial"/>
              </a:rPr>
              <a:t>Explicación de lo siguiente: administradores, ayuda técnica</a:t>
            </a:r>
            <a:r>
              <a:rPr lang="en-US">
                <a:latin typeface="Arial"/>
                <a:cs typeface="Arial"/>
              </a:rPr>
              <a:t>, operaciones y mantenimiento, y soluciones temporales/de emergencia 4) El Grupo Asesor y la Participaci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>
                <a:latin typeface="Arial"/>
                <a:cs typeface="Arial"/>
              </a:rPr>
              <a:t>n e Informaci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>
                <a:latin typeface="Arial"/>
                <a:cs typeface="Arial"/>
              </a:rPr>
              <a:t>n de la Comunidad 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Arial"/>
                <a:cs typeface="Arial"/>
              </a:rPr>
              <a:t>5) </a:t>
            </a:r>
            <a:r>
              <a:rPr lang="en-US" err="1">
                <a:latin typeface="Arial"/>
                <a:cs typeface="Arial"/>
              </a:rPr>
              <a:t>Metas</a:t>
            </a:r>
            <a:r>
              <a:rPr lang="en-US">
                <a:latin typeface="Arial"/>
                <a:cs typeface="Arial"/>
              </a:rPr>
              <a:t> y m</a:t>
            </a:r>
            <a:r>
              <a:rPr lang="es-ES"/>
              <a:t>é</a:t>
            </a:r>
            <a:r>
              <a:rPr lang="en-US">
                <a:latin typeface="Arial"/>
                <a:cs typeface="Arial"/>
              </a:rPr>
              <a:t>tricas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BBFA-0F5E-466F-9408-D669D2B54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14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6375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EA5C-60EB-456F-BEDA-4A7D86BF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Breakout Session 1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4C271-5BAA-4D8D-88EA-659649F1C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0FF19-DAAF-4701-8925-68F9C9560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1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877A28-2961-4958-8378-31F91730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_tradnl" sz="4200"/>
            </a:br>
            <a:r>
              <a:rPr lang="es-ES_tradnl" sz="4200"/>
              <a:t>Sistemas de Agua en Incumplimiento y Lista Preliminar de Soluciones</a:t>
            </a:r>
            <a:br>
              <a:rPr lang="en-US"/>
            </a:br>
            <a:endParaRPr lang="en-US">
              <a:effectLst/>
            </a:endParaRPr>
          </a:p>
        </p:txBody>
      </p:sp>
      <p:pic>
        <p:nvPicPr>
          <p:cNvPr id="2" name="Picture 2" descr="This is a screenshot of the &quot;Water Systems Out of Compliance Draft Solutions List&quot; spreadsheet. This working draft has not gone through DFA management review and approval.">
            <a:extLst>
              <a:ext uri="{FF2B5EF4-FFF2-40B4-BE49-F238E27FC236}">
                <a16:creationId xmlns:a16="http://schemas.microsoft.com/office/drawing/2014/main" id="{1347458D-852A-45F3-8E02-F6412C139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8" t="27293" r="2734" b="11697"/>
          <a:stretch/>
        </p:blipFill>
        <p:spPr>
          <a:xfrm>
            <a:off x="138290" y="1726278"/>
            <a:ext cx="11986571" cy="4503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B92E3-E9EB-47FE-9641-A56AD4F5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290" y="136525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7807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5787-5F47-4575-B00A-04EF03E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13" y="182563"/>
            <a:ext cx="11832374" cy="15081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>
                <a:latin typeface="Arial"/>
                <a:cs typeface="Arial"/>
              </a:rPr>
            </a:br>
            <a:r>
              <a:rPr lang="es-ES_tradnl" sz="4000"/>
              <a:t>Sistemas de Agua en Riesgo de Caer en Incumplimiento</a:t>
            </a:r>
            <a:br>
              <a:rPr lang="es-ES_tradnl" sz="4000"/>
            </a:br>
            <a:r>
              <a:rPr lang="es-ES_tradnl" sz="4000"/>
              <a:t>y Lista Preliminar de Soluciones 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F3220-8098-4521-A712-44442B923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12" y="182562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endParaRPr lang="en-US" sz="2000"/>
          </a:p>
        </p:txBody>
      </p:sp>
      <p:pic>
        <p:nvPicPr>
          <p:cNvPr id="3" name="Picture 5" descr="This is a screenshot of the &quot;At-Risk Systems List Draft Solutions List&quot; spreadsheet. This working draft has not gone through DFA management review and approval.">
            <a:extLst>
              <a:ext uri="{FF2B5EF4-FFF2-40B4-BE49-F238E27FC236}">
                <a16:creationId xmlns:a16="http://schemas.microsoft.com/office/drawing/2014/main" id="{B9F80167-3A6B-494E-9E20-52684519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0" t="28095" r="1613" b="10952"/>
          <a:stretch/>
        </p:blipFill>
        <p:spPr>
          <a:xfrm>
            <a:off x="27480" y="1585408"/>
            <a:ext cx="11972675" cy="45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C2C2-8D22-4567-A2FF-7B88363F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_tradnl" sz="3600">
                <a:latin typeface="Arial"/>
                <a:cs typeface="Arial"/>
              </a:rPr>
              <a:t>Grupos de Discusión</a:t>
            </a:r>
            <a:r>
              <a:rPr lang="en-US" sz="3600">
                <a:latin typeface="Arial"/>
                <a:cs typeface="Arial"/>
              </a:rPr>
              <a:t> - </a:t>
            </a:r>
            <a:r>
              <a:rPr lang="en-US" sz="3600" err="1">
                <a:latin typeface="Arial"/>
                <a:cs typeface="Arial"/>
              </a:rPr>
              <a:t>Sesi</a:t>
            </a:r>
            <a:r>
              <a:rPr lang="es-ES_tradnl" sz="3600" err="1">
                <a:latin typeface="Arial"/>
                <a:cs typeface="Arial"/>
              </a:rPr>
              <a:t>ó</a:t>
            </a:r>
            <a:r>
              <a:rPr lang="en-US" sz="3600">
                <a:latin typeface="Arial"/>
                <a:cs typeface="Arial"/>
              </a:rPr>
              <a:t>n 1: </a:t>
            </a:r>
            <a:br>
              <a:rPr lang="en-US" sz="3600">
                <a:latin typeface="Arial"/>
                <a:cs typeface="Arial"/>
              </a:rPr>
            </a:br>
            <a:r>
              <a:rPr lang="en-US" sz="3600" err="1">
                <a:latin typeface="Arial"/>
                <a:cs typeface="Arial"/>
              </a:rPr>
              <a:t>Necesidades</a:t>
            </a:r>
            <a:r>
              <a:rPr lang="en-US" sz="3600">
                <a:latin typeface="Arial"/>
                <a:cs typeface="Arial"/>
              </a:rPr>
              <a:t> de los </a:t>
            </a:r>
            <a:r>
              <a:rPr lang="en-US" sz="3600" err="1">
                <a:latin typeface="Arial"/>
                <a:cs typeface="Arial"/>
              </a:rPr>
              <a:t>sistemas</a:t>
            </a:r>
            <a:r>
              <a:rPr lang="en-US" sz="3600">
                <a:latin typeface="Arial"/>
                <a:cs typeface="Arial"/>
              </a:rPr>
              <a:t> de </a:t>
            </a:r>
            <a:r>
              <a:rPr lang="en-US" sz="3600" err="1">
                <a:latin typeface="Arial"/>
                <a:cs typeface="Arial"/>
              </a:rPr>
              <a:t>agua</a:t>
            </a:r>
            <a:r>
              <a:rPr lang="en-US" sz="3600">
                <a:latin typeface="Arial"/>
                <a:cs typeface="Arial"/>
              </a:rPr>
              <a:t> </a:t>
            </a:r>
            <a:endParaRPr lang="en-US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F2778-F848-49B1-97B5-7D761FCA8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88911"/>
            <a:ext cx="10515600" cy="498263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 indent="0">
              <a:buNone/>
            </a:pPr>
            <a:endParaRPr lang="en-US" sz="900" b="1">
              <a:latin typeface="Arial"/>
              <a:cs typeface="Arial"/>
            </a:endParaRPr>
          </a:p>
          <a:p>
            <a:pPr lvl="0"/>
            <a:r>
              <a:rPr lang="es-ES" sz="2400"/>
              <a:t>Meta: Repasar las dos hojas de Excel. Esto es para entender mejor las necesidades actuales de fondos para agua potable y los cálculos de costos para potenciales soluciones futuras. </a:t>
            </a:r>
            <a:endParaRPr lang="en-US" sz="2400"/>
          </a:p>
          <a:p>
            <a:pPr lvl="0"/>
            <a:r>
              <a:rPr lang="es-ES" sz="2400"/>
              <a:t>15 minutos de discusión en grupos pequeños </a:t>
            </a:r>
            <a:endParaRPr lang="en-US" sz="2400"/>
          </a:p>
          <a:p>
            <a:pPr lvl="0"/>
            <a:r>
              <a:rPr lang="es-ES" sz="2400"/>
              <a:t>Asignar quién va a tomar notas/</a:t>
            </a:r>
            <a:r>
              <a:rPr lang="es-ES_tradnl" sz="2400"/>
              <a:t>qui</a:t>
            </a:r>
            <a:r>
              <a:rPr lang="es-ES" sz="2400"/>
              <a:t>é</a:t>
            </a:r>
            <a:r>
              <a:rPr lang="es-ES_tradnl" sz="2400"/>
              <a:t>n </a:t>
            </a:r>
            <a:r>
              <a:rPr lang="es-ES" sz="2400"/>
              <a:t>va a dar el reporte al grupo más grande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s-ES_tradnl" sz="2400" b="1"/>
              <a:t>Preguntas de discusión</a:t>
            </a:r>
            <a:r>
              <a:rPr lang="en-US" sz="2400" b="1"/>
              <a:t>: </a:t>
            </a:r>
            <a:endParaRPr lang="en-US" sz="240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s-ES" sz="2400" b="1"/>
              <a:t>¿Qué preguntas, inquietudes, o comentarios tienen sobre las necesidades de fondos actuales y futuras?</a:t>
            </a:r>
            <a:endParaRPr lang="en-US" sz="2400"/>
          </a:p>
          <a:p>
            <a:pPr>
              <a:lnSpc>
                <a:spcPct val="120000"/>
              </a:lnSpc>
            </a:pPr>
            <a:r>
              <a:rPr lang="es-ES" sz="2400" b="1"/>
              <a:t>¿Tienen alguna recomendación sobre la mejor forma de compartir esta información? ¿Hay alguna otra información que desearían tener para revisar? </a:t>
            </a:r>
            <a:endParaRPr lang="en-US" sz="2400"/>
          </a:p>
          <a:p>
            <a:pPr marL="514350" indent="-514350">
              <a:lnSpc>
                <a:spcPct val="170000"/>
              </a:lnSpc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2C448-D759-4EBF-9170-F8A3A3227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18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5950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3B66-8DAC-4B09-8455-2723178F3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56" y="136525"/>
            <a:ext cx="11428564" cy="2276891"/>
          </a:xfrm>
        </p:spPr>
        <p:txBody>
          <a:bodyPr>
            <a:normAutofit/>
          </a:bodyPr>
          <a:lstStyle/>
          <a:p>
            <a:r>
              <a:rPr lang="en-US" sz="4800" err="1">
                <a:latin typeface="Arial"/>
                <a:cs typeface="Arial"/>
              </a:rPr>
              <a:t>Reporte</a:t>
            </a:r>
            <a:r>
              <a:rPr lang="en-US" sz="4800">
                <a:latin typeface="Arial"/>
                <a:cs typeface="Arial"/>
              </a:rPr>
              <a:t> al Grupo Grande de la </a:t>
            </a:r>
            <a:r>
              <a:rPr lang="es-ES_tradnl" sz="4800">
                <a:latin typeface="Arial"/>
                <a:cs typeface="Arial"/>
              </a:rPr>
              <a:t>Discusión</a:t>
            </a:r>
            <a:r>
              <a:rPr lang="en-US" sz="4800">
                <a:latin typeface="Arial"/>
                <a:cs typeface="Arial"/>
              </a:rPr>
              <a:t> de los </a:t>
            </a:r>
            <a:r>
              <a:rPr lang="en-US" sz="4800" err="1">
                <a:latin typeface="Arial"/>
                <a:cs typeface="Arial"/>
              </a:rPr>
              <a:t>Grupos</a:t>
            </a:r>
            <a:r>
              <a:rPr lang="en-US" sz="4800">
                <a:latin typeface="Arial"/>
                <a:cs typeface="Arial"/>
              </a:rPr>
              <a:t> </a:t>
            </a:r>
            <a:r>
              <a:rPr lang="es-ES_tradnl" sz="4800">
                <a:latin typeface="Arial"/>
                <a:cs typeface="Arial"/>
              </a:rPr>
              <a:t>Pequeños – </a:t>
            </a:r>
            <a:br>
              <a:rPr lang="es-ES_tradnl" sz="4800">
                <a:latin typeface="Arial"/>
                <a:cs typeface="Arial"/>
              </a:rPr>
            </a:br>
            <a:r>
              <a:rPr lang="es-ES_tradnl" sz="4800">
                <a:latin typeface="Arial"/>
                <a:cs typeface="Arial"/>
              </a:rPr>
              <a:t>Sesión 1</a:t>
            </a:r>
            <a:r>
              <a:rPr lang="en-US" sz="4800">
                <a:latin typeface="Arial"/>
                <a:cs typeface="Arial"/>
              </a:rPr>
              <a:t> 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90FF9-BC4D-4708-84A9-FC1A1F12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56" y="2158409"/>
            <a:ext cx="11428564" cy="2647507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s-ES"/>
          </a:p>
          <a:p>
            <a:r>
              <a:rPr lang="es-ES" sz="6700"/>
              <a:t>¿Cuáles fueron las tres conclusiones principales de su grupo? </a:t>
            </a:r>
            <a:endParaRPr lang="en-US" sz="6700"/>
          </a:p>
          <a:p>
            <a:endParaRPr lang="en-US" sz="6700">
              <a:solidFill>
                <a:schemeClr val="bg1"/>
              </a:solidFill>
            </a:endParaRPr>
          </a:p>
          <a:p>
            <a:r>
              <a:rPr lang="es-ES_tradnl" sz="6700"/>
              <a:t>¿Qué preguntas surgieron?</a:t>
            </a:r>
            <a:endParaRPr lang="en-US" sz="670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0DBB1-5E89-4E5A-9026-4D213DF5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5D01-6468-4BE2-8B38-9871F8E8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Interpretación de Idiomas </a:t>
            </a:r>
            <a:r>
              <a:rPr lang="en-US"/>
              <a:t>en Zoom 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B422F-67D8-44F3-9062-EF352A8EC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4764"/>
            <a:ext cx="5181600" cy="47522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US" sz="200" b="1"/>
          </a:p>
          <a:p>
            <a:r>
              <a:rPr lang="en-US" sz="2000" b="1"/>
              <a:t>Tendremos servicio de </a:t>
            </a:r>
            <a:r>
              <a:rPr lang="es-ES_tradnl" sz="2000" b="1"/>
              <a:t>interpretación</a:t>
            </a:r>
            <a:r>
              <a:rPr lang="en-US" sz="2000" b="1"/>
              <a:t>.</a:t>
            </a:r>
            <a:endParaRPr lang="en-US" sz="2000"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s-ES_tradnl" sz="2000">
                <a:latin typeface="Arial"/>
                <a:cs typeface="Arial"/>
              </a:rPr>
              <a:t>A todos los participantes se les pide que busquen y opriman el ícono de interpretación </a:t>
            </a:r>
            <a:r>
              <a:rPr lang="en-US" sz="2000">
                <a:latin typeface="Arial"/>
                <a:cs typeface="Arial"/>
              </a:rPr>
              <a:t>(Interpretation)</a:t>
            </a:r>
            <a:endParaRPr lang="en-US" sz="2000"/>
          </a:p>
          <a:p>
            <a:pPr lvl="1"/>
            <a:endParaRPr lang="en-US" sz="900">
              <a:highlight>
                <a:srgbClr val="FFFF00"/>
              </a:highlight>
            </a:endParaRPr>
          </a:p>
          <a:p>
            <a:pPr lvl="1"/>
            <a:r>
              <a:rPr lang="es-ES_tradnl" sz="2000"/>
              <a:t>Para inglés, tiene que hacer clic en inglés </a:t>
            </a:r>
            <a:r>
              <a:rPr lang="en-US" sz="2000"/>
              <a:t>(English) y luego hacer clic en </a:t>
            </a:r>
            <a:r>
              <a:rPr lang="es-ES" sz="2000"/>
              <a:t>Silenciar Audio Original (Mute Original Audio). </a:t>
            </a:r>
            <a:endParaRPr lang="en-US" sz="2000"/>
          </a:p>
          <a:p>
            <a:pPr marL="457200" lvl="1" indent="0">
              <a:buNone/>
            </a:pPr>
            <a:endParaRPr lang="en-US" sz="900">
              <a:highlight>
                <a:srgbClr val="FFFF00"/>
              </a:highlight>
            </a:endParaRPr>
          </a:p>
          <a:p>
            <a:pPr lvl="1"/>
            <a:r>
              <a:rPr lang="es-ES_tradnl" sz="2000"/>
              <a:t>Para español, tiene que hacer clic en español </a:t>
            </a:r>
            <a:r>
              <a:rPr lang="en-US" sz="2000"/>
              <a:t>(</a:t>
            </a:r>
            <a:r>
              <a:rPr lang="es-ES_tradnl" sz="2000"/>
              <a:t>Spanish</a:t>
            </a:r>
            <a:r>
              <a:rPr lang="en-US" sz="2000"/>
              <a:t>) y luego hacer clic en </a:t>
            </a:r>
            <a:r>
              <a:rPr lang="es-ES" sz="2000"/>
              <a:t>Silenciar Audio Original (Mute Original Audio).</a:t>
            </a:r>
            <a:endParaRPr lang="en-US" sz="2000">
              <a:latin typeface="Arial"/>
              <a:cs typeface="Arial"/>
            </a:endParaRPr>
          </a:p>
          <a:p>
            <a:pPr marL="0" indent="0">
              <a:buNone/>
            </a:pPr>
            <a:endParaRPr lang="en-US" sz="900" b="1">
              <a:highlight>
                <a:srgbClr val="FFFF00"/>
              </a:highlight>
            </a:endParaRPr>
          </a:p>
          <a:p>
            <a:r>
              <a:rPr lang="es-ES" sz="2000" b="1"/>
              <a:t>Observación: </a:t>
            </a:r>
            <a:r>
              <a:rPr lang="es-ES" sz="2000"/>
              <a:t>Para usar la función de interpretación de idioma, los participantes tienen que descargar la aplicación de Zoom en su desktop (escritorio)</a:t>
            </a:r>
            <a:r>
              <a:rPr lang="es-ES" sz="2000" b="1"/>
              <a:t>. </a:t>
            </a:r>
            <a:endParaRPr lang="en-US" sz="2000" b="1"/>
          </a:p>
          <a:p>
            <a:r>
              <a:rPr lang="es-ES_tradnl" sz="2000">
                <a:latin typeface="Arial"/>
                <a:cs typeface="Arial"/>
              </a:rPr>
              <a:t>Para ayuda técnica o de interpretación de idioma, envíe un mensaje a:  </a:t>
            </a:r>
            <a:r>
              <a:rPr lang="en-US" sz="2000" b="1">
                <a:latin typeface="Arial"/>
                <a:cs typeface="Arial"/>
                <a:hlinkClick r:id="rId2"/>
              </a:rPr>
              <a:t>safer@waterboards.ca.gov</a:t>
            </a:r>
            <a:endParaRPr lang="es-MX" sz="2000" b="1"/>
          </a:p>
          <a:p>
            <a:endParaRPr lang="es-MX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35B3A0-9CE9-470F-A2BF-8DDC068E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383FA-F138-491D-9094-B3695A21F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FE887-A10C-41A8-ABC7-F0E964D9C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521" y="3139486"/>
            <a:ext cx="2700788" cy="27841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EAFD7F-E343-46C8-8556-DE83DF92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86" y="1958278"/>
            <a:ext cx="1529557" cy="8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F4805CB-3F26-47F6-B114-0BA677130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8608" y="2240563"/>
            <a:ext cx="1204686" cy="20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00631F-4F51-47B9-A169-7B5D0131901E}"/>
              </a:ext>
            </a:extLst>
          </p:cNvPr>
          <p:cNvSpPr/>
          <p:nvPr/>
        </p:nvSpPr>
        <p:spPr>
          <a:xfrm>
            <a:off x="7338521" y="3517694"/>
            <a:ext cx="1204686" cy="1352533"/>
          </a:xfrm>
          <a:prstGeom prst="rect">
            <a:avLst/>
          </a:prstGeom>
          <a:solidFill>
            <a:srgbClr val="262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/>
              <a:t>English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Spanish</a:t>
            </a:r>
            <a:endParaRPr lang="es-MX" sz="1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C83CA-4E02-4AD4-AD37-B2A4082F6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4172" y="3791521"/>
            <a:ext cx="1204686" cy="4195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3DE635-0B38-446D-A1D6-AF4096651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3253" y="4762122"/>
            <a:ext cx="1727200" cy="46808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70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52CA-6ECE-48D3-AE54-1E7D9955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95" y="255621"/>
            <a:ext cx="11205274" cy="793225"/>
          </a:xfrm>
        </p:spPr>
        <p:txBody>
          <a:bodyPr/>
          <a:lstStyle/>
          <a:p>
            <a:pPr rtl="0" eaLnBrk="1" latinLnBrk="0" hangingPunct="1"/>
            <a:r>
              <a:rPr lang="en-US" sz="2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Safe and Affordable Drinking Water Fund Resources Proposed Distribution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BBFA-0F5E-466F-9408-D669D2B54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20</a:t>
            </a:fld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A4E88-63E4-7644-8631-20AE4DAF2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1" y="0"/>
            <a:ext cx="11580256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4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6340-B8C1-43E8-9D99-9ECA1FAE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/>
                <a:cs typeface="Arial"/>
              </a:rPr>
              <a:t>Grupos de Discusión</a:t>
            </a:r>
            <a:r>
              <a:rPr lang="en-US">
                <a:latin typeface="Arial"/>
                <a:cs typeface="Arial"/>
              </a:rPr>
              <a:t> - </a:t>
            </a:r>
            <a:r>
              <a:rPr lang="en-US" err="1">
                <a:latin typeface="Arial"/>
                <a:cs typeface="Arial"/>
              </a:rPr>
              <a:t>Sesi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>
                <a:latin typeface="Arial"/>
                <a:cs typeface="Arial"/>
              </a:rPr>
              <a:t>n 2:</a:t>
            </a:r>
            <a:br>
              <a:rPr lang="en-US">
                <a:latin typeface="Arial"/>
                <a:cs typeface="Arial"/>
              </a:rPr>
            </a:br>
            <a:r>
              <a:rPr lang="en-US" err="1">
                <a:latin typeface="Arial"/>
                <a:cs typeface="Arial"/>
              </a:rPr>
              <a:t>Distribuci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>
                <a:latin typeface="Arial"/>
                <a:cs typeface="Arial"/>
              </a:rPr>
              <a:t>n de </a:t>
            </a:r>
            <a:r>
              <a:rPr lang="en-US" err="1">
                <a:latin typeface="Arial"/>
                <a:cs typeface="Arial"/>
              </a:rPr>
              <a:t>fondos</a:t>
            </a:r>
            <a:r>
              <a:rPr lang="en-US">
                <a:latin typeface="Arial"/>
                <a:cs typeface="Arial"/>
              </a:rPr>
              <a:t> que se propone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BE284-8668-4151-A5F7-F699F01EC3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55800"/>
            <a:ext cx="10515600" cy="4559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Meta: </a:t>
            </a:r>
            <a:r>
              <a:rPr lang="es-ES_tradnl" sz="2200">
                <a:latin typeface="Arial"/>
                <a:cs typeface="Arial"/>
              </a:rPr>
              <a:t>Repasar la tabla de distribución de fondos propuesta</a:t>
            </a:r>
            <a:r>
              <a:rPr lang="en-US" sz="2200">
                <a:latin typeface="Arial"/>
                <a:cs typeface="Arial"/>
              </a:rPr>
              <a:t> y discutir </a:t>
            </a:r>
            <a:r>
              <a:rPr lang="en-US" sz="2200" err="1">
                <a:latin typeface="Arial"/>
                <a:cs typeface="Arial"/>
              </a:rPr>
              <a:t>si</a:t>
            </a:r>
            <a:r>
              <a:rPr lang="en-US" sz="2200">
                <a:latin typeface="Arial"/>
                <a:cs typeface="Arial"/>
              </a:rPr>
              <a:t> se </a:t>
            </a:r>
            <a:r>
              <a:rPr lang="es-ES_tradnl" sz="2200">
                <a:latin typeface="Arial"/>
                <a:cs typeface="Arial"/>
              </a:rPr>
              <a:t>deberían </a:t>
            </a:r>
            <a:r>
              <a:rPr lang="en-US" sz="2200">
                <a:latin typeface="Arial"/>
                <a:cs typeface="Arial"/>
              </a:rPr>
              <a:t>hacer ajustes.  </a:t>
            </a:r>
          </a:p>
          <a:p>
            <a:pPr marL="457200" indent="-457200">
              <a:buFont typeface="Arial"/>
              <a:buChar char="•"/>
            </a:pPr>
            <a:r>
              <a:rPr lang="es-ES" sz="2200"/>
              <a:t>15 minutos de discusión en grupos pequeños </a:t>
            </a:r>
          </a:p>
          <a:p>
            <a:pPr marL="457200" indent="-457200">
              <a:buFont typeface="Arial"/>
              <a:buChar char="•"/>
            </a:pPr>
            <a:r>
              <a:rPr lang="es-ES" sz="2200"/>
              <a:t>Asignar quién va a tomar notas/</a:t>
            </a:r>
            <a:r>
              <a:rPr lang="es-ES_tradnl" sz="2200"/>
              <a:t>qui</a:t>
            </a:r>
            <a:r>
              <a:rPr lang="es-ES" sz="2200"/>
              <a:t>é</a:t>
            </a:r>
            <a:r>
              <a:rPr lang="es-ES_tradnl" sz="2200"/>
              <a:t>n </a:t>
            </a:r>
            <a:r>
              <a:rPr lang="es-ES" sz="2200"/>
              <a:t>va a dar el reporte al grupo más grande</a:t>
            </a:r>
            <a:endParaRPr lang="en-US" sz="2200">
              <a:latin typeface="Arial"/>
              <a:cs typeface="Arial"/>
            </a:endParaRPr>
          </a:p>
          <a:p>
            <a:pPr marL="0" indent="0">
              <a:buNone/>
            </a:pPr>
            <a:endParaRPr lang="en-US" sz="22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b="1" err="1">
                <a:latin typeface="Arial"/>
                <a:cs typeface="Arial"/>
              </a:rPr>
              <a:t>Preguntas</a:t>
            </a:r>
            <a:r>
              <a:rPr lang="en-US" sz="2200" b="1">
                <a:latin typeface="Arial"/>
                <a:cs typeface="Arial"/>
              </a:rPr>
              <a:t> de </a:t>
            </a:r>
            <a:r>
              <a:rPr lang="en-US" sz="2200" b="1" err="1">
                <a:latin typeface="Arial"/>
                <a:cs typeface="Arial"/>
              </a:rPr>
              <a:t>Discusi</a:t>
            </a:r>
            <a:r>
              <a:rPr lang="es-ES" sz="2200" b="1" err="1"/>
              <a:t>ó</a:t>
            </a:r>
            <a:r>
              <a:rPr lang="en-US" sz="2200" b="1">
                <a:latin typeface="Arial"/>
                <a:cs typeface="Arial"/>
              </a:rPr>
              <a:t>n: </a:t>
            </a:r>
            <a:endParaRPr lang="en-US" sz="2200">
              <a:latin typeface="Arial"/>
              <a:cs typeface="Arial"/>
            </a:endParaRPr>
          </a:p>
          <a:p>
            <a:pPr lvl="1"/>
            <a:r>
              <a:rPr lang="es-ES" sz="2200" b="1"/>
              <a:t>En base al repaso de las hojas de Excel en el Grupo de Discusión de la Sesión 1, ¿La distribución de fondos que se propone se ajusta a las necesidades de las comunidades? </a:t>
            </a:r>
            <a:endParaRPr lang="en-US" sz="2200"/>
          </a:p>
          <a:p>
            <a:pPr lvl="1"/>
            <a:r>
              <a:rPr lang="es-ES" sz="2200" b="1"/>
              <a:t>¿Hay algunas categorías para las que ustedes recomiendan que se asignen menos/más fondos? Si es así, ¿Cuáles categorías y por qué? </a:t>
            </a:r>
            <a:endParaRPr lang="en-US" sz="2200"/>
          </a:p>
          <a:p>
            <a:pPr marL="514350" indent="-514350">
              <a:buAutoNum type="arabicPeriod"/>
            </a:pPr>
            <a:endParaRPr lang="en-US" b="1"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0D66A-280D-490E-8356-34462648A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21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1349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3B66-8DAC-4B09-8455-2723178F3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85" y="136525"/>
            <a:ext cx="11326636" cy="2989447"/>
          </a:xfrm>
        </p:spPr>
        <p:txBody>
          <a:bodyPr>
            <a:normAutofit/>
          </a:bodyPr>
          <a:lstStyle/>
          <a:p>
            <a:r>
              <a:rPr lang="en-US" sz="4800" err="1">
                <a:latin typeface="Arial"/>
                <a:cs typeface="Arial"/>
              </a:rPr>
              <a:t>Reporte</a:t>
            </a:r>
            <a:r>
              <a:rPr lang="en-US" sz="4800">
                <a:latin typeface="Arial"/>
                <a:cs typeface="Arial"/>
              </a:rPr>
              <a:t> al Grupo Grande de la </a:t>
            </a:r>
            <a:r>
              <a:rPr lang="es-ES_tradnl" sz="4800">
                <a:latin typeface="Arial"/>
                <a:cs typeface="Arial"/>
              </a:rPr>
              <a:t>Discusión</a:t>
            </a:r>
            <a:r>
              <a:rPr lang="en-US" sz="4800">
                <a:latin typeface="Arial"/>
                <a:cs typeface="Arial"/>
              </a:rPr>
              <a:t> de los </a:t>
            </a:r>
            <a:r>
              <a:rPr lang="en-US" sz="4800" err="1">
                <a:latin typeface="Arial"/>
                <a:cs typeface="Arial"/>
              </a:rPr>
              <a:t>Grupos</a:t>
            </a:r>
            <a:r>
              <a:rPr lang="en-US" sz="4800">
                <a:latin typeface="Arial"/>
                <a:cs typeface="Arial"/>
              </a:rPr>
              <a:t> </a:t>
            </a:r>
            <a:r>
              <a:rPr lang="es-ES_tradnl" sz="4800">
                <a:latin typeface="Arial"/>
                <a:cs typeface="Arial"/>
              </a:rPr>
              <a:t>Pequeños – </a:t>
            </a:r>
            <a:br>
              <a:rPr lang="es-ES_tradnl" sz="4800">
                <a:latin typeface="Arial"/>
                <a:cs typeface="Arial"/>
              </a:rPr>
            </a:br>
            <a:r>
              <a:rPr lang="es-ES_tradnl" sz="4800">
                <a:latin typeface="Arial"/>
                <a:cs typeface="Arial"/>
              </a:rPr>
              <a:t>Sesión 2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90FF9-BC4D-4708-84A9-FC1A1F12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190308"/>
            <a:ext cx="10483121" cy="232853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900"/>
              <a:t>¿Cuáles fueron las tres conclusiones principales de su grupo</a:t>
            </a:r>
            <a:r>
              <a:rPr lang="en-US" sz="390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r>
              <a:rPr lang="en-US" sz="3900">
                <a:solidFill>
                  <a:schemeClr val="bg1"/>
                </a:solidFill>
                <a:latin typeface="Arial"/>
                <a:cs typeface="Arial"/>
              </a:rPr>
              <a:t> </a:t>
            </a:r>
            <a:br>
              <a:rPr lang="en-US" sz="3900"/>
            </a:br>
            <a:r>
              <a:rPr lang="es-ES_tradnl" sz="3900"/>
              <a:t>¿Qué preguntas surgieron</a:t>
            </a:r>
            <a:r>
              <a:rPr lang="en-US" sz="3900">
                <a:solidFill>
                  <a:schemeClr val="bg1"/>
                </a:solidFill>
                <a:latin typeface="Arial"/>
                <a:cs typeface="Arial"/>
              </a:rPr>
              <a:t>?</a:t>
            </a:r>
            <a:endParaRPr lang="en-US" sz="390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0DBB1-5E89-4E5A-9026-4D213DF5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52CA-6ECE-48D3-AE54-1E7D9955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95" y="255621"/>
            <a:ext cx="11205274" cy="793225"/>
          </a:xfrm>
        </p:spPr>
        <p:txBody>
          <a:bodyPr/>
          <a:lstStyle/>
          <a:p>
            <a:pPr rtl="0" eaLnBrk="1" latinLnBrk="0" hangingPunct="1"/>
            <a:r>
              <a:rPr lang="en-US" sz="2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Safe and Affordable Drinking Water Fund Resources Proposed Distribution</a:t>
            </a: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CBBFA-0F5E-466F-9408-D669D2B54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23</a:t>
            </a:fld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998A23-F31B-B041-998F-46A725AF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5" y="1"/>
            <a:ext cx="12411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47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D4B7-74B3-4C5A-BE3C-BBA3DA328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Comentarios Finales y </a:t>
            </a:r>
            <a:br>
              <a:rPr lang="en-US"/>
            </a:br>
            <a:r>
              <a:rPr lang="en-US"/>
              <a:t>Pr</a:t>
            </a:r>
            <a:r>
              <a:rPr lang="es-ES_tradnl" err="1">
                <a:latin typeface="Arial"/>
                <a:cs typeface="Arial"/>
              </a:rPr>
              <a:t>ó</a:t>
            </a:r>
            <a:r>
              <a:rPr lang="en-US"/>
              <a:t>ximos Pasos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D55F95-7621-48BE-BDD4-3F8A60BA32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Adriana Renteria y Amanda Ford</a:t>
            </a:r>
          </a:p>
          <a:p>
            <a:r>
              <a:rPr lang="en-US" err="1"/>
              <a:t>Oficina</a:t>
            </a:r>
            <a:r>
              <a:rPr lang="en-US"/>
              <a:t> de </a:t>
            </a:r>
            <a:r>
              <a:rPr lang="es-ES_tradnl"/>
              <a:t>Participación</a:t>
            </a:r>
            <a:r>
              <a:rPr lang="en-US"/>
              <a:t> del </a:t>
            </a:r>
            <a:r>
              <a:rPr lang="es-ES_tradnl"/>
              <a:t>Público</a:t>
            </a:r>
            <a:r>
              <a:rPr lang="en-US"/>
              <a:t> (OPP)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7E233-1B63-4CDD-B5DF-9FA0F216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AFEE-351F-4463-99B5-E77961C2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143149"/>
            <a:ext cx="11236525" cy="1325563"/>
          </a:xfrm>
        </p:spPr>
        <p:txBody>
          <a:bodyPr/>
          <a:lstStyle/>
          <a:p>
            <a:r>
              <a:rPr lang="en-US" err="1">
                <a:latin typeface="Arial"/>
                <a:cs typeface="Arial"/>
              </a:rPr>
              <a:t>Repaso</a:t>
            </a:r>
            <a:r>
              <a:rPr lang="en-US">
                <a:latin typeface="Arial"/>
                <a:cs typeface="Arial"/>
              </a:rPr>
              <a:t>: Fechas Importantes del Programa SAFER para el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9F576-3D06-4D25-AB6A-7E75E00EB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25</a:t>
            </a:fld>
            <a:endParaRPr lang="en-US" sz="2000"/>
          </a:p>
        </p:txBody>
      </p:sp>
      <p:graphicFrame>
        <p:nvGraphicFramePr>
          <p:cNvPr id="7" name="Content Placeholder 6" descr="This is a visual timeline for the upcoming SAFER 2020 timeline. Seven deadlines are written out in chronological order.">
            <a:extLst>
              <a:ext uri="{FF2B5EF4-FFF2-40B4-BE49-F238E27FC236}">
                <a16:creationId xmlns:a16="http://schemas.microsoft.com/office/drawing/2014/main" id="{78974958-F3C2-48E9-A2D5-9B392704624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2229479"/>
              </p:ext>
            </p:extLst>
          </p:nvPr>
        </p:nvGraphicFramePr>
        <p:xfrm>
          <a:off x="475399" y="1387366"/>
          <a:ext cx="11717281" cy="478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261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23E0-572A-4126-8175-23A10022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>
                <a:latin typeface="Arial"/>
                <a:cs typeface="Arial"/>
              </a:rPr>
              <a:t>Próximos </a:t>
            </a:r>
            <a:r>
              <a:rPr lang="en-US">
                <a:latin typeface="Arial"/>
                <a:cs typeface="Arial"/>
              </a:rPr>
              <a:t>Pasos: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C00C-92AE-483A-A81D-16B459A779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070" y="1719599"/>
            <a:ext cx="10515600" cy="42617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sz="3200">
                <a:latin typeface="Arial"/>
                <a:cs typeface="Arial"/>
              </a:rPr>
              <a:t>1) </a:t>
            </a:r>
            <a:r>
              <a:rPr lang="es-ES_tradnl" sz="3200">
                <a:latin typeface="Arial"/>
                <a:cs typeface="Arial"/>
              </a:rPr>
              <a:t>Evaluación: Copien el enlace que está en la agenda del paquete      de participantes</a:t>
            </a:r>
            <a:endParaRPr lang="es-ES_tradnl"/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6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2) </a:t>
            </a:r>
            <a:r>
              <a:rPr lang="es-ES_tradnl" sz="3200">
                <a:latin typeface="Arial"/>
                <a:cs typeface="Arial"/>
              </a:rPr>
              <a:t>La Próxima Reunión Virtual del Grupo Asesor será en Junio 2020</a:t>
            </a:r>
          </a:p>
          <a:p>
            <a:pPr marL="0" indent="0">
              <a:buNone/>
            </a:pPr>
            <a:endParaRPr lang="es-ES_tradnl" sz="3200"/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3) Las </a:t>
            </a:r>
            <a:r>
              <a:rPr lang="en-US" sz="3200" err="1">
                <a:latin typeface="Arial"/>
                <a:cs typeface="Arial"/>
              </a:rPr>
              <a:t>notas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s-ES_tradnl" sz="3200">
                <a:latin typeface="Arial"/>
                <a:cs typeface="Arial"/>
              </a:rPr>
              <a:t>serán</a:t>
            </a:r>
            <a:r>
              <a:rPr lang="en-US" sz="3200">
                <a:latin typeface="Arial"/>
                <a:cs typeface="Arial"/>
              </a:rPr>
              <a:t> subidas al sitio web del Programa  SAFER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4) </a:t>
            </a:r>
            <a:r>
              <a:rPr lang="en-US" sz="3200" err="1">
                <a:latin typeface="Arial"/>
                <a:cs typeface="Arial"/>
              </a:rPr>
              <a:t>Sesi</a:t>
            </a:r>
            <a:r>
              <a:rPr lang="es-ES_tradnl" sz="3200" err="1">
                <a:latin typeface="Arial"/>
                <a:cs typeface="Arial"/>
              </a:rPr>
              <a:t>ó</a:t>
            </a:r>
            <a:r>
              <a:rPr lang="en-US" sz="3200">
                <a:latin typeface="Arial"/>
                <a:cs typeface="Arial"/>
              </a:rPr>
              <a:t>n de </a:t>
            </a:r>
            <a:r>
              <a:rPr lang="en-US" sz="3200" err="1">
                <a:latin typeface="Arial"/>
                <a:cs typeface="Arial"/>
              </a:rPr>
              <a:t>Preguntas</a:t>
            </a:r>
            <a:r>
              <a:rPr lang="en-US" sz="3200">
                <a:latin typeface="Arial"/>
                <a:cs typeface="Arial"/>
              </a:rPr>
              <a:t> y </a:t>
            </a:r>
            <a:r>
              <a:rPr lang="en-US" sz="3200" err="1">
                <a:latin typeface="Arial"/>
                <a:cs typeface="Arial"/>
              </a:rPr>
              <a:t>Respuestas</a:t>
            </a:r>
            <a:r>
              <a:rPr lang="en-US" sz="3200">
                <a:latin typeface="Arial"/>
                <a:cs typeface="Arial"/>
              </a:rPr>
              <a:t> del Programa SAFER: </a:t>
            </a:r>
          </a:p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    HOY, de 2pm a 3:30pm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4EFF4-8E81-42C8-AA7F-A8E3CFE3A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4177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52014-5A37-4FD3-AE28-2682E8DB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Cierre</a:t>
            </a:r>
            <a:endParaRPr lang="en-US" sz="8000" kern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16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4A93F-BEB0-404D-AA59-C256BBF5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846" y="45719"/>
            <a:ext cx="1128486" cy="27432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A15CFC30-E45D-4431-B46B-489B270F7815}" type="slidenum">
              <a:rPr lang="en-US" sz="2000" smtClean="0"/>
              <a:pPr>
                <a:spcAft>
                  <a:spcPts val="600"/>
                </a:spcAft>
              </a:pPr>
              <a:t>27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3362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B7E3-6ADF-4296-8194-A90200CA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5059"/>
            <a:ext cx="10515600" cy="37651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/>
              <a:t>FIN DE LA REUNI</a:t>
            </a:r>
            <a:r>
              <a:rPr lang="es-ES_tradnl" sz="5400" b="1"/>
              <a:t>ÓN</a:t>
            </a:r>
            <a:br>
              <a:rPr lang="en-US" sz="5400"/>
            </a:br>
            <a:br>
              <a:rPr lang="en-US"/>
            </a:br>
            <a:br>
              <a:rPr lang="en-US"/>
            </a:br>
            <a:r>
              <a:rPr lang="es-ES_tradnl"/>
              <a:t>Reunión</a:t>
            </a:r>
            <a:r>
              <a:rPr lang="en-US"/>
              <a:t> del Grupo Asesor del Programa SAFER</a:t>
            </a:r>
            <a:br>
              <a:rPr lang="en-US"/>
            </a:br>
            <a:r>
              <a:rPr lang="en-US"/>
              <a:t>30 de </a:t>
            </a:r>
            <a:r>
              <a:rPr lang="en-US" err="1"/>
              <a:t>abril</a:t>
            </a:r>
            <a:r>
              <a:rPr lang="en-US"/>
              <a:t> de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48495-93AD-46EF-97A1-078F4C911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28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006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CFF9-7B4A-4F58-8204-051DF9D8B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5" y="136525"/>
            <a:ext cx="11665926" cy="2276891"/>
          </a:xfrm>
        </p:spPr>
        <p:txBody>
          <a:bodyPr>
            <a:normAutofit/>
          </a:bodyPr>
          <a:lstStyle/>
          <a:p>
            <a:r>
              <a:rPr lang="es-ES_tradnl" sz="5000"/>
              <a:t>Reunión del Grupo Asesor del</a:t>
            </a:r>
            <a:br>
              <a:rPr lang="es-ES_tradnl" sz="5000"/>
            </a:br>
            <a:r>
              <a:rPr lang="es-ES_tradnl" sz="5000"/>
              <a:t>Programa de Agua Potable SAFER </a:t>
            </a:r>
            <a:endParaRPr lang="en-US" sz="5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373B9-551E-4F0A-B6FF-AAB47461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6189490"/>
            <a:ext cx="12192000" cy="670258"/>
          </a:xfrm>
        </p:spPr>
        <p:txBody>
          <a:bodyPr/>
          <a:lstStyle/>
          <a:p>
            <a:r>
              <a:rPr lang="en-US"/>
              <a:t>30 de </a:t>
            </a:r>
            <a:r>
              <a:rPr lang="en-US" err="1"/>
              <a:t>abril</a:t>
            </a:r>
            <a:r>
              <a:rPr lang="en-US"/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150848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08A1-AF93-400D-A40A-4F5BF3142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424" y="136525"/>
            <a:ext cx="10628695" cy="2276891"/>
          </a:xfrm>
        </p:spPr>
        <p:txBody>
          <a:bodyPr>
            <a:normAutofit/>
          </a:bodyPr>
          <a:lstStyle/>
          <a:p>
            <a:r>
              <a:rPr lang="es-ES_tradnl"/>
              <a:t>Bienvenida y Logísticas</a:t>
            </a:r>
            <a:br>
              <a:rPr lang="es-ES_tradnl"/>
            </a:br>
            <a:r>
              <a:rPr lang="es-ES_tradnl"/>
              <a:t>de la Reunión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41DF6-ABA9-4ADA-B9EC-0EBDA7376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119" y="2265529"/>
            <a:ext cx="9687001" cy="1437042"/>
          </a:xfrm>
        </p:spPr>
        <p:txBody>
          <a:bodyPr>
            <a:normAutofit fontScale="92500"/>
          </a:bodyPr>
          <a:lstStyle/>
          <a:p>
            <a:r>
              <a:rPr lang="en-US"/>
              <a:t>Amanda Ford </a:t>
            </a:r>
          </a:p>
          <a:p>
            <a:r>
              <a:rPr lang="en-US" err="1"/>
              <a:t>Oficina</a:t>
            </a:r>
            <a:r>
              <a:rPr lang="en-US"/>
              <a:t> de </a:t>
            </a:r>
            <a:r>
              <a:rPr lang="es-ES_tradnl"/>
              <a:t>Participación</a:t>
            </a:r>
            <a:r>
              <a:rPr lang="en-US"/>
              <a:t> del </a:t>
            </a:r>
            <a:r>
              <a:rPr lang="es-ES_tradnl"/>
              <a:t>Público</a:t>
            </a:r>
            <a:r>
              <a:rPr lang="en-US"/>
              <a:t> (OPP)</a:t>
            </a:r>
          </a:p>
        </p:txBody>
      </p:sp>
    </p:spTree>
    <p:extLst>
      <p:ext uri="{BB962C8B-B14F-4D97-AF65-F5344CB8AC3E}">
        <p14:creationId xmlns:p14="http://schemas.microsoft.com/office/powerpoint/2010/main" val="303827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D59E-A751-486B-A66B-A79463B0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776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Reglas de la </a:t>
            </a:r>
            <a:r>
              <a:rPr lang="es-ES_tradnl">
                <a:latin typeface="Arial"/>
                <a:cs typeface="Arial"/>
              </a:rPr>
              <a:t>Reunión</a:t>
            </a:r>
            <a:r>
              <a:rPr lang="en-US">
                <a:latin typeface="Arial"/>
                <a:cs typeface="Arial"/>
              </a:rPr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2B34F-7A7F-4BC3-AA81-E825F3978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419367"/>
            <a:ext cx="10515600" cy="47903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endParaRPr lang="en-US" sz="50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3200">
                <a:latin typeface="Arial"/>
                <a:cs typeface="Arial"/>
              </a:rPr>
              <a:t>Opriman el bot</a:t>
            </a:r>
            <a:r>
              <a:rPr lang="es-ES_tradnl" sz="3200" err="1">
                <a:latin typeface="Arial"/>
                <a:cs typeface="Arial"/>
              </a:rPr>
              <a:t>ó</a:t>
            </a:r>
            <a:r>
              <a:rPr lang="en-US" sz="3200">
                <a:latin typeface="Arial"/>
                <a:cs typeface="Arial"/>
              </a:rPr>
              <a:t>n de mute (silenciar) cuando no </a:t>
            </a:r>
            <a:r>
              <a:rPr lang="es-ES_tradnl" sz="3200">
                <a:latin typeface="Arial"/>
                <a:cs typeface="Arial"/>
              </a:rPr>
              <a:t>est</a:t>
            </a:r>
            <a:r>
              <a:rPr lang="es-ES_tradnl" sz="3200"/>
              <a:t>én</a:t>
            </a:r>
            <a:r>
              <a:rPr lang="es-ES_tradnl" sz="3200">
                <a:latin typeface="Arial"/>
                <a:cs typeface="Arial"/>
              </a:rPr>
              <a:t> hablando</a:t>
            </a:r>
            <a:endParaRPr lang="es-ES_tradnl" sz="3200"/>
          </a:p>
          <a:p>
            <a:pPr>
              <a:spcAft>
                <a:spcPts val="1200"/>
              </a:spcAft>
            </a:pPr>
            <a:r>
              <a:rPr lang="es-ES_tradnl" sz="3200">
                <a:latin typeface="Arial"/>
                <a:cs typeface="Arial"/>
              </a:rPr>
              <a:t>Miembros del Grupo Asesor, únanse a la reunión por video (si es posible) </a:t>
            </a:r>
          </a:p>
          <a:p>
            <a:pPr>
              <a:spcAft>
                <a:spcPts val="1200"/>
              </a:spcAft>
            </a:pPr>
            <a:r>
              <a:rPr lang="en-US" sz="3200"/>
              <a:t>Tomen descansos conforme sea necesario</a:t>
            </a:r>
          </a:p>
          <a:p>
            <a:pPr>
              <a:spcAft>
                <a:spcPts val="1200"/>
              </a:spcAft>
            </a:pPr>
            <a:r>
              <a:rPr lang="es-ES_tradnl" sz="3200">
                <a:latin typeface="Arial"/>
                <a:cs typeface="Arial"/>
              </a:rPr>
              <a:t>Usen su paquete de información para participar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ES_tradnl" sz="3000" b="1">
                <a:latin typeface="Arial"/>
                <a:cs typeface="Arial"/>
              </a:rPr>
              <a:t>Para comentarios del público</a:t>
            </a:r>
            <a:r>
              <a:rPr lang="en-US" sz="3000" b="1">
                <a:latin typeface="Arial"/>
                <a:cs typeface="Arial"/>
              </a:rPr>
              <a:t>: </a:t>
            </a:r>
            <a:r>
              <a:rPr lang="en-US" sz="3000">
                <a:latin typeface="Arial"/>
                <a:cs typeface="Arial"/>
              </a:rPr>
              <a:t> </a:t>
            </a:r>
            <a:r>
              <a:rPr lang="es-ES_tradnl"/>
              <a:t>envíe su nombre, los últimos 3 dígitos de su número de teléfono, su afiliación, y el tema sobre el que va a comentar a: </a:t>
            </a:r>
            <a:r>
              <a:rPr lang="es-ES" u="sng">
                <a:hlinkClick r:id="rId3"/>
              </a:rPr>
              <a:t>safer@waterboards.ca.gov</a:t>
            </a:r>
            <a:r>
              <a:rPr lang="es-ES"/>
              <a:t> (en la línea del tema de su mensaje escriba: “AGM3 </a:t>
            </a:r>
            <a:r>
              <a:rPr lang="es-ES" err="1"/>
              <a:t>Public</a:t>
            </a:r>
            <a:r>
              <a:rPr lang="es-ES"/>
              <a:t> </a:t>
            </a:r>
            <a:r>
              <a:rPr lang="es-ES" err="1"/>
              <a:t>Comment</a:t>
            </a:r>
            <a:r>
              <a:rPr lang="es-ES"/>
              <a:t>”).</a:t>
            </a:r>
            <a:endParaRPr lang="en-US" sz="300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s-ES"/>
              <a:t>Esperen a que llamen su nombre durante la sección de comentarios públicos. </a:t>
            </a:r>
            <a:r>
              <a:rPr lang="en-US" sz="2600"/>
              <a:t>.  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CF0CC-9556-46D9-9475-A48B7784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5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8990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E7BB-81E3-4D9D-9411-1FAC65F52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Presentaciones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314C-192A-4A6D-9BF8-AD41CC98F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55812"/>
            <a:ext cx="10515600" cy="43322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s-ES_tradnl" sz="3200" b="1"/>
              <a:t>Cuando se le indique, oprima el botón de </a:t>
            </a:r>
            <a:r>
              <a:rPr lang="es-ES_tradnl" sz="3200" b="1" err="1"/>
              <a:t>unmute</a:t>
            </a:r>
            <a:r>
              <a:rPr lang="es-ES_tradnl" sz="3200" b="1"/>
              <a:t> (cancelar silencio) y diga lo siguiente:</a:t>
            </a:r>
          </a:p>
          <a:p>
            <a:pPr>
              <a:buClr>
                <a:schemeClr val="tx1"/>
              </a:buClr>
            </a:pPr>
            <a:r>
              <a:rPr lang="es-ES_tradnl" sz="3200"/>
              <a:t>Su nombre</a:t>
            </a:r>
          </a:p>
          <a:p>
            <a:pPr>
              <a:buClr>
                <a:schemeClr val="tx1"/>
              </a:buClr>
            </a:pPr>
            <a:r>
              <a:rPr lang="es-ES_tradnl" sz="3200"/>
              <a:t>De donde está llamando</a:t>
            </a:r>
          </a:p>
          <a:p>
            <a:pPr>
              <a:buClr>
                <a:schemeClr val="tx1"/>
              </a:buClr>
            </a:pPr>
            <a:r>
              <a:rPr lang="es-ES_tradnl" sz="3200"/>
              <a:t>Una cosa por la cual está agradecido </a:t>
            </a:r>
          </a:p>
          <a:p>
            <a:pPr marL="457200" lvl="1" indent="0">
              <a:buNone/>
            </a:pPr>
            <a:endParaRPr lang="en-US" sz="2800" i="1"/>
          </a:p>
          <a:p>
            <a:pPr marL="457200" lvl="1" indent="0">
              <a:buNone/>
            </a:pPr>
            <a:endParaRPr lang="en-US" sz="2800" i="1"/>
          </a:p>
          <a:p>
            <a:pPr marL="457200" lvl="1" indent="0">
              <a:buNone/>
            </a:pPr>
            <a:endParaRPr lang="en-US" sz="2800" i="1"/>
          </a:p>
          <a:p>
            <a:pPr marL="457200" lvl="1" indent="0">
              <a:buNone/>
            </a:pPr>
            <a:r>
              <a:rPr lang="es-ES_tradnl" i="1"/>
              <a:t>¿</a:t>
            </a:r>
            <a:r>
              <a:rPr lang="es-ES_tradnl" i="1">
                <a:latin typeface="Arial"/>
                <a:cs typeface="Arial"/>
              </a:rPr>
              <a:t>Teniendo dificultades? Envíe un mensaje a:</a:t>
            </a:r>
            <a:r>
              <a:rPr lang="es-ES_tradnl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safer@waterboards.ca.gov</a:t>
            </a:r>
            <a:endParaRPr lang="en-US">
              <a:highlight>
                <a:srgbClr val="FFFF00"/>
              </a:highlight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EF125-B212-4F73-B2C2-3B898DFD0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6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527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6F5B-5EAC-4E41-8EB2-61C231453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502" y="136525"/>
            <a:ext cx="11499618" cy="2276891"/>
          </a:xfrm>
        </p:spPr>
        <p:txBody>
          <a:bodyPr>
            <a:normAutofit/>
          </a:bodyPr>
          <a:lstStyle/>
          <a:p>
            <a:r>
              <a:rPr lang="en-US"/>
              <a:t>Actualizaciones y Repaso del Programa SAFER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4C038-E849-42B4-96FD-00417982C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5904" y="2265528"/>
            <a:ext cx="9361771" cy="1898082"/>
          </a:xfrm>
        </p:spPr>
        <p:txBody>
          <a:bodyPr>
            <a:normAutofit fontScale="92500"/>
          </a:bodyPr>
          <a:lstStyle/>
          <a:p>
            <a:endParaRPr lang="en-US" sz="1100"/>
          </a:p>
          <a:p>
            <a:r>
              <a:rPr lang="en-US"/>
              <a:t>Adriana Renteria, Directora</a:t>
            </a:r>
          </a:p>
          <a:p>
            <a:r>
              <a:rPr lang="en-US" err="1"/>
              <a:t>Oficina</a:t>
            </a:r>
            <a:r>
              <a:rPr lang="en-US"/>
              <a:t> de </a:t>
            </a:r>
            <a:r>
              <a:rPr lang="es-ES_tradnl"/>
              <a:t>Participación</a:t>
            </a:r>
            <a:r>
              <a:rPr lang="en-US"/>
              <a:t> del </a:t>
            </a:r>
            <a:r>
              <a:rPr lang="es-ES_tradnl"/>
              <a:t>Público</a:t>
            </a:r>
            <a:r>
              <a:rPr lang="en-US"/>
              <a:t> (OPP)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AF917-E580-411A-BF7D-16C50373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324-F68C-42B7-A1B2-2144A923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Metas</a:t>
            </a:r>
            <a:r>
              <a:rPr lang="en-US"/>
              <a:t> de la </a:t>
            </a:r>
            <a:r>
              <a:rPr lang="es-ES_tradnl"/>
              <a:t>Reunión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6FA1A-CA48-4FF8-BA87-25E3FB0B4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0">
              <a:buNone/>
            </a:pPr>
            <a:r>
              <a:rPr lang="en-US" sz="3200">
                <a:latin typeface="Arial"/>
                <a:cs typeface="Arial"/>
              </a:rPr>
              <a:t>1) </a:t>
            </a:r>
            <a:r>
              <a:rPr lang="es-ES_tradnl" sz="3200">
                <a:latin typeface="Arial"/>
                <a:cs typeface="Arial"/>
              </a:rPr>
              <a:t>Compartir actualizaciones y repasar fechas importantes </a:t>
            </a:r>
            <a:r>
              <a:rPr lang="en-US" sz="3200">
                <a:latin typeface="Arial"/>
                <a:cs typeface="Arial"/>
              </a:rPr>
              <a:t>del Programa SAFER</a:t>
            </a:r>
            <a:endParaRPr lang="en-US" sz="3200"/>
          </a:p>
          <a:p>
            <a:pPr marL="0" indent="0">
              <a:buNone/>
            </a:pPr>
            <a:endParaRPr lang="en-US" sz="3200"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en-US" sz="3200">
                <a:latin typeface="Arial"/>
                <a:cs typeface="Arial"/>
              </a:rPr>
              <a:t>2) </a:t>
            </a:r>
            <a:r>
              <a:rPr lang="es-ES_tradnl" sz="3200">
                <a:latin typeface="Arial"/>
                <a:cs typeface="Arial"/>
              </a:rPr>
              <a:t>Discutir el Plan de Gastos de Fondos en un esfuerzo para aprender y recibir aporte de los miembros del Grupo Asesor y de personas del público.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844A8-FA01-46B0-9742-98D647C11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CFC30-E45D-4431-B46B-489B270F7815}" type="slidenum">
              <a:rPr lang="en-US" sz="2000" smtClean="0"/>
              <a:pPr/>
              <a:t>8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2057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4EFBE-8074-4759-AB5F-AC4AE4AA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6" y="640263"/>
            <a:ext cx="433425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Arial"/>
                <a:cs typeface="Arial"/>
              </a:rPr>
              <a:t>Actualizacion</a:t>
            </a:r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es del Programa SAFER</a:t>
            </a:r>
            <a:endParaRPr lang="en-US" sz="3600" kern="12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FBF2F-0831-4F19-979D-BBE4A474E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0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_tradnl">
                <a:solidFill>
                  <a:schemeClr val="bg1"/>
                </a:solidFill>
                <a:latin typeface="Arial"/>
                <a:cs typeface="Arial"/>
              </a:rPr>
              <a:t>Sitio Web del Programa SAFER </a:t>
            </a:r>
          </a:p>
          <a:p>
            <a:r>
              <a:rPr lang="es-ES_tradnl">
                <a:solidFill>
                  <a:schemeClr val="bg1"/>
                </a:solidFill>
                <a:latin typeface="Arial"/>
                <a:cs typeface="Arial"/>
              </a:rPr>
              <a:t>Preguntas Frecuentes</a:t>
            </a:r>
          </a:p>
          <a:p>
            <a:r>
              <a:rPr lang="es-ES_tradnl">
                <a:solidFill>
                  <a:schemeClr val="bg1"/>
                </a:solidFill>
                <a:latin typeface="Arial"/>
                <a:cs typeface="Arial"/>
              </a:rPr>
              <a:t>Taller para Evaluar Necesidades de Agua Potable – 17 de abril</a:t>
            </a:r>
          </a:p>
          <a:p>
            <a:endParaRPr lang="en-US" sz="200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5764-CF0D-48EC-B882-C244D7C87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A15CFC30-E45D-4431-B46B-489B270F7815}" type="slidenum">
              <a:rPr lang="en-US" sz="2000" smtClean="0"/>
              <a:pPr>
                <a:spcAft>
                  <a:spcPts val="600"/>
                </a:spcAft>
              </a:pPr>
              <a:t>9</a:t>
            </a:fld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D680C2-FCAE-4A4F-86A2-AE02E70EC0BA}"/>
              </a:ext>
            </a:extLst>
          </p:cNvPr>
          <p:cNvSpPr txBox="1"/>
          <p:nvPr/>
        </p:nvSpPr>
        <p:spPr>
          <a:xfrm>
            <a:off x="5726289" y="1140177"/>
            <a:ext cx="65955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>
                <a:ea typeface="+mn-lt"/>
                <a:cs typeface="+mn-lt"/>
              </a:rPr>
              <a:t>www.waterboards.ca.gov/safer</a:t>
            </a:r>
            <a:endParaRPr lang="en-US" sz="3200" b="1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B873F36-7018-4BE0-AFD7-B3AB47892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9" t="12795" r="12167" b="4862"/>
          <a:stretch/>
        </p:blipFill>
        <p:spPr>
          <a:xfrm>
            <a:off x="4918428" y="1839408"/>
            <a:ext cx="7179583" cy="43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lides.pptx" id="{D19092ED-CF3C-41A9-A920-5466ADCE7D9B}" vid="{1F01FAC9-64E3-4430-8637-095864E45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16CE897D3D3243A3E6D92A1E0A1DC0" ma:contentTypeVersion="4" ma:contentTypeDescription="Create a new document." ma:contentTypeScope="" ma:versionID="5adbaba1a1aa7d86af348d2ee5f9cd74">
  <xsd:schema xmlns:xsd="http://www.w3.org/2001/XMLSchema" xmlns:xs="http://www.w3.org/2001/XMLSchema" xmlns:p="http://schemas.microsoft.com/office/2006/metadata/properties" xmlns:ns2="6c42e5ae-1fbc-455d-af6c-2a4a5ed26fa3" xmlns:ns3="851dfaa3-aae8-4c03-b90c-7dd4a6526d0d" targetNamespace="http://schemas.microsoft.com/office/2006/metadata/properties" ma:root="true" ma:fieldsID="6427c44e55add6b02f3b84998ff6d986" ns2:_="" ns3:_="">
    <xsd:import namespace="6c42e5ae-1fbc-455d-af6c-2a4a5ed26fa3"/>
    <xsd:import namespace="851dfaa3-aae8-4c03-b90c-7dd4a6526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2e5ae-1fbc-455d-af6c-2a4a5ed26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dfaa3-aae8-4c03-b90c-7dd4a6526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04839-E2F1-49FC-8156-5DCA2FD3B9F3}">
  <ds:schemaRefs>
    <ds:schemaRef ds:uri="6c42e5ae-1fbc-455d-af6c-2a4a5ed26fa3"/>
    <ds:schemaRef ds:uri="851dfaa3-aae8-4c03-b90c-7dd4a6526d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8E0730-E949-43DE-91CC-595E277B8DA0}">
  <ds:schemaRefs>
    <ds:schemaRef ds:uri="6c42e5ae-1fbc-455d-af6c-2a4a5ed26fa3"/>
    <ds:schemaRef ds:uri="851dfaa3-aae8-4c03-b90c-7dd4a6526d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32B7F2-C835-42DA-B8BC-DE88D9F97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14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Número para llamar a la reunión: +16699009128,98792742526#,#541322#  Transmisión de la reunión por internet : video.calepa.ca.gov/   Para ayuda técnica o servicio de intérprete, envíe un mensaje a: safer@waterboards.ca.gov  Para comentarios del público:  envíe su nombre, los últimos 3 dígitos de su número de teléfono, su afiliación, y el tema sobre el que va a comentar a: safer@waterboards.ca.gov (en la línea del tema de su mensaje escriba: “AGM3 Public Comment”). </vt:lpstr>
      <vt:lpstr>Interpretación de Idiomas en Zoom </vt:lpstr>
      <vt:lpstr>Reunión del Grupo Asesor del Programa de Agua Potable SAFER </vt:lpstr>
      <vt:lpstr>Bienvenida y Logísticas de la Reunión</vt:lpstr>
      <vt:lpstr>Reglas de la Reunión  </vt:lpstr>
      <vt:lpstr>Presentaciones</vt:lpstr>
      <vt:lpstr>Actualizaciones y Repaso del Programa SAFER </vt:lpstr>
      <vt:lpstr>Metas de la Reunión</vt:lpstr>
      <vt:lpstr>Actualizaciones del Programa SAFER</vt:lpstr>
      <vt:lpstr>Resumen del Programa SAFER</vt:lpstr>
      <vt:lpstr>Fechas Importantes del Programa SAFER para el 2020</vt:lpstr>
      <vt:lpstr>Plan de Gastos de Fondos</vt:lpstr>
      <vt:lpstr>Repaso del Plan de Gastos de Fondos</vt:lpstr>
      <vt:lpstr>¿Qué temas están incluidos en el Plan de Gastos de Fondos?</vt:lpstr>
      <vt:lpstr>Breakout Session 1</vt:lpstr>
      <vt:lpstr> Sistemas de Agua en Incumplimiento y Lista Preliminar de Soluciones </vt:lpstr>
      <vt:lpstr> Sistemas de Agua en Riesgo de Caer en Incumplimiento y Lista Preliminar de Soluciones  </vt:lpstr>
      <vt:lpstr>Grupos de Discusión - Sesión 1:  Necesidades de los sistemas de agua </vt:lpstr>
      <vt:lpstr>Reporte al Grupo Grande de la Discusión de los Grupos Pequeños –  Sesión 1 </vt:lpstr>
      <vt:lpstr>Safe and Affordable Drinking Water Fund Resources Proposed Distribution </vt:lpstr>
      <vt:lpstr>Grupos de Discusión - Sesión 2: Distribución de fondos que se propone</vt:lpstr>
      <vt:lpstr>Reporte al Grupo Grande de la Discusión de los Grupos Pequeños –  Sesión 2</vt:lpstr>
      <vt:lpstr>Safe and Affordable Drinking Water Fund Resources Proposed Distribution </vt:lpstr>
      <vt:lpstr>Comentarios Finales y  Próximos Pasos</vt:lpstr>
      <vt:lpstr>Repaso: Fechas Importantes del Programa SAFER para el 2020</vt:lpstr>
      <vt:lpstr>Próximos Pasos:</vt:lpstr>
      <vt:lpstr>Cierre</vt:lpstr>
      <vt:lpstr>FIN DE LA REUNIÓN   Reunión del Grupo Asesor del Programa SAFER 30 de abril de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Drinking Water Advisory Group Meeting</dc:title>
  <dc:creator>Vasquez-Rodriguez, Itzel@Waterboards</dc:creator>
  <cp:revision>1</cp:revision>
  <dcterms:created xsi:type="dcterms:W3CDTF">2020-04-09T00:12:50Z</dcterms:created>
  <dcterms:modified xsi:type="dcterms:W3CDTF">2020-05-06T23:39:14Z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0x0101004216CE897D3D3243A3E6D92A1E0A1DC0</vt:lpwstr>
  </property>
</Properties>
</file>