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9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4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5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5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D39A-BF04-47DA-BC65-65B645DF3A77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ndwater.ucdavis.edu/Research/ScottValley/" TargetMode="External"/><Relationship Id="rId2" Type="http://schemas.openxmlformats.org/officeDocument/2006/relationships/hyperlink" Target="http://www.waterboards.ca.gov/northcoast/water_issues/programs/tmdls/scott_riv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52979"/>
            <a:ext cx="10363200" cy="2316314"/>
          </a:xfrm>
        </p:spPr>
        <p:txBody>
          <a:bodyPr>
            <a:normAutofit/>
          </a:bodyPr>
          <a:lstStyle/>
          <a:p>
            <a:r>
              <a:rPr lang="en-US" dirty="0" smtClean="0"/>
              <a:t> Item 3:</a:t>
            </a:r>
            <a:br>
              <a:rPr lang="en-US" dirty="0" smtClean="0"/>
            </a:br>
            <a:r>
              <a:rPr lang="en-US" dirty="0" smtClean="0"/>
              <a:t>Flow </a:t>
            </a:r>
            <a:r>
              <a:rPr lang="en-US" dirty="0"/>
              <a:t>Enhancement Opportunities Identified </a:t>
            </a:r>
            <a:r>
              <a:rPr lang="en-US" dirty="0" smtClean="0"/>
              <a:t>Through </a:t>
            </a:r>
            <a:r>
              <a:rPr lang="en-US" dirty="0"/>
              <a:t>the Scott Valley Groundwater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Bryan McFadin, NCRWQCB</a:t>
            </a:r>
          </a:p>
          <a:p>
            <a:r>
              <a:rPr lang="en-US" dirty="0" smtClean="0"/>
              <a:t>Introducing</a:t>
            </a:r>
          </a:p>
          <a:p>
            <a:r>
              <a:rPr lang="en-US" dirty="0" smtClean="0"/>
              <a:t>Dr</a:t>
            </a:r>
            <a:r>
              <a:rPr lang="en-US" dirty="0"/>
              <a:t>. Thomas </a:t>
            </a:r>
            <a:r>
              <a:rPr lang="en-US" dirty="0" smtClean="0"/>
              <a:t>Harter and Gus </a:t>
            </a:r>
            <a:r>
              <a:rPr lang="en-US" dirty="0" err="1"/>
              <a:t>Tolley</a:t>
            </a:r>
            <a:r>
              <a:rPr lang="en-US" dirty="0"/>
              <a:t>, UC </a:t>
            </a:r>
            <a:r>
              <a:rPr lang="en-US" dirty="0" smtClean="0"/>
              <a:t>Davis</a:t>
            </a:r>
          </a:p>
          <a:p>
            <a:r>
              <a:rPr lang="en-US" dirty="0" smtClean="0"/>
              <a:t>June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Scott Valley </a:t>
            </a:r>
            <a:r>
              <a:rPr lang="en-US" dirty="0" smtClean="0"/>
              <a:t>Flow </a:t>
            </a:r>
            <a:r>
              <a:rPr lang="en-US" dirty="0"/>
              <a:t>Enhancement </a:t>
            </a:r>
            <a:r>
              <a:rPr lang="en-US" dirty="0" smtClean="0"/>
              <a:t>Opportunities: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Action </a:t>
            </a:r>
            <a:r>
              <a:rPr lang="en-US" i="1" dirty="0">
                <a:solidFill>
                  <a:prstClr val="black"/>
                </a:solidFill>
              </a:rPr>
              <a:t>Plan for the Scott River Watershed Sediment and Temperature Total Maximum Daily </a:t>
            </a:r>
            <a:r>
              <a:rPr lang="en-US" i="1" dirty="0" smtClean="0">
                <a:solidFill>
                  <a:prstClr val="black"/>
                </a:solidFill>
              </a:rPr>
              <a:t>Loads </a:t>
            </a:r>
            <a:r>
              <a:rPr lang="en-US" dirty="0" smtClean="0">
                <a:solidFill>
                  <a:prstClr val="black"/>
                </a:solidFill>
              </a:rPr>
              <a:t>(2006):</a:t>
            </a:r>
          </a:p>
          <a:p>
            <a:r>
              <a:rPr lang="en-US" sz="2800" dirty="0" smtClean="0"/>
              <a:t>Staff Report</a:t>
            </a:r>
            <a:r>
              <a:rPr lang="en-US" sz="2800" dirty="0">
                <a:solidFill>
                  <a:prstClr val="black"/>
                </a:solidFill>
              </a:rPr>
              <a:t> identified </a:t>
            </a:r>
            <a:r>
              <a:rPr lang="en-US" sz="2800" dirty="0" smtClean="0">
                <a:solidFill>
                  <a:prstClr val="black"/>
                </a:solidFill>
              </a:rPr>
              <a:t>groundwater </a:t>
            </a:r>
            <a:r>
              <a:rPr lang="en-US" sz="2800" dirty="0">
                <a:solidFill>
                  <a:prstClr val="black"/>
                </a:solidFill>
              </a:rPr>
              <a:t>as an important factor controlling </a:t>
            </a:r>
            <a:r>
              <a:rPr lang="en-US" sz="2800" dirty="0" smtClean="0">
                <a:solidFill>
                  <a:prstClr val="black"/>
                </a:solidFill>
              </a:rPr>
              <a:t>Scott River </a:t>
            </a:r>
            <a:r>
              <a:rPr lang="en-US" sz="2800" dirty="0">
                <a:solidFill>
                  <a:prstClr val="black"/>
                </a:solidFill>
              </a:rPr>
              <a:t>temperature</a:t>
            </a:r>
            <a:endParaRPr lang="en-US" sz="28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equested Siskiyou County develop a groundwater study plan for Scott Valley by 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1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47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Scott Valley Community Groundwater Study Plan</a:t>
            </a:r>
            <a:r>
              <a:rPr lang="en-US" dirty="0" smtClean="0"/>
              <a:t> was completed in 2008 </a:t>
            </a:r>
          </a:p>
          <a:p>
            <a:pPr marL="0" indent="0">
              <a:buNone/>
            </a:pPr>
            <a:r>
              <a:rPr lang="en-US" dirty="0" smtClean="0"/>
              <a:t>Since 2008:</a:t>
            </a:r>
          </a:p>
          <a:p>
            <a:pPr lvl="1"/>
            <a:r>
              <a:rPr lang="en-US" dirty="0" smtClean="0"/>
              <a:t>Implementation of the community-led Static Well Level Monitoring Program</a:t>
            </a:r>
          </a:p>
          <a:p>
            <a:pPr lvl="1"/>
            <a:r>
              <a:rPr lang="en-US" dirty="0" smtClean="0"/>
              <a:t>Siskiyou County established a Scott Valley Groundwater Advisory Committee (2010)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9552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Scott Valley Flow Enhancement </a:t>
            </a:r>
            <a:r>
              <a:rPr lang="en-US" dirty="0" smtClean="0"/>
              <a:t>Opportunities: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Scott Valley Flow Enhancement </a:t>
            </a:r>
            <a:r>
              <a:rPr lang="en-US" dirty="0" smtClean="0">
                <a:solidFill>
                  <a:prstClr val="black"/>
                </a:solidFill>
              </a:rPr>
              <a:t>Opportunities: </a:t>
            </a:r>
            <a:r>
              <a:rPr lang="en-US" dirty="0">
                <a:solidFill>
                  <a:prstClr val="black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47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Since 2008:</a:t>
            </a:r>
          </a:p>
          <a:p>
            <a:pPr lvl="1"/>
            <a:r>
              <a:rPr lang="en-US" dirty="0" smtClean="0"/>
              <a:t>Development of the Scott Valley Integrated Hydrologic Model (SVIHM)</a:t>
            </a:r>
          </a:p>
          <a:p>
            <a:pPr lvl="2"/>
            <a:r>
              <a:rPr lang="en-US" sz="2800" dirty="0" smtClean="0"/>
              <a:t>Investigation of water management strategies to increase in-stream flows </a:t>
            </a:r>
          </a:p>
          <a:p>
            <a:pPr lvl="2"/>
            <a:r>
              <a:rPr lang="en-US" sz="2800" dirty="0" smtClean="0"/>
              <a:t>Development </a:t>
            </a:r>
            <a:r>
              <a:rPr lang="en-US" sz="2800" dirty="0"/>
              <a:t>of specific management </a:t>
            </a:r>
            <a:r>
              <a:rPr lang="en-US" sz="2800" dirty="0" smtClean="0"/>
              <a:t>scenarios</a:t>
            </a:r>
            <a:endParaRPr lang="en-US" dirty="0" smtClean="0"/>
          </a:p>
          <a:p>
            <a:pPr lvl="1"/>
            <a:r>
              <a:rPr lang="en-US" dirty="0" smtClean="0"/>
              <a:t>Pilot project to investigate feasibility of groundwater recharge projects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Scott Valley Flow Enhancement </a:t>
            </a:r>
            <a:r>
              <a:rPr lang="en-US" dirty="0" smtClean="0">
                <a:solidFill>
                  <a:prstClr val="black"/>
                </a:solidFill>
              </a:rPr>
              <a:t>Opportunities: 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47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Conjunctive Water Management and Potential for Streamflow Increase in the Scott River Watershed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Dr. Thomas Harter, Robert M. </a:t>
            </a:r>
            <a:r>
              <a:rPr lang="en-US" dirty="0"/>
              <a:t>H</a:t>
            </a:r>
            <a:r>
              <a:rPr lang="en-US" dirty="0" smtClean="0"/>
              <a:t>agan Endowed Chair in Water Management and Policy, UC Davis</a:t>
            </a:r>
          </a:p>
          <a:p>
            <a:pPr lvl="1"/>
            <a:r>
              <a:rPr lang="en-US" dirty="0" smtClean="0"/>
              <a:t>Gus </a:t>
            </a:r>
            <a:r>
              <a:rPr lang="en-US" dirty="0" err="1" smtClean="0"/>
              <a:t>Tolley</a:t>
            </a:r>
            <a:r>
              <a:rPr lang="en-US" dirty="0" smtClean="0"/>
              <a:t>, Ph.D. candidate, UC Davis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Scott Valley Flow Enhancement </a:t>
            </a:r>
            <a:r>
              <a:rPr lang="en-US" sz="4000" dirty="0" smtClean="0">
                <a:solidFill>
                  <a:prstClr val="black"/>
                </a:solidFill>
              </a:rPr>
              <a:t>Opportunities: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314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Scott River TMDL webpage:</a:t>
            </a:r>
          </a:p>
          <a:p>
            <a:pPr lvl="1"/>
            <a:r>
              <a:rPr lang="en-US" dirty="0">
                <a:hlinkClick r:id="rId2"/>
              </a:rPr>
              <a:t>http://www.waterboards.ca.gov/northcoast/water_issues/programs/tmdls/scott_river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UC Cooperative Extension Scott Valley Groundwater webpage:</a:t>
            </a:r>
          </a:p>
          <a:p>
            <a:pPr lvl="1"/>
            <a:r>
              <a:rPr lang="en-US" dirty="0">
                <a:hlinkClick r:id="rId3"/>
              </a:rPr>
              <a:t>http://groundwater.ucdavis.edu/Research/ScottValley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234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2_Office Theme</vt:lpstr>
      <vt:lpstr>1_Office Theme</vt:lpstr>
      <vt:lpstr> Item 3: Flow Enhancement Opportunities Identified Through the Scott Valley Groundwater Study</vt:lpstr>
      <vt:lpstr>Scott Valley Flow Enhancement Opportunities: Background</vt:lpstr>
      <vt:lpstr>Scott Valley Flow Enhancement Opportunities: Background</vt:lpstr>
      <vt:lpstr>Scott Valley Flow Enhancement Opportunities: Background</vt:lpstr>
      <vt:lpstr>Scott Valley Flow Enhancement Opportunities: Today’s Presentation</vt:lpstr>
      <vt:lpstr>Scott Valley Flow Enhancement Opportunities:  More Information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3: Flow Enhancement Opportunities Identified through the Scott Valley Groundwater Study</dc:title>
  <dc:creator>McFadin, Bryan@Waterboards</dc:creator>
  <cp:lastModifiedBy>McFadin, Bryan@Waterboards</cp:lastModifiedBy>
  <cp:revision>13</cp:revision>
  <dcterms:created xsi:type="dcterms:W3CDTF">2017-06-16T15:49:49Z</dcterms:created>
  <dcterms:modified xsi:type="dcterms:W3CDTF">2017-06-29T04:00:16Z</dcterms:modified>
</cp:coreProperties>
</file>