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1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3" r:id="rId2"/>
    <p:sldMasterId id="2147483675" r:id="rId3"/>
    <p:sldMasterId id="2147483677" r:id="rId4"/>
    <p:sldMasterId id="2147483679" r:id="rId5"/>
    <p:sldMasterId id="2147483680" r:id="rId6"/>
    <p:sldMasterId id="2147483682" r:id="rId7"/>
    <p:sldMasterId id="2147483683" r:id="rId8"/>
    <p:sldMasterId id="2147483685" r:id="rId9"/>
    <p:sldMasterId id="2147483687" r:id="rId10"/>
    <p:sldMasterId id="2147483689" r:id="rId11"/>
  </p:sldMasterIdLst>
  <p:notesMasterIdLst>
    <p:notesMasterId r:id="rId18"/>
  </p:notesMasterIdLst>
  <p:handoutMasterIdLst>
    <p:handoutMasterId r:id="rId19"/>
  </p:handoutMasterIdLst>
  <p:sldIdLst>
    <p:sldId id="285" r:id="rId12"/>
    <p:sldId id="278" r:id="rId13"/>
    <p:sldId id="262" r:id="rId14"/>
    <p:sldId id="263" r:id="rId15"/>
    <p:sldId id="266" r:id="rId16"/>
    <p:sldId id="267" r:id="rId17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7C9F"/>
    <a:srgbClr val="FFFF66"/>
    <a:srgbClr val="FFFFCC"/>
    <a:srgbClr val="244A58"/>
    <a:srgbClr val="000000"/>
    <a:srgbClr val="006699"/>
    <a:srgbClr val="000066"/>
    <a:srgbClr val="FFFFFF"/>
    <a:srgbClr val="00336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056" autoAdjust="0"/>
  </p:normalViewPr>
  <p:slideViewPr>
    <p:cSldViewPr snapToGrid="0" snapToObjects="1">
      <p:cViewPr>
        <p:scale>
          <a:sx n="76" d="100"/>
          <a:sy n="76" d="100"/>
        </p:scale>
        <p:origin x="-8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EE2CBB-6D68-464B-B19B-DDCDE561997A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8AA4E6-C20D-4470-BD3C-F99750A13CBB}">
      <dgm:prSet custT="1"/>
      <dgm:spPr/>
      <dgm:t>
        <a:bodyPr/>
        <a:lstStyle/>
        <a:p>
          <a:pPr rtl="0"/>
          <a:r>
            <a:rPr lang="en-US" sz="2400" dirty="0" smtClean="0"/>
            <a:t>Effluent Monitoring</a:t>
          </a:r>
          <a:endParaRPr lang="en-US" sz="2400" dirty="0"/>
        </a:p>
      </dgm:t>
    </dgm:pt>
    <dgm:pt modelId="{1FAF547C-F3E9-4F4D-B949-82882ED8B007}" type="parTrans" cxnId="{981D36C5-EA14-46CC-9491-A7054DCD95CA}">
      <dgm:prSet/>
      <dgm:spPr/>
      <dgm:t>
        <a:bodyPr/>
        <a:lstStyle/>
        <a:p>
          <a:endParaRPr lang="en-US"/>
        </a:p>
      </dgm:t>
    </dgm:pt>
    <dgm:pt modelId="{9F846480-CF24-40C8-8CB8-BF6FBB5A45D6}" type="sibTrans" cxnId="{981D36C5-EA14-46CC-9491-A7054DCD95CA}">
      <dgm:prSet/>
      <dgm:spPr/>
      <dgm:t>
        <a:bodyPr/>
        <a:lstStyle/>
        <a:p>
          <a:endParaRPr lang="en-US"/>
        </a:p>
      </dgm:t>
    </dgm:pt>
    <dgm:pt modelId="{E200E12A-F1BD-4B79-BA03-A39D9CEDBFB9}">
      <dgm:prSet custT="1"/>
      <dgm:spPr/>
      <dgm:t>
        <a:bodyPr/>
        <a:lstStyle/>
        <a:p>
          <a:pPr rtl="0"/>
          <a:r>
            <a:rPr lang="en-US" sz="2400" dirty="0" smtClean="0"/>
            <a:t>Annual Reporting</a:t>
          </a:r>
          <a:endParaRPr lang="en-US" sz="2400" dirty="0"/>
        </a:p>
      </dgm:t>
    </dgm:pt>
    <dgm:pt modelId="{BF889A48-4A6D-4F00-972D-53E6D994429A}" type="parTrans" cxnId="{DADF7B37-6716-441B-A9C6-53D51B6F5B88}">
      <dgm:prSet/>
      <dgm:spPr/>
      <dgm:t>
        <a:bodyPr/>
        <a:lstStyle/>
        <a:p>
          <a:endParaRPr lang="en-US"/>
        </a:p>
      </dgm:t>
    </dgm:pt>
    <dgm:pt modelId="{87C09E8A-1CA4-42B8-9B07-1E0D43DBEA6D}" type="sibTrans" cxnId="{DADF7B37-6716-441B-A9C6-53D51B6F5B88}">
      <dgm:prSet/>
      <dgm:spPr/>
      <dgm:t>
        <a:bodyPr/>
        <a:lstStyle/>
        <a:p>
          <a:endParaRPr lang="en-US"/>
        </a:p>
      </dgm:t>
    </dgm:pt>
    <dgm:pt modelId="{037CC5B3-0C04-453A-93AA-60E835714F42}">
      <dgm:prSet custT="1"/>
      <dgm:spPr/>
      <dgm:t>
        <a:bodyPr/>
        <a:lstStyle/>
        <a:p>
          <a:pPr rtl="0"/>
          <a:r>
            <a:rPr lang="en-US" sz="2400" dirty="0" smtClean="0"/>
            <a:t>Nutrient studies </a:t>
          </a:r>
          <a:endParaRPr lang="en-US" sz="2400" dirty="0"/>
        </a:p>
      </dgm:t>
    </dgm:pt>
    <dgm:pt modelId="{3E13AF05-8DFB-417A-BD51-8A4C25358A51}" type="parTrans" cxnId="{8E7D71E9-29FF-495A-BAAB-9B7F4345BA10}">
      <dgm:prSet/>
      <dgm:spPr/>
      <dgm:t>
        <a:bodyPr/>
        <a:lstStyle/>
        <a:p>
          <a:endParaRPr lang="en-US"/>
        </a:p>
      </dgm:t>
    </dgm:pt>
    <dgm:pt modelId="{77314D3C-E950-4166-BC2C-9EB98EFE828D}" type="sibTrans" cxnId="{8E7D71E9-29FF-495A-BAAB-9B7F4345BA10}">
      <dgm:prSet/>
      <dgm:spPr/>
      <dgm:t>
        <a:bodyPr/>
        <a:lstStyle/>
        <a:p>
          <a:endParaRPr lang="en-US"/>
        </a:p>
      </dgm:t>
    </dgm:pt>
    <dgm:pt modelId="{FA5ECC13-C5D5-448A-A760-6386CD8F1E2C}">
      <dgm:prSet custT="1"/>
      <dgm:spPr/>
      <dgm:t>
        <a:bodyPr/>
        <a:lstStyle/>
        <a:p>
          <a:pPr rtl="0"/>
          <a:r>
            <a:rPr lang="en-US" sz="2400" dirty="0" smtClean="0"/>
            <a:t>Treatment optimization &amp; upgrades evaluation</a:t>
          </a:r>
          <a:endParaRPr lang="en-US" sz="2400" dirty="0"/>
        </a:p>
      </dgm:t>
    </dgm:pt>
    <dgm:pt modelId="{A4002F8C-94BC-4025-8710-70D1291D717B}" type="parTrans" cxnId="{EA5D1A26-AB10-4B81-A535-E9AEAB3E7B34}">
      <dgm:prSet/>
      <dgm:spPr/>
      <dgm:t>
        <a:bodyPr/>
        <a:lstStyle/>
        <a:p>
          <a:endParaRPr lang="en-US"/>
        </a:p>
      </dgm:t>
    </dgm:pt>
    <dgm:pt modelId="{4A38F5DE-D80B-438B-91FB-F87AEBE6B399}" type="sibTrans" cxnId="{EA5D1A26-AB10-4B81-A535-E9AEAB3E7B34}">
      <dgm:prSet/>
      <dgm:spPr/>
      <dgm:t>
        <a:bodyPr/>
        <a:lstStyle/>
        <a:p>
          <a:endParaRPr lang="en-US"/>
        </a:p>
      </dgm:t>
    </dgm:pt>
    <dgm:pt modelId="{ACFEE50E-8B48-49CC-A800-781434305B3F}" type="pres">
      <dgm:prSet presAssocID="{26EE2CBB-6D68-464B-B19B-DDCDE561997A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4630E2-9AED-429E-AD14-7ABC0110D358}" type="pres">
      <dgm:prSet presAssocID="{26EE2CBB-6D68-464B-B19B-DDCDE561997A}" presName="diamond" presStyleLbl="bgShp" presStyleIdx="0" presStyleCnt="1"/>
      <dgm:spPr/>
    </dgm:pt>
    <dgm:pt modelId="{6A345A25-D6BB-4BB6-90D6-3E232F24DDE6}" type="pres">
      <dgm:prSet presAssocID="{26EE2CBB-6D68-464B-B19B-DDCDE561997A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6B2406-7458-4ECF-BF11-0FEDF655CB42}" type="pres">
      <dgm:prSet presAssocID="{26EE2CBB-6D68-464B-B19B-DDCDE561997A}" presName="quad2" presStyleLbl="node1" presStyleIdx="1" presStyleCnt="4" custLinFactNeighborX="-59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78BECA-F5F0-4AF1-91E0-0DBF81C9D148}" type="pres">
      <dgm:prSet presAssocID="{26EE2CBB-6D68-464B-B19B-DDCDE561997A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732032-07B4-4933-AA6C-22094375DD16}" type="pres">
      <dgm:prSet presAssocID="{26EE2CBB-6D68-464B-B19B-DDCDE561997A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A64FE5-5896-43B9-B166-DCD02ACED5C7}" type="presOf" srcId="{E200E12A-F1BD-4B79-BA03-A39D9CEDBFB9}" destId="{E16B2406-7458-4ECF-BF11-0FEDF655CB42}" srcOrd="0" destOrd="0" presId="urn:microsoft.com/office/officeart/2005/8/layout/matrix3"/>
    <dgm:cxn modelId="{8E7D71E9-29FF-495A-BAAB-9B7F4345BA10}" srcId="{26EE2CBB-6D68-464B-B19B-DDCDE561997A}" destId="{037CC5B3-0C04-453A-93AA-60E835714F42}" srcOrd="2" destOrd="0" parTransId="{3E13AF05-8DFB-417A-BD51-8A4C25358A51}" sibTransId="{77314D3C-E950-4166-BC2C-9EB98EFE828D}"/>
    <dgm:cxn modelId="{DADF7B37-6716-441B-A9C6-53D51B6F5B88}" srcId="{26EE2CBB-6D68-464B-B19B-DDCDE561997A}" destId="{E200E12A-F1BD-4B79-BA03-A39D9CEDBFB9}" srcOrd="1" destOrd="0" parTransId="{BF889A48-4A6D-4F00-972D-53E6D994429A}" sibTransId="{87C09E8A-1CA4-42B8-9B07-1E0D43DBEA6D}"/>
    <dgm:cxn modelId="{981D36C5-EA14-46CC-9491-A7054DCD95CA}" srcId="{26EE2CBB-6D68-464B-B19B-DDCDE561997A}" destId="{618AA4E6-C20D-4470-BD3C-F99750A13CBB}" srcOrd="0" destOrd="0" parTransId="{1FAF547C-F3E9-4F4D-B949-82882ED8B007}" sibTransId="{9F846480-CF24-40C8-8CB8-BF6FBB5A45D6}"/>
    <dgm:cxn modelId="{F1C1D856-BB31-459D-B644-BADF1F8F5A0B}" type="presOf" srcId="{037CC5B3-0C04-453A-93AA-60E835714F42}" destId="{CE78BECA-F5F0-4AF1-91E0-0DBF81C9D148}" srcOrd="0" destOrd="0" presId="urn:microsoft.com/office/officeart/2005/8/layout/matrix3"/>
    <dgm:cxn modelId="{EA5D1A26-AB10-4B81-A535-E9AEAB3E7B34}" srcId="{26EE2CBB-6D68-464B-B19B-DDCDE561997A}" destId="{FA5ECC13-C5D5-448A-A760-6386CD8F1E2C}" srcOrd="3" destOrd="0" parTransId="{A4002F8C-94BC-4025-8710-70D1291D717B}" sibTransId="{4A38F5DE-D80B-438B-91FB-F87AEBE6B399}"/>
    <dgm:cxn modelId="{A1461E79-DF45-495F-B3C0-231DC6EA93F0}" type="presOf" srcId="{618AA4E6-C20D-4470-BD3C-F99750A13CBB}" destId="{6A345A25-D6BB-4BB6-90D6-3E232F24DDE6}" srcOrd="0" destOrd="0" presId="urn:microsoft.com/office/officeart/2005/8/layout/matrix3"/>
    <dgm:cxn modelId="{A4C42008-9587-4D53-B422-D320780F5DFF}" type="presOf" srcId="{FA5ECC13-C5D5-448A-A760-6386CD8F1E2C}" destId="{77732032-07B4-4933-AA6C-22094375DD16}" srcOrd="0" destOrd="0" presId="urn:microsoft.com/office/officeart/2005/8/layout/matrix3"/>
    <dgm:cxn modelId="{6B3E4342-212A-4CEA-A839-5583C98E01DF}" type="presOf" srcId="{26EE2CBB-6D68-464B-B19B-DDCDE561997A}" destId="{ACFEE50E-8B48-49CC-A800-781434305B3F}" srcOrd="0" destOrd="0" presId="urn:microsoft.com/office/officeart/2005/8/layout/matrix3"/>
    <dgm:cxn modelId="{30E9CA71-C615-41E1-A36E-2A754E810C02}" type="presParOf" srcId="{ACFEE50E-8B48-49CC-A800-781434305B3F}" destId="{F64630E2-9AED-429E-AD14-7ABC0110D358}" srcOrd="0" destOrd="0" presId="urn:microsoft.com/office/officeart/2005/8/layout/matrix3"/>
    <dgm:cxn modelId="{E589149D-30A7-4A5F-9927-8EABF183200D}" type="presParOf" srcId="{ACFEE50E-8B48-49CC-A800-781434305B3F}" destId="{6A345A25-D6BB-4BB6-90D6-3E232F24DDE6}" srcOrd="1" destOrd="0" presId="urn:microsoft.com/office/officeart/2005/8/layout/matrix3"/>
    <dgm:cxn modelId="{DF7C1364-4BAB-4BD0-AA30-9A0FDCB5EA07}" type="presParOf" srcId="{ACFEE50E-8B48-49CC-A800-781434305B3F}" destId="{E16B2406-7458-4ECF-BF11-0FEDF655CB42}" srcOrd="2" destOrd="0" presId="urn:microsoft.com/office/officeart/2005/8/layout/matrix3"/>
    <dgm:cxn modelId="{1E2B1EF5-A260-438C-B4EB-82A42054B2CE}" type="presParOf" srcId="{ACFEE50E-8B48-49CC-A800-781434305B3F}" destId="{CE78BECA-F5F0-4AF1-91E0-0DBF81C9D148}" srcOrd="3" destOrd="0" presId="urn:microsoft.com/office/officeart/2005/8/layout/matrix3"/>
    <dgm:cxn modelId="{ED89DD3A-FB99-4896-BDE7-5CC5DBE1F264}" type="presParOf" srcId="{ACFEE50E-8B48-49CC-A800-781434305B3F}" destId="{77732032-07B4-4933-AA6C-22094375DD1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23A8AB-AD6D-4BAC-B373-07BF7ECC56E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9F9745-2EB5-421E-A193-3BDA1F834074}">
      <dgm:prSet/>
      <dgm:spPr/>
      <dgm:t>
        <a:bodyPr/>
        <a:lstStyle/>
        <a:p>
          <a:pPr rtl="0"/>
          <a:r>
            <a:rPr lang="en-US" dirty="0" smtClean="0"/>
            <a:t>Nutrient studies</a:t>
          </a:r>
          <a:endParaRPr lang="en-US" dirty="0"/>
        </a:p>
      </dgm:t>
    </dgm:pt>
    <dgm:pt modelId="{98E359F1-0305-4531-B1F0-11547581747A}" type="parTrans" cxnId="{72DAC104-2B6A-489C-9E0C-6DEEFF94910A}">
      <dgm:prSet/>
      <dgm:spPr/>
      <dgm:t>
        <a:bodyPr/>
        <a:lstStyle/>
        <a:p>
          <a:endParaRPr lang="en-US"/>
        </a:p>
      </dgm:t>
    </dgm:pt>
    <dgm:pt modelId="{E39CBE92-27A5-4172-8C0D-D357ABED155A}" type="sibTrans" cxnId="{72DAC104-2B6A-489C-9E0C-6DEEFF94910A}">
      <dgm:prSet/>
      <dgm:spPr/>
      <dgm:t>
        <a:bodyPr/>
        <a:lstStyle/>
        <a:p>
          <a:endParaRPr lang="en-US"/>
        </a:p>
      </dgm:t>
    </dgm:pt>
    <dgm:pt modelId="{21E518D6-712A-41A5-B94D-89636FD2BE22}">
      <dgm:prSet/>
      <dgm:spPr/>
      <dgm:t>
        <a:bodyPr/>
        <a:lstStyle/>
        <a:p>
          <a:pPr rtl="0"/>
          <a:r>
            <a:rPr lang="en-US" dirty="0" smtClean="0"/>
            <a:t>Monitoring, modeling, special studies, data synthesis</a:t>
          </a:r>
          <a:endParaRPr lang="en-US" dirty="0"/>
        </a:p>
      </dgm:t>
    </dgm:pt>
    <dgm:pt modelId="{C37E5738-C419-4FAC-BA8A-EAD47B73D22B}" type="parTrans" cxnId="{A078E0DF-AD42-4065-B5DD-90DA740675D4}">
      <dgm:prSet/>
      <dgm:spPr/>
      <dgm:t>
        <a:bodyPr/>
        <a:lstStyle/>
        <a:p>
          <a:endParaRPr lang="en-US"/>
        </a:p>
      </dgm:t>
    </dgm:pt>
    <dgm:pt modelId="{44A1AB8E-B317-469E-86BC-015F016F7289}" type="sibTrans" cxnId="{A078E0DF-AD42-4065-B5DD-90DA740675D4}">
      <dgm:prSet/>
      <dgm:spPr/>
      <dgm:t>
        <a:bodyPr/>
        <a:lstStyle/>
        <a:p>
          <a:endParaRPr lang="en-US"/>
        </a:p>
      </dgm:t>
    </dgm:pt>
    <dgm:pt modelId="{6B71708D-784B-47ED-BCCB-2E948C073EFB}">
      <dgm:prSet/>
      <dgm:spPr/>
      <dgm:t>
        <a:bodyPr/>
        <a:lstStyle/>
        <a:p>
          <a:pPr rtl="0"/>
          <a:r>
            <a:rPr lang="en-US" dirty="0" smtClean="0"/>
            <a:t>Cost allocation to be developed</a:t>
          </a:r>
          <a:endParaRPr lang="en-US" dirty="0"/>
        </a:p>
      </dgm:t>
    </dgm:pt>
    <dgm:pt modelId="{A75E9AAC-C6C5-4A18-AE7A-9B214CC2FE85}" type="parTrans" cxnId="{FAA9ED8D-0101-42CE-A211-AF326C99D92D}">
      <dgm:prSet/>
      <dgm:spPr/>
      <dgm:t>
        <a:bodyPr/>
        <a:lstStyle/>
        <a:p>
          <a:endParaRPr lang="en-US"/>
        </a:p>
      </dgm:t>
    </dgm:pt>
    <dgm:pt modelId="{5596963A-3632-48BC-AAA9-510C323D8CF9}" type="sibTrans" cxnId="{FAA9ED8D-0101-42CE-A211-AF326C99D92D}">
      <dgm:prSet/>
      <dgm:spPr/>
      <dgm:t>
        <a:bodyPr/>
        <a:lstStyle/>
        <a:p>
          <a:endParaRPr lang="en-US"/>
        </a:p>
      </dgm:t>
    </dgm:pt>
    <dgm:pt modelId="{707087F3-1EA7-439A-BBED-CF58189F8DE4}">
      <dgm:prSet/>
      <dgm:spPr/>
      <dgm:t>
        <a:bodyPr/>
        <a:lstStyle/>
        <a:p>
          <a:pPr rtl="0"/>
          <a:r>
            <a:rPr lang="en-US" dirty="0" smtClean="0"/>
            <a:t>Coordinate via Nutrient Strategy governance structure</a:t>
          </a:r>
          <a:endParaRPr lang="en-US" dirty="0"/>
        </a:p>
      </dgm:t>
    </dgm:pt>
    <dgm:pt modelId="{FB2CDD0B-4989-4DB7-93A2-68E9425E3322}" type="parTrans" cxnId="{1C128DDA-38C1-46D7-9A53-FE212DA2A24C}">
      <dgm:prSet/>
      <dgm:spPr/>
    </dgm:pt>
    <dgm:pt modelId="{069D7502-CE4E-4E37-897E-AF3D8048398F}" type="sibTrans" cxnId="{1C128DDA-38C1-46D7-9A53-FE212DA2A24C}">
      <dgm:prSet/>
      <dgm:spPr/>
    </dgm:pt>
    <dgm:pt modelId="{69E05C76-4950-41C5-B0D1-BFED7EBDB508}" type="pres">
      <dgm:prSet presAssocID="{E923A8AB-AD6D-4BAC-B373-07BF7ECC56E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78897B-30FC-4BF6-A5AF-572C04A4A769}" type="pres">
      <dgm:prSet presAssocID="{CF9F9745-2EB5-421E-A193-3BDA1F834074}" presName="linNode" presStyleCnt="0"/>
      <dgm:spPr/>
    </dgm:pt>
    <dgm:pt modelId="{13D5D766-378B-4BC0-8AE2-13EA72369505}" type="pres">
      <dgm:prSet presAssocID="{CF9F9745-2EB5-421E-A193-3BDA1F834074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BDF8CA-3F0F-4D05-AA2A-C03221B4DD86}" type="pres">
      <dgm:prSet presAssocID="{CF9F9745-2EB5-421E-A193-3BDA1F834074}" presName="descendantText" presStyleLbl="alignAccFollowNode1" presStyleIdx="0" presStyleCnt="1" custScaleX="1523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F6FBE7-087B-4E69-8224-35D83206A238}" type="pres">
      <dgm:prSet presAssocID="{E39CBE92-27A5-4172-8C0D-D357ABED155A}" presName="sp" presStyleCnt="0"/>
      <dgm:spPr/>
    </dgm:pt>
    <dgm:pt modelId="{0338C44E-1E7D-4050-9A05-9514752C74F1}" type="pres">
      <dgm:prSet presAssocID="{6B71708D-784B-47ED-BCCB-2E948C073EFB}" presName="linNode" presStyleCnt="0"/>
      <dgm:spPr/>
    </dgm:pt>
    <dgm:pt modelId="{0315C104-B6F1-4676-8820-06FDE26F5368}" type="pres">
      <dgm:prSet presAssocID="{6B71708D-784B-47ED-BCCB-2E948C073EFB}" presName="parentText" presStyleLbl="node1" presStyleIdx="1" presStyleCnt="2" custScaleX="277778" custScaleY="437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128DDA-38C1-46D7-9A53-FE212DA2A24C}" srcId="{CF9F9745-2EB5-421E-A193-3BDA1F834074}" destId="{707087F3-1EA7-439A-BBED-CF58189F8DE4}" srcOrd="1" destOrd="0" parTransId="{FB2CDD0B-4989-4DB7-93A2-68E9425E3322}" sibTransId="{069D7502-CE4E-4E37-897E-AF3D8048398F}"/>
    <dgm:cxn modelId="{FAA9ED8D-0101-42CE-A211-AF326C99D92D}" srcId="{E923A8AB-AD6D-4BAC-B373-07BF7ECC56ED}" destId="{6B71708D-784B-47ED-BCCB-2E948C073EFB}" srcOrd="1" destOrd="0" parTransId="{A75E9AAC-C6C5-4A18-AE7A-9B214CC2FE85}" sibTransId="{5596963A-3632-48BC-AAA9-510C323D8CF9}"/>
    <dgm:cxn modelId="{3354CB67-AF5B-49D5-92BE-0DD4938EC50B}" type="presOf" srcId="{E923A8AB-AD6D-4BAC-B373-07BF7ECC56ED}" destId="{69E05C76-4950-41C5-B0D1-BFED7EBDB508}" srcOrd="0" destOrd="0" presId="urn:microsoft.com/office/officeart/2005/8/layout/vList5"/>
    <dgm:cxn modelId="{AF0BB7DA-9636-479C-B685-B910126ED565}" type="presOf" srcId="{CF9F9745-2EB5-421E-A193-3BDA1F834074}" destId="{13D5D766-378B-4BC0-8AE2-13EA72369505}" srcOrd="0" destOrd="0" presId="urn:microsoft.com/office/officeart/2005/8/layout/vList5"/>
    <dgm:cxn modelId="{72DAC104-2B6A-489C-9E0C-6DEEFF94910A}" srcId="{E923A8AB-AD6D-4BAC-B373-07BF7ECC56ED}" destId="{CF9F9745-2EB5-421E-A193-3BDA1F834074}" srcOrd="0" destOrd="0" parTransId="{98E359F1-0305-4531-B1F0-11547581747A}" sibTransId="{E39CBE92-27A5-4172-8C0D-D357ABED155A}"/>
    <dgm:cxn modelId="{CDCB45AD-0B90-4216-A9AE-1798A96D1DFB}" type="presOf" srcId="{21E518D6-712A-41A5-B94D-89636FD2BE22}" destId="{A1BDF8CA-3F0F-4D05-AA2A-C03221B4DD86}" srcOrd="0" destOrd="0" presId="urn:microsoft.com/office/officeart/2005/8/layout/vList5"/>
    <dgm:cxn modelId="{E73B79EE-9275-49C6-88C2-8ECA2BE6BDAA}" type="presOf" srcId="{707087F3-1EA7-439A-BBED-CF58189F8DE4}" destId="{A1BDF8CA-3F0F-4D05-AA2A-C03221B4DD86}" srcOrd="0" destOrd="1" presId="urn:microsoft.com/office/officeart/2005/8/layout/vList5"/>
    <dgm:cxn modelId="{D8705AC3-70C2-41DB-95FE-A10D23325355}" type="presOf" srcId="{6B71708D-784B-47ED-BCCB-2E948C073EFB}" destId="{0315C104-B6F1-4676-8820-06FDE26F5368}" srcOrd="0" destOrd="0" presId="urn:microsoft.com/office/officeart/2005/8/layout/vList5"/>
    <dgm:cxn modelId="{A078E0DF-AD42-4065-B5DD-90DA740675D4}" srcId="{CF9F9745-2EB5-421E-A193-3BDA1F834074}" destId="{21E518D6-712A-41A5-B94D-89636FD2BE22}" srcOrd="0" destOrd="0" parTransId="{C37E5738-C419-4FAC-BA8A-EAD47B73D22B}" sibTransId="{44A1AB8E-B317-469E-86BC-015F016F7289}"/>
    <dgm:cxn modelId="{C94293E8-29F5-4D0C-B560-4A9E0817BB52}" type="presParOf" srcId="{69E05C76-4950-41C5-B0D1-BFED7EBDB508}" destId="{9078897B-30FC-4BF6-A5AF-572C04A4A769}" srcOrd="0" destOrd="0" presId="urn:microsoft.com/office/officeart/2005/8/layout/vList5"/>
    <dgm:cxn modelId="{AA663C31-D9F4-4AC7-BE71-7CC8CD1CECBC}" type="presParOf" srcId="{9078897B-30FC-4BF6-A5AF-572C04A4A769}" destId="{13D5D766-378B-4BC0-8AE2-13EA72369505}" srcOrd="0" destOrd="0" presId="urn:microsoft.com/office/officeart/2005/8/layout/vList5"/>
    <dgm:cxn modelId="{DCA8A449-451A-46DD-B9FB-CEA5AE61D656}" type="presParOf" srcId="{9078897B-30FC-4BF6-A5AF-572C04A4A769}" destId="{A1BDF8CA-3F0F-4D05-AA2A-C03221B4DD86}" srcOrd="1" destOrd="0" presId="urn:microsoft.com/office/officeart/2005/8/layout/vList5"/>
    <dgm:cxn modelId="{9893C9A4-2762-4039-BD83-E6E41411925E}" type="presParOf" srcId="{69E05C76-4950-41C5-B0D1-BFED7EBDB508}" destId="{32F6FBE7-087B-4E69-8224-35D83206A238}" srcOrd="1" destOrd="0" presId="urn:microsoft.com/office/officeart/2005/8/layout/vList5"/>
    <dgm:cxn modelId="{C20F63F2-6B94-415C-9F66-7E6D0DBF1115}" type="presParOf" srcId="{69E05C76-4950-41C5-B0D1-BFED7EBDB508}" destId="{0338C44E-1E7D-4050-9A05-9514752C74F1}" srcOrd="2" destOrd="0" presId="urn:microsoft.com/office/officeart/2005/8/layout/vList5"/>
    <dgm:cxn modelId="{60B5FDCA-DB3D-44D9-85D2-0A2A4FCE815E}" type="presParOf" srcId="{0338C44E-1E7D-4050-9A05-9514752C74F1}" destId="{0315C104-B6F1-4676-8820-06FDE26F536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907FEF-9E81-4AA4-8A27-09738F1F662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732301-CED4-43A8-875C-53463D43CDC3}">
      <dgm:prSet custT="1"/>
      <dgm:spPr/>
      <dgm:t>
        <a:bodyPr/>
        <a:lstStyle/>
        <a:p>
          <a:pPr algn="ctr" rtl="0"/>
          <a:r>
            <a:rPr lang="en-US" sz="3200" dirty="0" smtClean="0">
              <a:solidFill>
                <a:srgbClr val="FFFF00"/>
              </a:solidFill>
            </a:rPr>
            <a:t>Winter</a:t>
          </a:r>
        </a:p>
        <a:p>
          <a:pPr algn="ctr" rtl="0"/>
          <a:r>
            <a:rPr lang="en-US" sz="2800" dirty="0" smtClean="0"/>
            <a:t>Tentative Order</a:t>
          </a:r>
          <a:endParaRPr lang="en-US" sz="2800" dirty="0"/>
        </a:p>
      </dgm:t>
    </dgm:pt>
    <dgm:pt modelId="{281EF555-56D8-4C3D-B360-1444FAA569E2}" type="parTrans" cxnId="{586C5D10-DA5F-4C0E-A2EF-2446EBC609CA}">
      <dgm:prSet/>
      <dgm:spPr/>
      <dgm:t>
        <a:bodyPr/>
        <a:lstStyle/>
        <a:p>
          <a:endParaRPr lang="en-US"/>
        </a:p>
      </dgm:t>
    </dgm:pt>
    <dgm:pt modelId="{05546AB0-FBB6-4912-8B63-7797056113CA}" type="sibTrans" cxnId="{586C5D10-DA5F-4C0E-A2EF-2446EBC609CA}">
      <dgm:prSet/>
      <dgm:spPr/>
      <dgm:t>
        <a:bodyPr/>
        <a:lstStyle/>
        <a:p>
          <a:endParaRPr lang="en-US"/>
        </a:p>
      </dgm:t>
    </dgm:pt>
    <dgm:pt modelId="{EDCF08DC-1A7C-4D57-86DB-6746201EE062}">
      <dgm:prSet custT="1"/>
      <dgm:spPr/>
      <dgm:t>
        <a:bodyPr/>
        <a:lstStyle/>
        <a:p>
          <a:pPr rtl="0"/>
          <a:r>
            <a:rPr lang="en-US" sz="3200" dirty="0" smtClean="0">
              <a:solidFill>
                <a:srgbClr val="FFFF00"/>
              </a:solidFill>
            </a:rPr>
            <a:t>Spring</a:t>
          </a:r>
        </a:p>
        <a:p>
          <a:pPr rtl="0"/>
          <a:r>
            <a:rPr lang="en-US" sz="2800" dirty="0" smtClean="0"/>
            <a:t>Adoption</a:t>
          </a:r>
          <a:endParaRPr lang="en-US" sz="2800" dirty="0"/>
        </a:p>
      </dgm:t>
    </dgm:pt>
    <dgm:pt modelId="{6D341FB2-5CF6-47D7-9DD4-15042F3F1A19}" type="parTrans" cxnId="{1A0CDC4C-28C3-41DB-B1AF-AB631D1ABB41}">
      <dgm:prSet/>
      <dgm:spPr/>
      <dgm:t>
        <a:bodyPr/>
        <a:lstStyle/>
        <a:p>
          <a:endParaRPr lang="en-US"/>
        </a:p>
      </dgm:t>
    </dgm:pt>
    <dgm:pt modelId="{08BAC39B-820F-4919-A997-F2374A3B2678}" type="sibTrans" cxnId="{1A0CDC4C-28C3-41DB-B1AF-AB631D1ABB41}">
      <dgm:prSet/>
      <dgm:spPr/>
      <dgm:t>
        <a:bodyPr/>
        <a:lstStyle/>
        <a:p>
          <a:endParaRPr lang="en-US"/>
        </a:p>
      </dgm:t>
    </dgm:pt>
    <dgm:pt modelId="{C4DE2FEA-2FAF-4859-98AB-181E45D3B825}" type="pres">
      <dgm:prSet presAssocID="{16907FEF-9E81-4AA4-8A27-09738F1F662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503173-B564-408F-89FB-4EE9C4D745BE}" type="pres">
      <dgm:prSet presAssocID="{16907FEF-9E81-4AA4-8A27-09738F1F6624}" presName="arrow" presStyleLbl="bgShp" presStyleIdx="0" presStyleCnt="1"/>
      <dgm:spPr/>
    </dgm:pt>
    <dgm:pt modelId="{F543B50C-7322-42B9-9C3B-B47190508517}" type="pres">
      <dgm:prSet presAssocID="{16907FEF-9E81-4AA4-8A27-09738F1F6624}" presName="linearProcess" presStyleCnt="0"/>
      <dgm:spPr/>
    </dgm:pt>
    <dgm:pt modelId="{B187CC81-C56B-4934-ABCD-C6E29C8831B8}" type="pres">
      <dgm:prSet presAssocID="{BC732301-CED4-43A8-875C-53463D43CDC3}" presName="textNode" presStyleLbl="node1" presStyleIdx="0" presStyleCnt="2" custScaleX="1078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84388A-CA13-4D8A-8127-F394E39A90C1}" type="pres">
      <dgm:prSet presAssocID="{05546AB0-FBB6-4912-8B63-7797056113CA}" presName="sibTrans" presStyleCnt="0"/>
      <dgm:spPr/>
    </dgm:pt>
    <dgm:pt modelId="{2CBF9012-F7F0-453A-B18E-E770F291C56D}" type="pres">
      <dgm:prSet presAssocID="{EDCF08DC-1A7C-4D57-86DB-6746201EE062}" presName="textNode" presStyleLbl="node1" presStyleIdx="1" presStyleCnt="2" custScaleX="1341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DB976B-82E5-4ED7-BF8B-E41BC82683C1}" type="presOf" srcId="{16907FEF-9E81-4AA4-8A27-09738F1F6624}" destId="{C4DE2FEA-2FAF-4859-98AB-181E45D3B825}" srcOrd="0" destOrd="0" presId="urn:microsoft.com/office/officeart/2005/8/layout/hProcess9"/>
    <dgm:cxn modelId="{1A0CDC4C-28C3-41DB-B1AF-AB631D1ABB41}" srcId="{16907FEF-9E81-4AA4-8A27-09738F1F6624}" destId="{EDCF08DC-1A7C-4D57-86DB-6746201EE062}" srcOrd="1" destOrd="0" parTransId="{6D341FB2-5CF6-47D7-9DD4-15042F3F1A19}" sibTransId="{08BAC39B-820F-4919-A997-F2374A3B2678}"/>
    <dgm:cxn modelId="{586C5D10-DA5F-4C0E-A2EF-2446EBC609CA}" srcId="{16907FEF-9E81-4AA4-8A27-09738F1F6624}" destId="{BC732301-CED4-43A8-875C-53463D43CDC3}" srcOrd="0" destOrd="0" parTransId="{281EF555-56D8-4C3D-B360-1444FAA569E2}" sibTransId="{05546AB0-FBB6-4912-8B63-7797056113CA}"/>
    <dgm:cxn modelId="{86A9C57D-0EF7-4EB2-91CB-30B04C598626}" type="presOf" srcId="{EDCF08DC-1A7C-4D57-86DB-6746201EE062}" destId="{2CBF9012-F7F0-453A-B18E-E770F291C56D}" srcOrd="0" destOrd="0" presId="urn:microsoft.com/office/officeart/2005/8/layout/hProcess9"/>
    <dgm:cxn modelId="{23BB1319-22A0-4EC3-85B9-5CAC3A63D83E}" type="presOf" srcId="{BC732301-CED4-43A8-875C-53463D43CDC3}" destId="{B187CC81-C56B-4934-ABCD-C6E29C8831B8}" srcOrd="0" destOrd="0" presId="urn:microsoft.com/office/officeart/2005/8/layout/hProcess9"/>
    <dgm:cxn modelId="{20731F3C-A70D-4C9F-9EE2-0DB3E31B3616}" type="presParOf" srcId="{C4DE2FEA-2FAF-4859-98AB-181E45D3B825}" destId="{03503173-B564-408F-89FB-4EE9C4D745BE}" srcOrd="0" destOrd="0" presId="urn:microsoft.com/office/officeart/2005/8/layout/hProcess9"/>
    <dgm:cxn modelId="{6917B8D8-B44C-4DE8-8399-08BD9F469ECE}" type="presParOf" srcId="{C4DE2FEA-2FAF-4859-98AB-181E45D3B825}" destId="{F543B50C-7322-42B9-9C3B-B47190508517}" srcOrd="1" destOrd="0" presId="urn:microsoft.com/office/officeart/2005/8/layout/hProcess9"/>
    <dgm:cxn modelId="{2E25BDF3-AA77-4423-B572-F25F20E3B7F9}" type="presParOf" srcId="{F543B50C-7322-42B9-9C3B-B47190508517}" destId="{B187CC81-C56B-4934-ABCD-C6E29C8831B8}" srcOrd="0" destOrd="0" presId="urn:microsoft.com/office/officeart/2005/8/layout/hProcess9"/>
    <dgm:cxn modelId="{B26AF46D-FF9B-46BC-8DBE-79A9BCAA4B2C}" type="presParOf" srcId="{F543B50C-7322-42B9-9C3B-B47190508517}" destId="{8684388A-CA13-4D8A-8127-F394E39A90C1}" srcOrd="1" destOrd="0" presId="urn:microsoft.com/office/officeart/2005/8/layout/hProcess9"/>
    <dgm:cxn modelId="{4679D8A4-B547-427A-865A-BECE3EAF2A6A}" type="presParOf" srcId="{F543B50C-7322-42B9-9C3B-B47190508517}" destId="{2CBF9012-F7F0-453A-B18E-E770F291C56D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4630E2-9AED-429E-AD14-7ABC0110D358}">
      <dsp:nvSpPr>
        <dsp:cNvPr id="0" name=""/>
        <dsp:cNvSpPr/>
      </dsp:nvSpPr>
      <dsp:spPr>
        <a:xfrm>
          <a:off x="958241" y="0"/>
          <a:ext cx="5411243" cy="5411243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345A25-D6BB-4BB6-90D6-3E232F24DDE6}">
      <dsp:nvSpPr>
        <dsp:cNvPr id="0" name=""/>
        <dsp:cNvSpPr/>
      </dsp:nvSpPr>
      <dsp:spPr>
        <a:xfrm>
          <a:off x="1472309" y="514068"/>
          <a:ext cx="2110384" cy="21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Effluent Monitoring</a:t>
          </a:r>
          <a:endParaRPr lang="en-US" sz="2400" kern="1200" dirty="0"/>
        </a:p>
      </dsp:txBody>
      <dsp:txXfrm>
        <a:off x="1575329" y="617088"/>
        <a:ext cx="1904344" cy="1904344"/>
      </dsp:txXfrm>
    </dsp:sp>
    <dsp:sp modelId="{E16B2406-7458-4ECF-BF11-0FEDF655CB42}">
      <dsp:nvSpPr>
        <dsp:cNvPr id="0" name=""/>
        <dsp:cNvSpPr/>
      </dsp:nvSpPr>
      <dsp:spPr>
        <a:xfrm>
          <a:off x="3732495" y="514068"/>
          <a:ext cx="2110384" cy="21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Annual Reporting</a:t>
          </a:r>
          <a:endParaRPr lang="en-US" sz="2400" kern="1200" dirty="0"/>
        </a:p>
      </dsp:txBody>
      <dsp:txXfrm>
        <a:off x="3835515" y="617088"/>
        <a:ext cx="1904344" cy="1904344"/>
      </dsp:txXfrm>
    </dsp:sp>
    <dsp:sp modelId="{CE78BECA-F5F0-4AF1-91E0-0DBF81C9D148}">
      <dsp:nvSpPr>
        <dsp:cNvPr id="0" name=""/>
        <dsp:cNvSpPr/>
      </dsp:nvSpPr>
      <dsp:spPr>
        <a:xfrm>
          <a:off x="1472309" y="2786790"/>
          <a:ext cx="2110384" cy="21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Nutrient studies </a:t>
          </a:r>
          <a:endParaRPr lang="en-US" sz="2400" kern="1200" dirty="0"/>
        </a:p>
      </dsp:txBody>
      <dsp:txXfrm>
        <a:off x="1575329" y="2889810"/>
        <a:ext cx="1904344" cy="1904344"/>
      </dsp:txXfrm>
    </dsp:sp>
    <dsp:sp modelId="{77732032-07B4-4933-AA6C-22094375DD16}">
      <dsp:nvSpPr>
        <dsp:cNvPr id="0" name=""/>
        <dsp:cNvSpPr/>
      </dsp:nvSpPr>
      <dsp:spPr>
        <a:xfrm>
          <a:off x="3745031" y="2786790"/>
          <a:ext cx="2110384" cy="21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Treatment optimization &amp; upgrades evaluation</a:t>
          </a:r>
          <a:endParaRPr lang="en-US" sz="2400" kern="1200" dirty="0"/>
        </a:p>
      </dsp:txBody>
      <dsp:txXfrm>
        <a:off x="3848051" y="2889810"/>
        <a:ext cx="1904344" cy="19043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BDF8CA-3F0F-4D05-AA2A-C03221B4DD86}">
      <dsp:nvSpPr>
        <dsp:cNvPr id="0" name=""/>
        <dsp:cNvSpPr/>
      </dsp:nvSpPr>
      <dsp:spPr>
        <a:xfrm rot="5400000">
          <a:off x="3938142" y="-1475749"/>
          <a:ext cx="2334577" cy="587322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Monitoring, modeling, special studies, data synthesis</a:t>
          </a:r>
          <a:endParaRPr lang="en-US" sz="3000" kern="1200" dirty="0"/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Coordinate via Nutrient Strategy governance structure</a:t>
          </a:r>
          <a:endParaRPr lang="en-US" sz="3000" kern="1200" dirty="0"/>
        </a:p>
      </dsp:txBody>
      <dsp:txXfrm rot="-5400000">
        <a:off x="2168818" y="407540"/>
        <a:ext cx="5759262" cy="2106647"/>
      </dsp:txXfrm>
    </dsp:sp>
    <dsp:sp modelId="{13D5D766-378B-4BC0-8AE2-13EA72369505}">
      <dsp:nvSpPr>
        <dsp:cNvPr id="0" name=""/>
        <dsp:cNvSpPr/>
      </dsp:nvSpPr>
      <dsp:spPr>
        <a:xfrm>
          <a:off x="230" y="1753"/>
          <a:ext cx="2168587" cy="29182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Nutrient studies</a:t>
          </a:r>
          <a:endParaRPr lang="en-US" sz="3700" kern="1200" dirty="0"/>
        </a:p>
      </dsp:txBody>
      <dsp:txXfrm>
        <a:off x="106092" y="107615"/>
        <a:ext cx="1956863" cy="2706497"/>
      </dsp:txXfrm>
    </dsp:sp>
    <dsp:sp modelId="{0315C104-B6F1-4676-8820-06FDE26F5368}">
      <dsp:nvSpPr>
        <dsp:cNvPr id="0" name=""/>
        <dsp:cNvSpPr/>
      </dsp:nvSpPr>
      <dsp:spPr>
        <a:xfrm>
          <a:off x="230" y="3065886"/>
          <a:ext cx="8034428" cy="12757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Cost allocation to be developed</a:t>
          </a:r>
          <a:endParaRPr lang="en-US" sz="3700" kern="1200" dirty="0"/>
        </a:p>
      </dsp:txBody>
      <dsp:txXfrm>
        <a:off x="62507" y="3128163"/>
        <a:ext cx="7909874" cy="11512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503173-B564-408F-89FB-4EE9C4D745BE}">
      <dsp:nvSpPr>
        <dsp:cNvPr id="0" name=""/>
        <dsp:cNvSpPr/>
      </dsp:nvSpPr>
      <dsp:spPr>
        <a:xfrm>
          <a:off x="627456" y="0"/>
          <a:ext cx="7111170" cy="43434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87CC81-C56B-4934-ABCD-C6E29C8831B8}">
      <dsp:nvSpPr>
        <dsp:cNvPr id="0" name=""/>
        <dsp:cNvSpPr/>
      </dsp:nvSpPr>
      <dsp:spPr>
        <a:xfrm>
          <a:off x="937377" y="1303020"/>
          <a:ext cx="2705967" cy="1737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FFFF00"/>
              </a:solidFill>
            </a:rPr>
            <a:t>Winter</a:t>
          </a:r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Tentative Order</a:t>
          </a:r>
          <a:endParaRPr lang="en-US" sz="2800" kern="1200" dirty="0"/>
        </a:p>
      </dsp:txBody>
      <dsp:txXfrm>
        <a:off x="1022188" y="1387831"/>
        <a:ext cx="2536345" cy="1567738"/>
      </dsp:txXfrm>
    </dsp:sp>
    <dsp:sp modelId="{2CBF9012-F7F0-453A-B18E-E770F291C56D}">
      <dsp:nvSpPr>
        <dsp:cNvPr id="0" name=""/>
        <dsp:cNvSpPr/>
      </dsp:nvSpPr>
      <dsp:spPr>
        <a:xfrm>
          <a:off x="4061649" y="1303020"/>
          <a:ext cx="3367055" cy="1737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FFFF00"/>
              </a:solidFill>
            </a:rPr>
            <a:t>Spring</a:t>
          </a:r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Adoption</a:t>
          </a:r>
          <a:endParaRPr lang="en-US" sz="2800" kern="1200" dirty="0"/>
        </a:p>
      </dsp:txBody>
      <dsp:txXfrm>
        <a:off x="4146460" y="1387831"/>
        <a:ext cx="3197433" cy="1567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56D8BCF-D5CF-4D1C-BE98-27DD1AA50205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6E8A091A-8522-4F32-BDDA-FAFA67863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82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009ABB-27AC-4223-ADBF-FF4D2CF6A0D3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72E0D-E779-4A82-8011-E295E7003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95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72E0D-E779-4A82-8011-E295E7003C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081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72E0D-E779-4A82-8011-E295E7003C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58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72E0D-E779-4A82-8011-E295E7003C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91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72E0D-E779-4A82-8011-E295E7003C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99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72E0D-E779-4A82-8011-E295E7003C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03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72E0D-E779-4A82-8011-E295E7003C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0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3BA78-A530-6642-8DBE-2205699A2E8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C1C5-7FBF-204C-A549-01D6EE72E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3BA78-A530-6642-8DBE-2205699A2E8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C1C5-7FBF-204C-A549-01D6EE72E51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3BA78-A530-6642-8DBE-2205699A2E8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C1C5-7FBF-204C-A549-01D6EE72E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3BA78-A530-6642-8DBE-2205699A2E8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C1C5-7FBF-204C-A549-01D6EE72E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43BA78-A530-6642-8DBE-2205699A2E8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8C1C5-7FBF-204C-A549-01D6EE72E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15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3BA78-A530-6642-8DBE-2205699A2E8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C1C5-7FBF-204C-A549-01D6EE72E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3BA78-A530-6642-8DBE-2205699A2E8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C1C5-7FBF-204C-A549-01D6EE72E5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3BA78-A530-6642-8DBE-2205699A2E8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C1C5-7FBF-204C-A549-01D6EE72E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3BA78-A530-6642-8DBE-2205699A2E8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C1C5-7FBF-204C-A549-01D6EE72E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3BA78-A530-6642-8DBE-2205699A2E8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C1C5-7FBF-204C-A549-01D6EE72E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3BA78-A530-6642-8DBE-2205699A2E8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C1C5-7FBF-204C-A549-01D6EE72E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3BA78-A530-6642-8DBE-2205699A2E8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C1C5-7FBF-204C-A549-01D6EE72E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3BA78-A530-6642-8DBE-2205699A2E8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C1C5-7FBF-204C-A549-01D6EE72E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theme" Target="../theme/theme10.xml"/><Relationship Id="rId4" Type="http://schemas.openxmlformats.org/officeDocument/2006/relationships/image" Target="../media/image5.emf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theme" Target="../theme/theme11.xml"/><Relationship Id="rId4" Type="http://schemas.openxmlformats.org/officeDocument/2006/relationships/image" Target="../media/image5.emf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3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C43BA78-A530-6642-8DBE-2205699A2E8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56E8C1C5-7FBF-204C-A549-01D6EE72E5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46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7A58C0B-0AEA-49EF-996F-CA78D2233C00}" type="slidenum">
              <a:rPr lang="en-US">
                <a:solidFill>
                  <a:srgbClr val="000000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3"/>
        </a:buBlip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572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80000"/>
        <a:buFont typeface="Wingdings" pitchFamily="2" charset="2"/>
        <a:buBlip>
          <a:blip r:embed="rId4"/>
        </a:buBlip>
        <a:defRPr sz="3200">
          <a:solidFill>
            <a:srgbClr val="006600"/>
          </a:solidFill>
          <a:latin typeface="+mn-lt"/>
        </a:defRPr>
      </a:lvl2pPr>
      <a:lvl3pPr marL="12001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C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46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7A58C0B-0AEA-49EF-996F-CA78D2233C00}" type="slidenum">
              <a:rPr lang="en-US">
                <a:solidFill>
                  <a:srgbClr val="000000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3"/>
        </a:buBlip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572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80000"/>
        <a:buFont typeface="Wingdings" pitchFamily="2" charset="2"/>
        <a:buBlip>
          <a:blip r:embed="rId4"/>
        </a:buBlip>
        <a:defRPr sz="3200">
          <a:solidFill>
            <a:srgbClr val="006600"/>
          </a:solidFill>
          <a:latin typeface="+mn-lt"/>
        </a:defRPr>
      </a:lvl2pPr>
      <a:lvl3pPr marL="12001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C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3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6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CC43BA78-A530-6642-8DBE-2205699A2E80}" type="datetimeFigureOut">
              <a:rPr lang="en-US" smtClean="0">
                <a:solidFill>
                  <a:srgbClr val="000000"/>
                </a:solidFill>
              </a:rPr>
              <a:pPr/>
              <a:t>1/10/2014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6E8C1C5-7FBF-204C-A549-01D6EE72E51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3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6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CC43BA78-A530-6642-8DBE-2205699A2E80}" type="datetimeFigureOut">
              <a:rPr lang="en-US" smtClean="0">
                <a:solidFill>
                  <a:srgbClr val="000000"/>
                </a:solidFill>
              </a:rPr>
              <a:pPr/>
              <a:t>1/10/2014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6E8C1C5-7FBF-204C-A549-01D6EE72E51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3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6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CC43BA78-A530-6642-8DBE-2205699A2E80}" type="datetimeFigureOut">
              <a:rPr lang="en-US" smtClean="0">
                <a:solidFill>
                  <a:srgbClr val="000000"/>
                </a:solidFill>
              </a:rPr>
              <a:pPr/>
              <a:t>1/10/2014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6E8C1C5-7FBF-204C-A549-01D6EE72E51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3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6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CC43BA78-A530-6642-8DBE-2205699A2E80}" type="datetimeFigureOut">
              <a:rPr lang="en-US" smtClean="0">
                <a:solidFill>
                  <a:srgbClr val="000000"/>
                </a:solidFill>
              </a:rPr>
              <a:pPr/>
              <a:t>1/10/2014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6E8C1C5-7FBF-204C-A549-01D6EE72E51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3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6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CC43BA78-A530-6642-8DBE-2205699A2E80}" type="datetimeFigureOut">
              <a:rPr lang="en-US" smtClean="0">
                <a:solidFill>
                  <a:srgbClr val="000000"/>
                </a:solidFill>
              </a:rPr>
              <a:pPr/>
              <a:t>1/10/2014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6E8C1C5-7FBF-204C-A549-01D6EE72E51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3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6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CC43BA78-A530-6642-8DBE-2205699A2E80}" type="datetimeFigureOut">
              <a:rPr lang="en-US" smtClean="0">
                <a:solidFill>
                  <a:srgbClr val="000000"/>
                </a:solidFill>
              </a:rPr>
              <a:pPr/>
              <a:t>1/10/2014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6E8C1C5-7FBF-204C-A549-01D6EE72E51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3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6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CC43BA78-A530-6642-8DBE-2205699A2E80}" type="datetimeFigureOut">
              <a:rPr lang="en-US" smtClean="0">
                <a:solidFill>
                  <a:srgbClr val="000000"/>
                </a:solidFill>
              </a:rPr>
              <a:pPr/>
              <a:t>1/10/2014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6E8C1C5-7FBF-204C-A549-01D6EE72E51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3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6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CC43BA78-A530-6642-8DBE-2205699A2E80}" type="datetimeFigureOut">
              <a:rPr lang="en-US" smtClean="0">
                <a:solidFill>
                  <a:srgbClr val="000000"/>
                </a:solidFill>
              </a:rPr>
              <a:pPr/>
              <a:t>1/10/2014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6E8C1C5-7FBF-204C-A549-01D6EE72E51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521" y="698978"/>
            <a:ext cx="8567802" cy="1470025"/>
          </a:xfrm>
        </p:spPr>
        <p:txBody>
          <a:bodyPr/>
          <a:lstStyle/>
          <a:p>
            <a:r>
              <a:rPr lang="en-US" sz="4800" b="1" dirty="0"/>
              <a:t>Nutrient Watershed </a:t>
            </a:r>
            <a:r>
              <a:rPr lang="en-US" sz="4800" b="1" dirty="0" smtClean="0"/>
              <a:t>Permit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32132" y="4102274"/>
            <a:ext cx="5711868" cy="1752600"/>
          </a:xfrm>
        </p:spPr>
        <p:txBody>
          <a:bodyPr/>
          <a:lstStyle/>
          <a:p>
            <a:pPr algn="l"/>
            <a:r>
              <a:rPr lang="en-US" sz="2800" dirty="0" smtClean="0">
                <a:latin typeface="Comic Sans MS" pitchFamily="66" charset="0"/>
              </a:rPr>
              <a:t>Robert </a:t>
            </a:r>
            <a:r>
              <a:rPr lang="en-US" sz="2800" dirty="0" err="1" smtClean="0">
                <a:latin typeface="Comic Sans MS" pitchFamily="66" charset="0"/>
              </a:rPr>
              <a:t>Schlipf</a:t>
            </a:r>
            <a:endParaRPr lang="en-US" sz="2800" dirty="0" smtClean="0">
              <a:latin typeface="Comic Sans MS" pitchFamily="66" charset="0"/>
            </a:endParaRPr>
          </a:p>
          <a:p>
            <a:pPr algn="l"/>
            <a:r>
              <a:rPr lang="en-US" sz="2800" dirty="0" smtClean="0">
                <a:latin typeface="Comic Sans MS" pitchFamily="66" charset="0"/>
              </a:rPr>
              <a:t>San Francisco Bay Water Board</a:t>
            </a:r>
          </a:p>
          <a:p>
            <a:pPr algn="l"/>
            <a:r>
              <a:rPr lang="en-US" sz="2800" dirty="0" smtClean="0">
                <a:latin typeface="Comic Sans MS" pitchFamily="66" charset="0"/>
              </a:rPr>
              <a:t>NPDES Division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2654185"/>
            <a:ext cx="732772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Stakeholder Advisory Group Meeting </a:t>
            </a:r>
            <a:r>
              <a:rPr lang="en-US" sz="3200" dirty="0">
                <a:solidFill>
                  <a:srgbClr val="2C7C9F"/>
                </a:solidFill>
              </a:rPr>
              <a:t/>
            </a:r>
            <a:br>
              <a:rPr lang="en-US" sz="3200" dirty="0">
                <a:solidFill>
                  <a:srgbClr val="2C7C9F"/>
                </a:solidFill>
              </a:rPr>
            </a:br>
            <a:r>
              <a:rPr lang="en-US" sz="3200" dirty="0" smtClean="0">
                <a:solidFill>
                  <a:srgbClr val="2C7C9F"/>
                </a:solidFill>
              </a:rPr>
              <a:t>December 6, </a:t>
            </a:r>
            <a:r>
              <a:rPr lang="en-US" sz="3200" dirty="0">
                <a:solidFill>
                  <a:srgbClr val="2C7C9F"/>
                </a:solidFill>
              </a:rPr>
              <a:t>2013</a:t>
            </a:r>
          </a:p>
        </p:txBody>
      </p:sp>
    </p:spTree>
    <p:extLst>
      <p:ext uri="{BB962C8B-B14F-4D97-AF65-F5344CB8AC3E}">
        <p14:creationId xmlns:p14="http://schemas.microsoft.com/office/powerpoint/2010/main" val="374245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-42736"/>
            <a:ext cx="8042276" cy="1336956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Permit Components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0841541"/>
              </p:ext>
            </p:extLst>
          </p:nvPr>
        </p:nvGraphicFramePr>
        <p:xfrm>
          <a:off x="814192" y="1327759"/>
          <a:ext cx="7327726" cy="5411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4766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995" y="483356"/>
            <a:ext cx="8605380" cy="1336956"/>
          </a:xfrm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Monitoring &amp; Reporting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39452" y="2301657"/>
            <a:ext cx="7652099" cy="4343400"/>
          </a:xfrm>
        </p:spPr>
        <p:txBody>
          <a:bodyPr>
            <a:normAutofit/>
          </a:bodyPr>
          <a:lstStyle/>
          <a:p>
            <a:pPr lvl="0" rtl="0">
              <a:buClr>
                <a:srgbClr val="006699"/>
              </a:buClr>
            </a:pPr>
            <a:r>
              <a:rPr lang="en-US" sz="3600" dirty="0" smtClean="0">
                <a:solidFill>
                  <a:srgbClr val="000000"/>
                </a:solidFill>
              </a:rPr>
              <a:t>Monitoring similar </a:t>
            </a:r>
            <a:r>
              <a:rPr lang="en-US" sz="3600" dirty="0">
                <a:solidFill>
                  <a:srgbClr val="000000"/>
                </a:solidFill>
              </a:rPr>
              <a:t>to current </a:t>
            </a:r>
            <a:r>
              <a:rPr lang="en-US" sz="3600" dirty="0" smtClean="0">
                <a:solidFill>
                  <a:srgbClr val="000000"/>
                </a:solidFill>
              </a:rPr>
              <a:t>effort</a:t>
            </a:r>
            <a:endParaRPr lang="en-US" sz="3600" dirty="0">
              <a:solidFill>
                <a:srgbClr val="000000"/>
              </a:solidFill>
            </a:endParaRPr>
          </a:p>
          <a:p>
            <a:pPr lvl="0" rtl="0">
              <a:buClr>
                <a:srgbClr val="006699"/>
              </a:buClr>
            </a:pPr>
            <a:r>
              <a:rPr lang="en-US" sz="3600" dirty="0" smtClean="0">
                <a:solidFill>
                  <a:srgbClr val="000000"/>
                </a:solidFill>
              </a:rPr>
              <a:t>Reporting on nutrient trends</a:t>
            </a:r>
          </a:p>
          <a:p>
            <a:pPr lvl="0" rtl="0">
              <a:buClr>
                <a:srgbClr val="006699"/>
              </a:buClr>
            </a:pPr>
            <a:r>
              <a:rPr lang="en-US" sz="3600" dirty="0" smtClean="0">
                <a:solidFill>
                  <a:srgbClr val="000000"/>
                </a:solidFill>
              </a:rPr>
              <a:t>Investigating any nutrient trends</a:t>
            </a:r>
            <a:endParaRPr lang="en-US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33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995" y="7368"/>
            <a:ext cx="8655484" cy="1336956"/>
          </a:xfrm>
        </p:spPr>
        <p:txBody>
          <a:bodyPr/>
          <a:lstStyle/>
          <a:p>
            <a:r>
              <a:rPr lang="en-US" b="1" dirty="0">
                <a:solidFill>
                  <a:srgbClr val="000000"/>
                </a:solidFill>
              </a:rPr>
              <a:t>Support Nutrient Studies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2449684"/>
              </p:ext>
            </p:extLst>
          </p:nvPr>
        </p:nvGraphicFramePr>
        <p:xfrm>
          <a:off x="549275" y="1600201"/>
          <a:ext cx="8042276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0784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87891"/>
            <a:ext cx="8042276" cy="174111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000000"/>
                </a:solidFill>
              </a:rPr>
              <a:t>Treatment Plant Optimization and Upgrade Evaluation</a:t>
            </a:r>
            <a:endParaRPr lang="en-US" sz="4400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2209279"/>
            <a:ext cx="5851526" cy="3414907"/>
          </a:xfrm>
        </p:spPr>
        <p:txBody>
          <a:bodyPr>
            <a:noAutofit/>
          </a:bodyPr>
          <a:lstStyle/>
          <a:p>
            <a:pPr marL="287338" indent="-287338"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Understand load reduction feasibility and cost</a:t>
            </a:r>
          </a:p>
          <a:p>
            <a:pPr marL="287338" indent="-287338"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Prevent process change that would increase nutrient discharge</a:t>
            </a:r>
          </a:p>
          <a:p>
            <a:pPr marL="287338" indent="-287338"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Inform short and long-term management decisions</a:t>
            </a:r>
          </a:p>
          <a:p>
            <a:pPr marL="0" indent="0">
              <a:buClr>
                <a:schemeClr val="accent2"/>
              </a:buClr>
              <a:buNone/>
            </a:pPr>
            <a:endParaRPr lang="en-US" dirty="0" smtClean="0">
              <a:solidFill>
                <a:srgbClr val="000000"/>
              </a:solidFill>
            </a:endParaRPr>
          </a:p>
        </p:txBody>
      </p:sp>
      <p:pic>
        <p:nvPicPr>
          <p:cNvPr id="1031" name="Picture 7" descr="http://en.paques.nl/websites/implementatie/mediadepot/15804bd677f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650" y="2209279"/>
            <a:ext cx="2612529" cy="32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369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Permit Time Line</a:t>
            </a:r>
            <a:endParaRPr lang="en-US" b="1" dirty="0">
              <a:solidFill>
                <a:srgbClr val="0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0018524"/>
              </p:ext>
            </p:extLst>
          </p:nvPr>
        </p:nvGraphicFramePr>
        <p:xfrm>
          <a:off x="485341" y="1600201"/>
          <a:ext cx="8366083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0425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8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9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Mumley Watershed Permit Presentation 2</Template>
  <TotalTime>11745</TotalTime>
  <Words>110</Words>
  <Application>Microsoft Office PowerPoint</Application>
  <PresentationFormat>On-screen Show (4:3)</PresentationFormat>
  <Paragraphs>34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Breeze</vt:lpstr>
      <vt:lpstr>Custom Design</vt:lpstr>
      <vt:lpstr>1_Custom Design</vt:lpstr>
      <vt:lpstr>2_Custom Design</vt:lpstr>
      <vt:lpstr>3_Custom Design</vt:lpstr>
      <vt:lpstr>4_Custom Design</vt:lpstr>
      <vt:lpstr>5_Custom Design</vt:lpstr>
      <vt:lpstr>6_Custom Design</vt:lpstr>
      <vt:lpstr>7_Custom Design</vt:lpstr>
      <vt:lpstr>8_Custom Design</vt:lpstr>
      <vt:lpstr>9_Custom Design</vt:lpstr>
      <vt:lpstr>Nutrient Watershed Permit</vt:lpstr>
      <vt:lpstr>Permit Components</vt:lpstr>
      <vt:lpstr>Monitoring &amp; Reporting</vt:lpstr>
      <vt:lpstr>Support Nutrient Studies</vt:lpstr>
      <vt:lpstr>Treatment Plant Optimization and Upgrade Evaluation</vt:lpstr>
      <vt:lpstr>Permit Time Line</vt:lpstr>
    </vt:vector>
  </TitlesOfParts>
  <Company>JM Kelly Engineers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Nutrient Watershed Permit Concepts</dc:title>
  <dc:creator>James Kelly</dc:creator>
  <cp:lastModifiedBy>Laura McLellan</cp:lastModifiedBy>
  <cp:revision>161</cp:revision>
  <cp:lastPrinted>2013-06-13T16:26:47Z</cp:lastPrinted>
  <dcterms:created xsi:type="dcterms:W3CDTF">2013-06-08T22:13:47Z</dcterms:created>
  <dcterms:modified xsi:type="dcterms:W3CDTF">2014-01-11T00:37:41Z</dcterms:modified>
</cp:coreProperties>
</file>