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0" r:id="rId3"/>
    <p:sldId id="257" r:id="rId4"/>
    <p:sldId id="267" r:id="rId5"/>
    <p:sldId id="259" r:id="rId6"/>
    <p:sldId id="260" r:id="rId7"/>
    <p:sldId id="269" r:id="rId8"/>
    <p:sldId id="268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2198" autoAdjust="0"/>
    <p:restoredTop sz="94660"/>
  </p:normalViewPr>
  <p:slideViewPr>
    <p:cSldViewPr snapToGrid="0">
      <p:cViewPr varScale="1">
        <p:scale>
          <a:sx n="89" d="100"/>
          <a:sy n="89" d="100"/>
        </p:scale>
        <p:origin x="-101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4BA4A-E23F-4EBD-B3D2-EB280FC6C17C}" type="datetimeFigureOut">
              <a:rPr lang="en-US" smtClean="0"/>
              <a:t>7/16/2013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29300-427F-421E-847F-963998CF4A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58042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4BA4A-E23F-4EBD-B3D2-EB280FC6C17C}" type="datetimeFigureOut">
              <a:rPr lang="en-US" smtClean="0"/>
              <a:t>7/16/2013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29300-427F-421E-847F-963998CF4A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08827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4BA4A-E23F-4EBD-B3D2-EB280FC6C17C}" type="datetimeFigureOut">
              <a:rPr lang="en-US" smtClean="0"/>
              <a:t>7/16/2013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29300-427F-421E-847F-963998CF4A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92876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4BA4A-E23F-4EBD-B3D2-EB280FC6C17C}" type="datetimeFigureOut">
              <a:rPr lang="en-US" smtClean="0"/>
              <a:t>7/16/2013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29300-427F-421E-847F-963998CF4A10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9178911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4BA4A-E23F-4EBD-B3D2-EB280FC6C17C}" type="datetimeFigureOut">
              <a:rPr lang="en-US" smtClean="0"/>
              <a:t>7/16/2013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29300-427F-421E-847F-963998CF4A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344419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4BA4A-E23F-4EBD-B3D2-EB280FC6C17C}" type="datetimeFigureOut">
              <a:rPr lang="en-US" smtClean="0"/>
              <a:t>7/16/2013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29300-427F-421E-847F-963998CF4A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952609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4BA4A-E23F-4EBD-B3D2-EB280FC6C17C}" type="datetimeFigureOut">
              <a:rPr lang="en-US" smtClean="0"/>
              <a:t>7/16/2013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29300-427F-421E-847F-963998CF4A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503154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4BA4A-E23F-4EBD-B3D2-EB280FC6C17C}" type="datetimeFigureOut">
              <a:rPr lang="en-US" smtClean="0"/>
              <a:t>7/16/2013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29300-427F-421E-847F-963998CF4A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116890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4BA4A-E23F-4EBD-B3D2-EB280FC6C17C}" type="datetimeFigureOut">
              <a:rPr lang="en-US" smtClean="0"/>
              <a:t>7/16/2013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29300-427F-421E-847F-963998CF4A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42277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4BA4A-E23F-4EBD-B3D2-EB280FC6C17C}" type="datetimeFigureOut">
              <a:rPr lang="en-US" smtClean="0"/>
              <a:t>7/16/2013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29300-427F-421E-847F-963998CF4A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15575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4BA4A-E23F-4EBD-B3D2-EB280FC6C17C}" type="datetimeFigureOut">
              <a:rPr lang="en-US" smtClean="0"/>
              <a:t>7/16/2013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29300-427F-421E-847F-963998CF4A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70735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4BA4A-E23F-4EBD-B3D2-EB280FC6C17C}" type="datetimeFigureOut">
              <a:rPr lang="en-US" smtClean="0"/>
              <a:t>7/16/2013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29300-427F-421E-847F-963998CF4A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30458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4BA4A-E23F-4EBD-B3D2-EB280FC6C17C}" type="datetimeFigureOut">
              <a:rPr lang="en-US" smtClean="0"/>
              <a:t>7/16/2013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29300-427F-421E-847F-963998CF4A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81489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4BA4A-E23F-4EBD-B3D2-EB280FC6C17C}" type="datetimeFigureOut">
              <a:rPr lang="en-US" smtClean="0"/>
              <a:t>7/16/2013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29300-427F-421E-847F-963998CF4A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63818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4BA4A-E23F-4EBD-B3D2-EB280FC6C17C}" type="datetimeFigureOut">
              <a:rPr lang="en-US" smtClean="0"/>
              <a:t>7/16/2013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29300-427F-421E-847F-963998CF4A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67615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4BA4A-E23F-4EBD-B3D2-EB280FC6C17C}" type="datetimeFigureOut">
              <a:rPr lang="en-US" smtClean="0"/>
              <a:t>7/16/2013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29300-427F-421E-847F-963998CF4A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86684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4BA4A-E23F-4EBD-B3D2-EB280FC6C17C}" type="datetimeFigureOut">
              <a:rPr lang="en-US" smtClean="0"/>
              <a:t>7/16/2013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29300-427F-421E-847F-963998CF4A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78437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2D74BA4A-E23F-4EBD-B3D2-EB280FC6C17C}" type="datetimeFigureOut">
              <a:rPr lang="en-US" smtClean="0"/>
              <a:t>7/16/2013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54F29300-427F-421E-847F-963998CF4A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06323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regenesis.com/regenesis-resource-center/case-studies/cs-list.aspx?CategoryID=2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883" y="1300785"/>
            <a:ext cx="11024559" cy="2509213"/>
          </a:xfrm>
        </p:spPr>
        <p:txBody>
          <a:bodyPr>
            <a:normAutofit/>
          </a:bodyPr>
          <a:lstStyle/>
          <a:p>
            <a:r>
              <a:rPr lang="en-US" sz="4000" dirty="0" smtClean="0"/>
              <a:t>Chemical Oxidant + Activator:</a:t>
            </a:r>
            <a:br>
              <a:rPr lang="en-US" sz="4000" dirty="0" smtClean="0"/>
            </a:br>
            <a:r>
              <a:rPr lang="en-US" sz="4000" dirty="0" smtClean="0"/>
              <a:t>Silica/Silicates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LA WDR Meeting July 17</a:t>
            </a:r>
            <a:r>
              <a:rPr lang="en-US" baseline="30000" dirty="0" smtClean="0"/>
              <a:t>th</a:t>
            </a:r>
            <a:r>
              <a:rPr lang="en-US" dirty="0" smtClean="0"/>
              <a:t>, 2013</a:t>
            </a:r>
          </a:p>
          <a:p>
            <a:r>
              <a:rPr lang="en-US" dirty="0" smtClean="0"/>
              <a:t>Submitted by: </a:t>
            </a:r>
            <a:r>
              <a:rPr lang="en-US" dirty="0" err="1" smtClean="0"/>
              <a:t>Regenesis</a:t>
            </a:r>
            <a:r>
              <a:rPr lang="en-US" dirty="0" smtClean="0"/>
              <a:t>, San Clemente, CA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357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3480" y="601264"/>
            <a:ext cx="10904414" cy="1596177"/>
          </a:xfrm>
        </p:spPr>
        <p:txBody>
          <a:bodyPr/>
          <a:lstStyle/>
          <a:p>
            <a:r>
              <a:rPr lang="en-US" dirty="0" smtClean="0"/>
              <a:t>Rationale For inclusion in General WDR:</a:t>
            </a:r>
            <a:br>
              <a:rPr lang="en-US" dirty="0" smtClean="0"/>
            </a:br>
            <a:r>
              <a:rPr lang="en-US" dirty="0" smtClean="0"/>
              <a:t>SILICA/</a:t>
            </a:r>
            <a:r>
              <a:rPr lang="en-US" dirty="0" err="1" smtClean="0"/>
              <a:t>SILicates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634120" cy="3828435"/>
          </a:xfrm>
        </p:spPr>
        <p:txBody>
          <a:bodyPr>
            <a:normAutofit/>
          </a:bodyPr>
          <a:lstStyle/>
          <a:p>
            <a:r>
              <a:rPr lang="en-US" dirty="0" smtClean="0"/>
              <a:t>Approved </a:t>
            </a:r>
            <a:r>
              <a:rPr lang="en-US" dirty="0"/>
              <a:t>under the current general WDR </a:t>
            </a:r>
            <a:r>
              <a:rPr lang="en-US" dirty="0" smtClean="0"/>
              <a:t>permit SINCE 2010</a:t>
            </a:r>
          </a:p>
          <a:p>
            <a:pPr lvl="1"/>
            <a:r>
              <a:rPr lang="en-US" dirty="0" smtClean="0"/>
              <a:t>1,584 APPLICATIONS IN US and Canada</a:t>
            </a:r>
          </a:p>
          <a:p>
            <a:pPr lvl="1"/>
            <a:r>
              <a:rPr lang="en-US" dirty="0" smtClean="0"/>
              <a:t>148 APPLICATIONS IN California</a:t>
            </a:r>
          </a:p>
          <a:p>
            <a:r>
              <a:rPr lang="en-US" dirty="0" smtClean="0"/>
              <a:t>On the market for 8 years (2005)</a:t>
            </a:r>
          </a:p>
          <a:p>
            <a:r>
              <a:rPr lang="en-US" dirty="0" smtClean="0"/>
              <a:t>Leaves only non-toxic soil-like residuals (silica/silicates)</a:t>
            </a:r>
          </a:p>
          <a:p>
            <a:r>
              <a:rPr lang="en-US" dirty="0" smtClean="0"/>
              <a:t>Highly effective contaminant oxidation</a:t>
            </a:r>
          </a:p>
          <a:p>
            <a:r>
              <a:rPr lang="en-US" dirty="0" smtClean="0"/>
              <a:t>Known for safety and ease of application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32103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Identity of Reagent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smtClean="0"/>
              <a:t>SILICA</a:t>
            </a:r>
            <a:endParaRPr lang="en-US" dirty="0"/>
          </a:p>
          <a:p>
            <a:pPr lvl="1"/>
            <a:r>
              <a:rPr lang="en-US" dirty="0" smtClean="0"/>
              <a:t>Chemical Name: Silicon dioxide</a:t>
            </a:r>
          </a:p>
          <a:p>
            <a:pPr lvl="1"/>
            <a:r>
              <a:rPr lang="en-US" dirty="0" smtClean="0"/>
              <a:t>Formula SiO</a:t>
            </a:r>
            <a:r>
              <a:rPr lang="en-US" baseline="-25000" dirty="0" smtClean="0"/>
              <a:t>2</a:t>
            </a:r>
            <a:endParaRPr lang="en-US" dirty="0" smtClean="0"/>
          </a:p>
          <a:p>
            <a:pPr lvl="1"/>
            <a:r>
              <a:rPr lang="en-US" dirty="0" smtClean="0"/>
              <a:t>Common names:  silica, silica gel</a:t>
            </a:r>
          </a:p>
          <a:p>
            <a:r>
              <a:rPr lang="en-US" dirty="0" smtClean="0"/>
              <a:t>Silicates</a:t>
            </a:r>
          </a:p>
          <a:p>
            <a:pPr lvl="1"/>
            <a:r>
              <a:rPr lang="en-US" dirty="0" smtClean="0"/>
              <a:t>Chemical Name: sodium silicate</a:t>
            </a:r>
          </a:p>
          <a:p>
            <a:pPr lvl="1"/>
            <a:r>
              <a:rPr lang="en-US" dirty="0" smtClean="0"/>
              <a:t>Formula </a:t>
            </a:r>
            <a:r>
              <a:rPr lang="en-US" dirty="0" err="1" smtClean="0"/>
              <a:t>Na</a:t>
            </a:r>
            <a:r>
              <a:rPr lang="en-US" baseline="-25000" dirty="0" err="1" smtClean="0"/>
              <a:t>x</a:t>
            </a:r>
            <a:r>
              <a:rPr lang="en-US" dirty="0" err="1" smtClean="0"/>
              <a:t>Si</a:t>
            </a:r>
            <a:r>
              <a:rPr lang="en-US" baseline="-25000" dirty="0" err="1" smtClean="0"/>
              <a:t>y</a:t>
            </a:r>
            <a:r>
              <a:rPr lang="en-US" dirty="0" err="1" smtClean="0"/>
              <a:t>O</a:t>
            </a:r>
            <a:r>
              <a:rPr lang="en-US" baseline="-25000" dirty="0" err="1" smtClean="0"/>
              <a:t>z</a:t>
            </a:r>
            <a:r>
              <a:rPr lang="en-US" baseline="-25000" dirty="0"/>
              <a:t> </a:t>
            </a:r>
            <a:r>
              <a:rPr lang="en-US" dirty="0" smtClean="0"/>
              <a:t> </a:t>
            </a:r>
            <a:endParaRPr lang="en-US" baseline="-25000" dirty="0"/>
          </a:p>
          <a:p>
            <a:pPr lvl="1"/>
            <a:r>
              <a:rPr lang="en-US" dirty="0" smtClean="0"/>
              <a:t>Common Names: silicate</a:t>
            </a:r>
          </a:p>
        </p:txBody>
      </p:sp>
    </p:spTree>
    <p:extLst>
      <p:ext uri="{BB962C8B-B14F-4D97-AF65-F5344CB8AC3E}">
        <p14:creationId xmlns:p14="http://schemas.microsoft.com/office/powerpoint/2010/main" val="3831510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Chemistry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3775" y="2572367"/>
            <a:ext cx="10363826" cy="3098228"/>
          </a:xfrm>
        </p:spPr>
        <p:txBody>
          <a:bodyPr/>
          <a:lstStyle/>
          <a:p>
            <a:r>
              <a:rPr lang="en-US" dirty="0" smtClean="0"/>
              <a:t>Silica surface Catalyst</a:t>
            </a:r>
          </a:p>
          <a:p>
            <a:pPr lvl="1"/>
            <a:r>
              <a:rPr lang="en-US" dirty="0" smtClean="0"/>
              <a:t>Sorbs contaminants</a:t>
            </a:r>
          </a:p>
          <a:p>
            <a:pPr lvl="1"/>
            <a:r>
              <a:rPr lang="en-US" dirty="0" smtClean="0"/>
              <a:t>Sorbs oxidizers</a:t>
            </a:r>
          </a:p>
          <a:p>
            <a:pPr lvl="2"/>
            <a:r>
              <a:rPr lang="en-US" dirty="0" err="1" smtClean="0"/>
              <a:t>Percarbonate</a:t>
            </a:r>
            <a:endParaRPr lang="en-US" dirty="0" smtClean="0"/>
          </a:p>
          <a:p>
            <a:pPr lvl="2"/>
            <a:r>
              <a:rPr lang="en-US" dirty="0" err="1" smtClean="0"/>
              <a:t>Persulfate</a:t>
            </a:r>
            <a:endParaRPr lang="en-US" dirty="0" smtClean="0"/>
          </a:p>
          <a:p>
            <a:pPr lvl="2"/>
            <a:r>
              <a:rPr lang="en-US" dirty="0" smtClean="0"/>
              <a:t>permanganate</a:t>
            </a:r>
          </a:p>
          <a:p>
            <a:pPr lvl="1"/>
            <a:r>
              <a:rPr lang="en-US" dirty="0" smtClean="0"/>
              <a:t>Catalyzes oxidation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15194" y="2325960"/>
            <a:ext cx="4141722" cy="380816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960973" y="1972202"/>
            <a:ext cx="30620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CALCULATED STRUCTURE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8608978" y="2449651"/>
            <a:ext cx="71365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bg1"/>
                </a:solidFill>
              </a:rPr>
              <a:t>Oxidant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9123542" y="3241313"/>
            <a:ext cx="114807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bg1"/>
                </a:solidFill>
              </a:rPr>
              <a:t>Contaminant</a:t>
            </a:r>
          </a:p>
          <a:p>
            <a:r>
              <a:rPr lang="en-US" sz="1200" dirty="0" smtClean="0">
                <a:solidFill>
                  <a:schemeClr val="bg1"/>
                </a:solidFill>
              </a:rPr>
              <a:t>(Benzene)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362672" y="5208929"/>
            <a:ext cx="77938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bg1"/>
                </a:solidFill>
              </a:rPr>
              <a:t>Catalyst</a:t>
            </a:r>
          </a:p>
          <a:p>
            <a:r>
              <a:rPr lang="en-US" sz="1200" dirty="0" smtClean="0">
                <a:solidFill>
                  <a:schemeClr val="bg1"/>
                </a:solidFill>
              </a:rPr>
              <a:t>(Silica)</a:t>
            </a:r>
            <a:endParaRPr lang="en-US" sz="1200" dirty="0">
              <a:solidFill>
                <a:schemeClr val="bg1"/>
              </a:solidFill>
            </a:endParaRPr>
          </a:p>
        </p:txBody>
      </p:sp>
      <p:cxnSp>
        <p:nvCxnSpPr>
          <p:cNvPr id="10" name="Straight Arrow Connector 9"/>
          <p:cNvCxnSpPr/>
          <p:nvPr/>
        </p:nvCxnSpPr>
        <p:spPr>
          <a:xfrm flipV="1">
            <a:off x="6960973" y="4464908"/>
            <a:ext cx="733168" cy="584887"/>
          </a:xfrm>
          <a:prstGeom prst="straightConnector1">
            <a:avLst/>
          </a:prstGeom>
          <a:ln w="53975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flipH="1">
            <a:off x="8103140" y="2766986"/>
            <a:ext cx="1011677" cy="316682"/>
          </a:xfrm>
          <a:prstGeom prst="straightConnector1">
            <a:avLst/>
          </a:prstGeom>
          <a:ln w="53975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7" idx="2"/>
          </p:cNvCxnSpPr>
          <p:nvPr/>
        </p:nvCxnSpPr>
        <p:spPr>
          <a:xfrm flipH="1">
            <a:off x="9114817" y="3702978"/>
            <a:ext cx="582761" cy="334001"/>
          </a:xfrm>
          <a:prstGeom prst="straightConnector1">
            <a:avLst/>
          </a:prstGeom>
          <a:ln w="53975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16785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Applications in Los Angeles AREA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smtClean="0"/>
              <a:t>INSERT MAP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2982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REPRESENTATIVE Case Studies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smtClean="0"/>
              <a:t>31 Case studies POSTED ONLINE (</a:t>
            </a:r>
            <a:r>
              <a:rPr lang="en-US" dirty="0" smtClean="0">
                <a:hlinkClick r:id="rId2"/>
              </a:rPr>
              <a:t>Click Here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TYPICAL APPLICATION APPROACHES: </a:t>
            </a:r>
          </a:p>
          <a:p>
            <a:pPr lvl="2"/>
            <a:r>
              <a:rPr lang="en-US" dirty="0" smtClean="0"/>
              <a:t>DIRECT PUSH</a:t>
            </a:r>
          </a:p>
          <a:p>
            <a:pPr lvl="2"/>
            <a:r>
              <a:rPr lang="en-US" dirty="0" smtClean="0"/>
              <a:t>PERMANENT INJECTION WELLS</a:t>
            </a:r>
          </a:p>
          <a:p>
            <a:pPr lvl="2"/>
            <a:r>
              <a:rPr lang="en-US" dirty="0" smtClean="0"/>
              <a:t>SOIL MIXING</a:t>
            </a:r>
          </a:p>
          <a:p>
            <a:pPr lvl="2"/>
            <a:r>
              <a:rPr lang="en-US" dirty="0" smtClean="0"/>
              <a:t>EXCAVATIONS</a:t>
            </a:r>
          </a:p>
          <a:p>
            <a:pPr lvl="1"/>
            <a:r>
              <a:rPr lang="en-US" dirty="0" smtClean="0"/>
              <a:t>Contaminants: BTEX, TPH, PCE, TCE, DCE, VC, TCA, MTBE, etc.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2168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California case studies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smtClean="0"/>
              <a:t>Industrial facility, Hollywood </a:t>
            </a:r>
            <a:r>
              <a:rPr lang="en-US" dirty="0" err="1" smtClean="0"/>
              <a:t>ca</a:t>
            </a:r>
            <a:r>
              <a:rPr lang="en-US" dirty="0" smtClean="0"/>
              <a:t> – vadose zone soil mixing</a:t>
            </a:r>
          </a:p>
          <a:p>
            <a:r>
              <a:rPr lang="en-US" dirty="0" smtClean="0"/>
              <a:t>FORMER GAS STATION, CULVER CITY, CA – DIRECT PUSH INJECTION</a:t>
            </a:r>
          </a:p>
          <a:p>
            <a:r>
              <a:rPr lang="en-US" dirty="0" smtClean="0"/>
              <a:t>INDUSTRIAL DRY CLEANER, CA – DIRECT PUSH INJECTION</a:t>
            </a:r>
          </a:p>
          <a:p>
            <a:r>
              <a:rPr lang="en-US" dirty="0" smtClean="0"/>
              <a:t>FORMER INDUSTRIAL FACILITY, HAYWARD, CA – SOIL MIXING</a:t>
            </a:r>
          </a:p>
          <a:p>
            <a:r>
              <a:rPr lang="en-US" dirty="0" smtClean="0"/>
              <a:t>MANUFACTURING FACILITY, SANTA CLARA, CA – DIRECT PUSH INJECTION</a:t>
            </a:r>
          </a:p>
          <a:p>
            <a:r>
              <a:rPr lang="en-US" dirty="0" smtClean="0"/>
              <a:t>INDUSTRIAL SITE, ATTLEBORO, MA – INJECTION WELLS</a:t>
            </a:r>
          </a:p>
          <a:p>
            <a:r>
              <a:rPr lang="en-US" dirty="0" smtClean="0"/>
              <a:t>FORMER GAS SERVICE STATION, BRONX, NY – INJECTION WELLS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0188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3480" y="601264"/>
            <a:ext cx="10904414" cy="1596177"/>
          </a:xfrm>
        </p:spPr>
        <p:txBody>
          <a:bodyPr/>
          <a:lstStyle/>
          <a:p>
            <a:r>
              <a:rPr lang="en-US" dirty="0" smtClean="0"/>
              <a:t>Rationale For inclusion in General WDR:</a:t>
            </a:r>
            <a:br>
              <a:rPr lang="en-US" dirty="0" smtClean="0"/>
            </a:br>
            <a:r>
              <a:rPr lang="en-US" dirty="0" smtClean="0"/>
              <a:t>SILICA/</a:t>
            </a:r>
            <a:r>
              <a:rPr lang="en-US" dirty="0" err="1" smtClean="0"/>
              <a:t>SILicates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634120" cy="3828435"/>
          </a:xfrm>
        </p:spPr>
        <p:txBody>
          <a:bodyPr>
            <a:normAutofit/>
          </a:bodyPr>
          <a:lstStyle/>
          <a:p>
            <a:r>
              <a:rPr lang="en-US" dirty="0" smtClean="0"/>
              <a:t>Approved </a:t>
            </a:r>
            <a:r>
              <a:rPr lang="en-US" dirty="0"/>
              <a:t>under the current general WDR </a:t>
            </a:r>
            <a:r>
              <a:rPr lang="en-US" dirty="0" smtClean="0"/>
              <a:t>permit SINCE 2010</a:t>
            </a:r>
          </a:p>
          <a:p>
            <a:pPr lvl="1"/>
            <a:r>
              <a:rPr lang="en-US" dirty="0"/>
              <a:t>1,584 APPLICATIONS IN </a:t>
            </a:r>
            <a:r>
              <a:rPr lang="en-US" dirty="0" smtClean="0"/>
              <a:t>us and Canada</a:t>
            </a:r>
            <a:endParaRPr lang="en-US" dirty="0"/>
          </a:p>
          <a:p>
            <a:pPr lvl="1"/>
            <a:r>
              <a:rPr lang="en-US" dirty="0"/>
              <a:t>148 APPLICATIONS IN </a:t>
            </a:r>
            <a:r>
              <a:rPr lang="en-US" dirty="0" smtClean="0"/>
              <a:t>California</a:t>
            </a:r>
            <a:endParaRPr lang="en-US" dirty="0"/>
          </a:p>
          <a:p>
            <a:r>
              <a:rPr lang="en-US" dirty="0" smtClean="0"/>
              <a:t>On the market for 8 years (2005)</a:t>
            </a:r>
          </a:p>
          <a:p>
            <a:r>
              <a:rPr lang="en-US" dirty="0" smtClean="0"/>
              <a:t>Leaves only non-toxic soil-like residuals (silica/silicates)</a:t>
            </a:r>
          </a:p>
          <a:p>
            <a:r>
              <a:rPr lang="en-US" dirty="0" smtClean="0"/>
              <a:t>Highly effective contaminant oxidation</a:t>
            </a:r>
          </a:p>
          <a:p>
            <a:r>
              <a:rPr lang="en-US" dirty="0" smtClean="0"/>
              <a:t>Known for safety and ease of application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4975861"/>
      </p:ext>
    </p:extLst>
  </p:cSld>
  <p:clrMapOvr>
    <a:masterClrMapping/>
  </p:clrMapOvr>
</p:sld>
</file>

<file path=ppt/theme/theme1.xml><?xml version="1.0" encoding="utf-8"?>
<a:theme xmlns:a="http://schemas.openxmlformats.org/drawingml/2006/main" name="Droplet">
  <a:themeElements>
    <a:clrScheme name="Droplet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Droplet">
      <a:majorFont>
        <a:latin typeface="Tw Cen M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Droplet" id="{8984A317-299A-4E50-B45D-BFC9EDE2337A}" vid="{A633B6A3-9E7F-4C10-9C98-2517A313436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TC104033925[[fn=Droplet]]</Template>
  <TotalTime>242</TotalTime>
  <Words>309</Words>
  <Application>Microsoft Office PowerPoint</Application>
  <PresentationFormat>Custom</PresentationFormat>
  <Paragraphs>60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Droplet</vt:lpstr>
      <vt:lpstr>Chemical Oxidant + Activator: Silica/Silicates</vt:lpstr>
      <vt:lpstr>Rationale For inclusion in General WDR: SILICA/SILicates</vt:lpstr>
      <vt:lpstr>Identity of Reagent</vt:lpstr>
      <vt:lpstr>Chemistry</vt:lpstr>
      <vt:lpstr>Applications in Los Angeles AREA</vt:lpstr>
      <vt:lpstr>REPRESENTATIVE Case Studies</vt:lpstr>
      <vt:lpstr>California case studies</vt:lpstr>
      <vt:lpstr>Rationale For inclusion in General WDR: SILICA/SILicates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Ben Mork, Ph.D.</dc:creator>
  <cp:lastModifiedBy>Daniel Nunez</cp:lastModifiedBy>
  <cp:revision>29</cp:revision>
  <dcterms:created xsi:type="dcterms:W3CDTF">2013-07-02T21:46:05Z</dcterms:created>
  <dcterms:modified xsi:type="dcterms:W3CDTF">2013-07-17T05:12:18Z</dcterms:modified>
</cp:coreProperties>
</file>