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43"/>
  </p:notesMasterIdLst>
  <p:handoutMasterIdLst>
    <p:handoutMasterId r:id="rId44"/>
  </p:handoutMasterIdLst>
  <p:sldIdLst>
    <p:sldId id="256" r:id="rId8"/>
    <p:sldId id="279" r:id="rId9"/>
    <p:sldId id="300" r:id="rId10"/>
    <p:sldId id="309" r:id="rId11"/>
    <p:sldId id="280" r:id="rId12"/>
    <p:sldId id="294" r:id="rId13"/>
    <p:sldId id="306" r:id="rId14"/>
    <p:sldId id="285" r:id="rId15"/>
    <p:sldId id="303" r:id="rId16"/>
    <p:sldId id="301" r:id="rId17"/>
    <p:sldId id="287" r:id="rId18"/>
    <p:sldId id="265" r:id="rId19"/>
    <p:sldId id="292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CDFF"/>
    <a:srgbClr val="6E97C8"/>
    <a:srgbClr val="88A9D2"/>
    <a:srgbClr val="F9A11F"/>
    <a:srgbClr val="FAAF40"/>
    <a:srgbClr val="6699FF"/>
    <a:srgbClr val="336699"/>
    <a:srgbClr val="F9A62B"/>
    <a:srgbClr val="FAB550"/>
    <a:srgbClr val="97A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9650" autoAdjust="0"/>
  </p:normalViewPr>
  <p:slideViewPr>
    <p:cSldViewPr>
      <p:cViewPr varScale="1">
        <p:scale>
          <a:sx n="116" d="100"/>
          <a:sy n="116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F6243-B13F-4C19-94E4-C2B3C98F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947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1E61C1-0F84-4DC7-9B7C-BFD49956E8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5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6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6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0E2C-748E-4239-9EAD-E23CAB9BA04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18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9970"/>
            <a:fld id="{F20D3EA4-5EB8-4E00-BC01-99744F56E3BD}" type="slidenum">
              <a:rPr lang="en-US" smtClean="0">
                <a:solidFill>
                  <a:srgbClr val="000000"/>
                </a:solidFill>
              </a:rPr>
              <a:pPr defTabSz="929970"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9875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67C5-537F-4084-8973-5927E4ADB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9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67C5-537F-4084-8973-5927E4ADB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19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394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088"/>
            <a:fld id="{F138428C-7677-4054-9809-6C23F1061ECC}" type="slidenum">
              <a:rPr lang="en-US" smtClean="0">
                <a:solidFill>
                  <a:srgbClr val="000000"/>
                </a:solidFill>
              </a:rPr>
              <a:pPr defTabSz="930088"/>
              <a:t>18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524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67C5-537F-4084-8973-5927E4ADB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5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1" y="4267200"/>
            <a:ext cx="6705600" cy="4648200"/>
          </a:xfrm>
        </p:spPr>
        <p:txBody>
          <a:bodyPr/>
          <a:lstStyle/>
          <a:p>
            <a:pPr lvl="0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51C63-79A1-4736-AE3F-2AB2D0585B0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46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A067C5-537F-4084-8973-5927E4ADB60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331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F111EC3-83B5-469D-A006-43FC7D027D1D}" type="slidenum">
              <a:rPr lang="en-US" smtClean="0">
                <a:solidFill>
                  <a:srgbClr val="000000"/>
                </a:solidFill>
              </a:rPr>
              <a:pPr defTabSz="928688"/>
              <a:t>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8966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55613">
              <a:defRPr/>
            </a:pPr>
            <a:fld id="{9CAC4E30-265D-482A-BE47-FF7BDBBF1B70}" type="slidenum">
              <a:rPr lang="en-US" smtClean="0">
                <a:solidFill>
                  <a:srgbClr val="000000"/>
                </a:solidFill>
              </a:rPr>
              <a:pPr defTabSz="455613"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F111EC3-83B5-469D-A006-43FC7D027D1D}" type="slidenum">
              <a:rPr lang="en-US" smtClean="0">
                <a:solidFill>
                  <a:srgbClr val="000000"/>
                </a:solidFill>
              </a:rPr>
              <a:pPr defTabSz="928688"/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32804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F111EC3-83B5-469D-A006-43FC7D027D1D}" type="slidenum">
              <a:rPr lang="en-US" smtClean="0">
                <a:solidFill>
                  <a:srgbClr val="000000"/>
                </a:solidFill>
              </a:rPr>
              <a:pPr defTabSz="928688"/>
              <a:t>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5254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CF111EC3-83B5-469D-A006-43FC7D027D1D}" type="slidenum">
              <a:rPr lang="en-US" smtClean="0">
                <a:solidFill>
                  <a:srgbClr val="000000"/>
                </a:solidFill>
              </a:rPr>
              <a:pPr defTabSz="928688"/>
              <a:t>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9740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05DF-C9BE-4C51-9AF0-B71D9BC80E0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40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05DF-C9BE-4C51-9AF0-B71D9BC80E0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7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E05DF-C9BE-4C51-9AF0-B71D9BC80E0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98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86D11-CB2A-4020-9127-1CCADECCBEAE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 txBox="1">
            <a:spLocks noGrp="1" noChangeArrowheads="1"/>
          </p:cNvSpPr>
          <p:nvPr/>
        </p:nvSpPr>
        <p:spPr bwMode="auto">
          <a:xfrm>
            <a:off x="-2370" y="-46248"/>
            <a:ext cx="2281609" cy="7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67" tIns="0" rIns="19367" bIns="0"/>
          <a:lstStyle/>
          <a:p>
            <a:pPr defTabSz="892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000000"/>
                </a:solidFill>
                <a:latin typeface="Times" pitchFamily="18" charset="0"/>
              </a:rPr>
              <a:t>WRD Groundwater Tours</a:t>
            </a:r>
          </a:p>
        </p:txBody>
      </p:sp>
      <p:sp>
        <p:nvSpPr>
          <p:cNvPr id="50180" name="Rectangle 6"/>
          <p:cNvSpPr txBox="1">
            <a:spLocks noGrp="1" noChangeArrowheads="1"/>
          </p:cNvSpPr>
          <p:nvPr/>
        </p:nvSpPr>
        <p:spPr bwMode="auto">
          <a:xfrm>
            <a:off x="-2370" y="11661413"/>
            <a:ext cx="2281609" cy="7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67" tIns="0" rIns="19367" bIns="0" anchor="b"/>
          <a:lstStyle/>
          <a:p>
            <a:pPr defTabSz="8921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>
                <a:solidFill>
                  <a:srgbClr val="000000"/>
                </a:solidFill>
                <a:latin typeface="Times" pitchFamily="18" charset="0"/>
              </a:rPr>
              <a:t>September 21, 2002</a:t>
            </a:r>
          </a:p>
        </p:txBody>
      </p:sp>
      <p:sp>
        <p:nvSpPr>
          <p:cNvPr id="50181" name="Rectangle 7"/>
          <p:cNvSpPr txBox="1">
            <a:spLocks noGrp="1" noChangeArrowheads="1"/>
          </p:cNvSpPr>
          <p:nvPr/>
        </p:nvSpPr>
        <p:spPr bwMode="auto">
          <a:xfrm>
            <a:off x="2964315" y="11661413"/>
            <a:ext cx="2281608" cy="7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367" tIns="0" rIns="19367" bIns="0" anchor="b"/>
          <a:lstStyle/>
          <a:p>
            <a:pPr algn="r" defTabSz="892135" eaLnBrk="0" fontAlgn="base" hangingPunct="0">
              <a:spcBef>
                <a:spcPct val="0"/>
              </a:spcBef>
              <a:spcAft>
                <a:spcPct val="0"/>
              </a:spcAft>
            </a:pPr>
            <a:fld id="{798F5DAE-252C-47FB-A1E2-FD999A83C5AD}" type="slidenum">
              <a:rPr lang="en-US" sz="1000" i="1">
                <a:solidFill>
                  <a:srgbClr val="000000"/>
                </a:solidFill>
                <a:latin typeface="Times" pitchFamily="18" charset="0"/>
              </a:rPr>
              <a:pPr algn="r" defTabSz="892135" eaLnBrk="0" fontAlgn="base" hangingPunct="0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000" i="1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01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38188"/>
            <a:ext cx="4586287" cy="3440112"/>
          </a:xfrm>
          <a:ln/>
        </p:spPr>
      </p:sp>
      <p:sp>
        <p:nvSpPr>
          <p:cNvPr id="50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301" y="5856988"/>
            <a:ext cx="3844955" cy="5545843"/>
          </a:xfrm>
          <a:noFill/>
          <a:ln/>
        </p:spPr>
        <p:txBody>
          <a:bodyPr lIns="91996" tIns="45191" rIns="91996" bIns="45191"/>
          <a:lstStyle/>
          <a:p>
            <a:pPr defTabSz="876261"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20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4343400"/>
            <a:ext cx="6400800" cy="4572000"/>
          </a:xfrm>
        </p:spPr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5895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>
                <a:outerShdw blurRad="50800" dist="38100" dir="2700000" algn="tr" rotWithShape="0">
                  <a:srgbClr val="626817">
                    <a:lumMod val="50000"/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effectLst>
                <a:outerShdw blurRad="50800" dist="38100" dir="2700000" algn="tr" rotWithShape="0">
                  <a:srgbClr val="626817">
                    <a:lumMod val="50000"/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>
                <a:prstClr val="white"/>
              </a:buClr>
              <a:buSzTx/>
              <a:buFont typeface="Arial" pitchFamily="34" charset="0"/>
              <a:buNone/>
              <a:tabLst/>
              <a:defRPr/>
            </a:pPr>
            <a:endParaRPr lang="en-US" dirty="0">
              <a:effectLst>
                <a:outerShdw blurRad="50800" dist="38100" dir="2700000" algn="tr" rotWithShape="0">
                  <a:srgbClr val="626817">
                    <a:lumMod val="50000"/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70E2C-748E-4239-9EAD-E23CAB9BA04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379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42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87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04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39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4415790"/>
            <a:ext cx="5608320" cy="4499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79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343400"/>
            <a:ext cx="6324600" cy="44958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20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9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21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E61C1-0F84-4DC7-9B7C-BFD49956E80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50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990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21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9021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1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0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5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8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45104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4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50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7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536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2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63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920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7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1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8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Freeform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185" name="Freeform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53" name="Group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Freeform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1" name="Freeform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2" name="Freeform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3" name="Freeform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4" name="Freeform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5" name="Freeform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6" name="Freeform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8" name="Freeform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29" name="Freeform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0" name="Freeform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1" name="Freeform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2" name="Freeform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3" name="Freeform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4" name="Freeform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5" name="Freeform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6" name="Freeform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7" name="Freeform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8" name="Freeform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39" name="Freeform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0" name="Freeform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1" name="Freeform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2" name="Freeform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3" name="Freeform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4" name="Freeform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5" name="Freeform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6" name="Freeform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7" name="Freeform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8" name="Freeform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49" name="Freeform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0" name="Freeform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1" name="Freeform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2" name="Freeform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3" name="Freeform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4" name="Freeform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5" name="Freeform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6" name="Freeform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7" name="Freeform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8" name="Freeform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59" name="Freeform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0" name="Freeform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1" name="Freeform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2" name="Freeform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3" name="Freeform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4" name="Freeform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5" name="Freeform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6" name="Freeform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7" name="Freeform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8" name="Freeform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69" name="Freeform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0" name="Freeform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1" name="Freeform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2" name="Freeform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3" name="Freeform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4" name="Freeform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5" name="Freeform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6" name="Freeform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7" name="Freeform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8" name="Freeform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79" name="Freeform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0" name="Freeform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1" name="Freeform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2" name="Freeform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3" name="Freeform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4" name="Freeform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5" name="Freeform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6" name="Freeform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7" name="Freeform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8" name="Freeform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89" name="Freeform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0" name="Freeform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1" name="Freeform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2" name="Freeform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3" name="Freeform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4" name="Freeform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5" name="Freeform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6" name="Freeform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7" name="Freeform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8" name="Freeform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99" name="Freeform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0" name="Freeform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1" name="Freeform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2" name="Freeform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3" name="Freeform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4" name="Freeform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5" name="Freeform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6" name="Freeform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7" name="Freeform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8" name="Freeform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09" name="Freeform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0" name="Freeform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1" name="Freeform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2" name="Freeform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3" name="Freeform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4" name="Freeform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5" name="Freeform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6" name="Freeform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7" name="Freeform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8" name="Freeform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19" name="Freeform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0" name="Freeform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1" name="Freeform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2" name="Freeform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3" name="Freeform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4" name="Freeform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5" name="Freeform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6" name="Freeform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7" name="Freeform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8" name="Freeform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29" name="Freeform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0" name="Freeform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1" name="Freeform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2" name="Freeform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3" name="Freeform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4" name="Freeform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5" name="Freeform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6" name="Freeform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7" name="Freeform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8" name="Freeform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39" name="Freeform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5" name="Freeform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6" name="Freeform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151" name="Freeform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186" name="Freeform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48" name="Group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Freeform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88" name="Freeform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89" name="Freeform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0" name="Freeform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1" name="Freeform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2" name="Freeform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3" name="Freeform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4" name="Freeform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5" name="Freeform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6" name="Freeform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8" name="Freeform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199" name="Freeform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0" name="Freeform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1" name="Freeform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2" name="Freeform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3" name="Freeform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4" name="Freeform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5" name="Freeform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6" name="Freeform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7" name="Freeform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8" name="Freeform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09" name="Freeform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0" name="Freeform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1" name="Freeform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2" name="Freeform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3" name="Freeform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4" name="Freeform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5" name="Freeform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6" name="Freeform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8" name="Freeform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219" name="Freeform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1341" name="Freeform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1343" name="Freeform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grpSp>
        <p:nvGrpSpPr>
          <p:cNvPr id="1351" name="Group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Freeform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0" name="Freeform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  <p:sp>
          <p:nvSpPr>
            <p:cNvPr id="1342" name="Freeform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57545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0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07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6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83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632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35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0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267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97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148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0" name="Date Placeholder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241" name="Footer Placeholder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205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7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07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85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122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9598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83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C5E78-BF27-4B48-B74B-2218E248D4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769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122F2-EFAF-4AFB-831B-098DB20977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74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E5B84-E88F-419C-8D75-47B6E97D6D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12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9705C-9E78-4922-8FB4-450ED14052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024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71A5A-DC72-429F-B200-9177A7D045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915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8B01E-B0CF-4217-9AEF-5B434B2996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874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A4FD4-750A-4E5F-AC29-82E3404F7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77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24E7-06CB-49CE-872B-C8EF44153EC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901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2FEC-EAF3-499E-B533-94C174A0AD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937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3BE4C-A133-4F1E-95F2-F7E2106BC4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4946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1995-AF36-4F72-9E49-391BB64968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9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6" name="Date Placeholder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87" name="Footer Placeholder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A3B1"/>
            </a:gs>
            <a:gs pos="45000">
              <a:srgbClr val="159B8B"/>
            </a:gs>
            <a:gs pos="100000">
              <a:srgbClr val="0B413E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DF4278-72D4-41DD-A307-3B733F2D40C2}" type="datetimeFigureOut">
              <a:rPr lang="en-US" smtClean="0"/>
              <a:t>6/17/2015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B50BD-F582-45A5-895A-B383D83A96D3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A3B1"/>
            </a:gs>
            <a:gs pos="45000">
              <a:srgbClr val="159B8B"/>
            </a:gs>
            <a:gs pos="100000">
              <a:srgbClr val="0B413E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34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A3B1"/>
            </a:gs>
            <a:gs pos="45000">
              <a:srgbClr val="159B8B"/>
            </a:gs>
            <a:gs pos="100000">
              <a:srgbClr val="0B413E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1A3B1"/>
            </a:gs>
            <a:gs pos="45000">
              <a:srgbClr val="159B8B"/>
            </a:gs>
            <a:gs pos="100000">
              <a:srgbClr val="0B413E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DF4278-72D4-41DD-A307-3B733F2D40C2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2B50BD-F582-45A5-895A-B383D83A9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33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21A3B1"/>
            </a:gs>
            <a:gs pos="45000">
              <a:srgbClr val="159B8B"/>
            </a:gs>
            <a:gs pos="100000">
              <a:srgbClr val="0B413E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Freeform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8E7844-8E66-4DC7-AF22-305DF11828DD}" type="datetimeFigureOut">
              <a:rPr lang="en-US" smtClean="0">
                <a:solidFill>
                  <a:prstClr val="white"/>
                </a:solidFill>
              </a:rPr>
              <a:pPr/>
              <a:t>6/17/2015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67C9EB-23B8-41F0-8103-5E233116F1F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40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49BF4-F99F-4317-876C-7951BB5C3F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A1A02-58B1-4117-B55A-68534C1FAC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24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417E85-554A-48B3-849E-A89359B1749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31" name="Picture 7" descr="npo0000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wrdlogo_color_11-03-0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6248400"/>
            <a:ext cx="16541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000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los%20angeles%20water%20and%20power&amp;source=images&amp;cd=&amp;cad=rja&amp;docid=ZEbXnJ3avVGSUM&amp;tbnid=djCTmWU2eDX5qM:&amp;ved=0CAUQjRw&amp;url=http://www.experiencela.com/destinations/1271&amp;ei=ojyxUZHGNabHiwLgooGYDQ&amp;psig=AFQjCNGO6OWoGiQA5qWMyxNyoeGBG3FdAw&amp;ust=137065627005972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png"/><Relationship Id="rId5" Type="http://schemas.openxmlformats.org/officeDocument/2006/relationships/hyperlink" Target="http://www.google.com/url?sa=i&amp;rct=j&amp;q=Los%20Angeles%20County%20Department%20of%20Public%20Works&amp;source=images&amp;cd=&amp;cad=rja&amp;docid=bCyry9DLeHVuWM&amp;tbnid=PZzG1U4c1ElgHM:&amp;ved=0CAUQjRw&amp;url=http://en.wikipedia.org/wiki/File:Los_Angeles_County_Department_of_Public_Works_seal.png&amp;ei=KrywUZb5HO_DiwKWk4CoDg&amp;psig=AFQjCNEnXOa-OtPmJD4LR4b_DtAxXNLNgw&amp;ust=1370623391006490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d.saltnutrien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17.jpeg"/><Relationship Id="rId4" Type="http://schemas.openxmlformats.org/officeDocument/2006/relationships/hyperlink" Target="mailto:wrd@saltnutrien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8" y="171250"/>
            <a:ext cx="8686800" cy="651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58" y="511175"/>
            <a:ext cx="8686800" cy="2155825"/>
          </a:xfrm>
        </p:spPr>
        <p:txBody>
          <a:bodyPr>
            <a:noAutofit/>
          </a:bodyPr>
          <a:lstStyle/>
          <a:p>
            <a:pPr algn="ctr"/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Item 19: </a:t>
            </a:r>
            <a:b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3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Incorporation of Stakeholder-Proposed Groundwater Quality Management Measures for Salts and Nutrients in the Central and West Coast Groundwater Basins</a:t>
            </a:r>
            <a:endParaRPr lang="en-US" sz="3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4" y="5552975"/>
            <a:ext cx="8153400" cy="8382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000" b="1" dirty="0" smtClean="0">
                <a:solidFill>
                  <a:srgbClr val="F7E19B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Los Angeles Regional Water Quality Control Board</a:t>
            </a:r>
          </a:p>
          <a:p>
            <a:pPr algn="r"/>
            <a:r>
              <a:rPr lang="en-US" sz="1800" b="1" dirty="0" smtClean="0">
                <a:solidFill>
                  <a:srgbClr val="F7E19B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February 12, 2015</a:t>
            </a:r>
            <a:endParaRPr lang="en-US" sz="1800" b="1" dirty="0">
              <a:solidFill>
                <a:srgbClr val="F7E19B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544033" y="5835501"/>
            <a:ext cx="8229600" cy="762000"/>
          </a:xfrm>
          <a:custGeom>
            <a:avLst/>
            <a:gdLst>
              <a:gd name="connsiteX0" fmla="*/ 0 w 8762998"/>
              <a:gd name="connsiteY0" fmla="*/ 195937 h 1175600"/>
              <a:gd name="connsiteX1" fmla="*/ 195937 w 8762998"/>
              <a:gd name="connsiteY1" fmla="*/ 0 h 1175600"/>
              <a:gd name="connsiteX2" fmla="*/ 8567061 w 8762998"/>
              <a:gd name="connsiteY2" fmla="*/ 0 h 1175600"/>
              <a:gd name="connsiteX3" fmla="*/ 8762998 w 8762998"/>
              <a:gd name="connsiteY3" fmla="*/ 195937 h 1175600"/>
              <a:gd name="connsiteX4" fmla="*/ 8762998 w 8762998"/>
              <a:gd name="connsiteY4" fmla="*/ 979663 h 1175600"/>
              <a:gd name="connsiteX5" fmla="*/ 8567061 w 8762998"/>
              <a:gd name="connsiteY5" fmla="*/ 1175600 h 1175600"/>
              <a:gd name="connsiteX6" fmla="*/ 195937 w 8762998"/>
              <a:gd name="connsiteY6" fmla="*/ 1175600 h 1175600"/>
              <a:gd name="connsiteX7" fmla="*/ 0 w 8762998"/>
              <a:gd name="connsiteY7" fmla="*/ 979663 h 1175600"/>
              <a:gd name="connsiteX8" fmla="*/ 0 w 8762998"/>
              <a:gd name="connsiteY8" fmla="*/ 195937 h 11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998" h="1175600">
                <a:moveTo>
                  <a:pt x="0" y="195937"/>
                </a:moveTo>
                <a:cubicBezTo>
                  <a:pt x="0" y="87724"/>
                  <a:pt x="87724" y="0"/>
                  <a:pt x="195937" y="0"/>
                </a:cubicBezTo>
                <a:lnTo>
                  <a:pt x="8567061" y="0"/>
                </a:lnTo>
                <a:cubicBezTo>
                  <a:pt x="8675274" y="0"/>
                  <a:pt x="8762998" y="87724"/>
                  <a:pt x="8762998" y="195937"/>
                </a:cubicBezTo>
                <a:lnTo>
                  <a:pt x="8762998" y="979663"/>
                </a:lnTo>
                <a:cubicBezTo>
                  <a:pt x="8762998" y="1087876"/>
                  <a:pt x="8675274" y="1175600"/>
                  <a:pt x="8567061" y="1175600"/>
                </a:cubicBezTo>
                <a:lnTo>
                  <a:pt x="195937" y="1175600"/>
                </a:lnTo>
                <a:cubicBezTo>
                  <a:pt x="87724" y="1175600"/>
                  <a:pt x="0" y="1087876"/>
                  <a:pt x="0" y="979663"/>
                </a:cubicBezTo>
                <a:lnTo>
                  <a:pt x="0" y="195937"/>
                </a:lnTo>
                <a:close/>
              </a:path>
            </a:pathLst>
          </a:custGeom>
          <a:solidFill>
            <a:srgbClr val="E0E68E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68" tIns="125968" rIns="125968" bIns="125968" numCol="1" spcCol="1270" anchor="ctr" anchorCtr="0">
            <a:noAutofit/>
          </a:bodyPr>
          <a:lstStyle/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white"/>
              </a:solidFill>
            </a:endParaRP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On-going</a:t>
            </a: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County Sanitation Districts of Los Angeles County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ea typeface="Calibri"/>
              <a:cs typeface="Times New Roman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44033" y="4552503"/>
            <a:ext cx="8229600" cy="762000"/>
          </a:xfrm>
          <a:custGeom>
            <a:avLst/>
            <a:gdLst>
              <a:gd name="connsiteX0" fmla="*/ 0 w 8762998"/>
              <a:gd name="connsiteY0" fmla="*/ 195937 h 1175600"/>
              <a:gd name="connsiteX1" fmla="*/ 195937 w 8762998"/>
              <a:gd name="connsiteY1" fmla="*/ 0 h 1175600"/>
              <a:gd name="connsiteX2" fmla="*/ 8567061 w 8762998"/>
              <a:gd name="connsiteY2" fmla="*/ 0 h 1175600"/>
              <a:gd name="connsiteX3" fmla="*/ 8762998 w 8762998"/>
              <a:gd name="connsiteY3" fmla="*/ 195937 h 1175600"/>
              <a:gd name="connsiteX4" fmla="*/ 8762998 w 8762998"/>
              <a:gd name="connsiteY4" fmla="*/ 979663 h 1175600"/>
              <a:gd name="connsiteX5" fmla="*/ 8567061 w 8762998"/>
              <a:gd name="connsiteY5" fmla="*/ 1175600 h 1175600"/>
              <a:gd name="connsiteX6" fmla="*/ 195937 w 8762998"/>
              <a:gd name="connsiteY6" fmla="*/ 1175600 h 1175600"/>
              <a:gd name="connsiteX7" fmla="*/ 0 w 8762998"/>
              <a:gd name="connsiteY7" fmla="*/ 979663 h 1175600"/>
              <a:gd name="connsiteX8" fmla="*/ 0 w 8762998"/>
              <a:gd name="connsiteY8" fmla="*/ 195937 h 11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998" h="1175600">
                <a:moveTo>
                  <a:pt x="0" y="195937"/>
                </a:moveTo>
                <a:cubicBezTo>
                  <a:pt x="0" y="87724"/>
                  <a:pt x="87724" y="0"/>
                  <a:pt x="195937" y="0"/>
                </a:cubicBezTo>
                <a:lnTo>
                  <a:pt x="8567061" y="0"/>
                </a:lnTo>
                <a:cubicBezTo>
                  <a:pt x="8675274" y="0"/>
                  <a:pt x="8762998" y="87724"/>
                  <a:pt x="8762998" y="195937"/>
                </a:cubicBezTo>
                <a:lnTo>
                  <a:pt x="8762998" y="979663"/>
                </a:lnTo>
                <a:cubicBezTo>
                  <a:pt x="8762998" y="1087876"/>
                  <a:pt x="8675274" y="1175600"/>
                  <a:pt x="8567061" y="1175600"/>
                </a:cubicBezTo>
                <a:lnTo>
                  <a:pt x="195937" y="1175600"/>
                </a:lnTo>
                <a:cubicBezTo>
                  <a:pt x="87724" y="1175600"/>
                  <a:pt x="0" y="1087876"/>
                  <a:pt x="0" y="979663"/>
                </a:cubicBezTo>
                <a:lnTo>
                  <a:pt x="0" y="195937"/>
                </a:lnTo>
                <a:close/>
              </a:path>
            </a:pathLst>
          </a:custGeom>
          <a:solidFill>
            <a:srgbClr val="EDE387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68" tIns="125968" rIns="125968" bIns="125968" numCol="1" spcCol="1270" anchor="ctr" anchorCtr="0">
            <a:noAutofit/>
          </a:bodyPr>
          <a:lstStyle/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white"/>
              </a:solidFill>
            </a:endParaRP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2015</a:t>
            </a: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Water Replenishment District of Southern California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44033" y="3255334"/>
            <a:ext cx="8229600" cy="762000"/>
          </a:xfrm>
          <a:custGeom>
            <a:avLst/>
            <a:gdLst>
              <a:gd name="connsiteX0" fmla="*/ 0 w 8762998"/>
              <a:gd name="connsiteY0" fmla="*/ 195937 h 1175600"/>
              <a:gd name="connsiteX1" fmla="*/ 195937 w 8762998"/>
              <a:gd name="connsiteY1" fmla="*/ 0 h 1175600"/>
              <a:gd name="connsiteX2" fmla="*/ 8567061 w 8762998"/>
              <a:gd name="connsiteY2" fmla="*/ 0 h 1175600"/>
              <a:gd name="connsiteX3" fmla="*/ 8762998 w 8762998"/>
              <a:gd name="connsiteY3" fmla="*/ 195937 h 1175600"/>
              <a:gd name="connsiteX4" fmla="*/ 8762998 w 8762998"/>
              <a:gd name="connsiteY4" fmla="*/ 979663 h 1175600"/>
              <a:gd name="connsiteX5" fmla="*/ 8567061 w 8762998"/>
              <a:gd name="connsiteY5" fmla="*/ 1175600 h 1175600"/>
              <a:gd name="connsiteX6" fmla="*/ 195937 w 8762998"/>
              <a:gd name="connsiteY6" fmla="*/ 1175600 h 1175600"/>
              <a:gd name="connsiteX7" fmla="*/ 0 w 8762998"/>
              <a:gd name="connsiteY7" fmla="*/ 979663 h 1175600"/>
              <a:gd name="connsiteX8" fmla="*/ 0 w 8762998"/>
              <a:gd name="connsiteY8" fmla="*/ 195937 h 11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998" h="1175600">
                <a:moveTo>
                  <a:pt x="0" y="195937"/>
                </a:moveTo>
                <a:cubicBezTo>
                  <a:pt x="0" y="87724"/>
                  <a:pt x="87724" y="0"/>
                  <a:pt x="195937" y="0"/>
                </a:cubicBezTo>
                <a:lnTo>
                  <a:pt x="8567061" y="0"/>
                </a:lnTo>
                <a:cubicBezTo>
                  <a:pt x="8675274" y="0"/>
                  <a:pt x="8762998" y="87724"/>
                  <a:pt x="8762998" y="195937"/>
                </a:cubicBezTo>
                <a:lnTo>
                  <a:pt x="8762998" y="979663"/>
                </a:lnTo>
                <a:cubicBezTo>
                  <a:pt x="8762998" y="1087876"/>
                  <a:pt x="8675274" y="1175600"/>
                  <a:pt x="8567061" y="1175600"/>
                </a:cubicBezTo>
                <a:lnTo>
                  <a:pt x="195937" y="1175600"/>
                </a:lnTo>
                <a:cubicBezTo>
                  <a:pt x="87724" y="1175600"/>
                  <a:pt x="0" y="1087876"/>
                  <a:pt x="0" y="979663"/>
                </a:cubicBezTo>
                <a:lnTo>
                  <a:pt x="0" y="195937"/>
                </a:lnTo>
                <a:close/>
              </a:path>
            </a:pathLst>
          </a:custGeom>
          <a:solidFill>
            <a:srgbClr val="F7E19B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68" tIns="125968" rIns="125968" bIns="125968" numCol="1" spcCol="1270" anchor="ctr" anchorCtr="0">
            <a:noAutofit/>
          </a:bodyPr>
          <a:lstStyle/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white"/>
              </a:solidFill>
            </a:endParaRP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2015-2018</a:t>
            </a: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Water Replenishment District of Southern California</a:t>
            </a:r>
          </a:p>
        </p:txBody>
      </p:sp>
      <p:sp>
        <p:nvSpPr>
          <p:cNvPr id="13" name="Freeform 12"/>
          <p:cNvSpPr/>
          <p:nvPr/>
        </p:nvSpPr>
        <p:spPr>
          <a:xfrm>
            <a:off x="544033" y="1949301"/>
            <a:ext cx="8229600" cy="762000"/>
          </a:xfrm>
          <a:custGeom>
            <a:avLst/>
            <a:gdLst>
              <a:gd name="connsiteX0" fmla="*/ 0 w 8762998"/>
              <a:gd name="connsiteY0" fmla="*/ 195937 h 1175600"/>
              <a:gd name="connsiteX1" fmla="*/ 195937 w 8762998"/>
              <a:gd name="connsiteY1" fmla="*/ 0 h 1175600"/>
              <a:gd name="connsiteX2" fmla="*/ 8567061 w 8762998"/>
              <a:gd name="connsiteY2" fmla="*/ 0 h 1175600"/>
              <a:gd name="connsiteX3" fmla="*/ 8762998 w 8762998"/>
              <a:gd name="connsiteY3" fmla="*/ 195937 h 1175600"/>
              <a:gd name="connsiteX4" fmla="*/ 8762998 w 8762998"/>
              <a:gd name="connsiteY4" fmla="*/ 979663 h 1175600"/>
              <a:gd name="connsiteX5" fmla="*/ 8567061 w 8762998"/>
              <a:gd name="connsiteY5" fmla="*/ 1175600 h 1175600"/>
              <a:gd name="connsiteX6" fmla="*/ 195937 w 8762998"/>
              <a:gd name="connsiteY6" fmla="*/ 1175600 h 1175600"/>
              <a:gd name="connsiteX7" fmla="*/ 0 w 8762998"/>
              <a:gd name="connsiteY7" fmla="*/ 979663 h 1175600"/>
              <a:gd name="connsiteX8" fmla="*/ 0 w 8762998"/>
              <a:gd name="connsiteY8" fmla="*/ 195937 h 117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2998" h="1175600">
                <a:moveTo>
                  <a:pt x="0" y="195937"/>
                </a:moveTo>
                <a:cubicBezTo>
                  <a:pt x="0" y="87724"/>
                  <a:pt x="87724" y="0"/>
                  <a:pt x="195937" y="0"/>
                </a:cubicBezTo>
                <a:lnTo>
                  <a:pt x="8567061" y="0"/>
                </a:lnTo>
                <a:cubicBezTo>
                  <a:pt x="8675274" y="0"/>
                  <a:pt x="8762998" y="87724"/>
                  <a:pt x="8762998" y="195937"/>
                </a:cubicBezTo>
                <a:lnTo>
                  <a:pt x="8762998" y="979663"/>
                </a:lnTo>
                <a:cubicBezTo>
                  <a:pt x="8762998" y="1087876"/>
                  <a:pt x="8675274" y="1175600"/>
                  <a:pt x="8567061" y="1175600"/>
                </a:cubicBezTo>
                <a:lnTo>
                  <a:pt x="195937" y="1175600"/>
                </a:lnTo>
                <a:cubicBezTo>
                  <a:pt x="87724" y="1175600"/>
                  <a:pt x="0" y="1087876"/>
                  <a:pt x="0" y="979663"/>
                </a:cubicBezTo>
                <a:lnTo>
                  <a:pt x="0" y="19593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968" tIns="125968" rIns="125968" bIns="125968" numCol="1" spcCol="1270" anchor="ctr" anchorCtr="0">
            <a:noAutofit/>
          </a:bodyPr>
          <a:lstStyle/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prstClr val="white"/>
              </a:solidFill>
            </a:endParaRP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2014/15</a:t>
            </a:r>
          </a:p>
          <a:p>
            <a:pPr marL="285750" indent="-285750" defTabSz="8001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Water Replenishment District of Southern California &amp; City of Los Angeles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4431"/>
            <a:ext cx="8839200" cy="1160462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chemeClr val="accent2"/>
                </a:solidFill>
              </a:rPr>
              <a:t>Major Planned (Future) Salt and Nutrient Projects and Management Strategies </a:t>
            </a:r>
            <a:endParaRPr lang="en-US" sz="3400" dirty="0"/>
          </a:p>
        </p:txBody>
      </p:sp>
      <p:grpSp>
        <p:nvGrpSpPr>
          <p:cNvPr id="3" name="Group 2"/>
          <p:cNvGrpSpPr/>
          <p:nvPr/>
        </p:nvGrpSpPr>
        <p:grpSpPr>
          <a:xfrm>
            <a:off x="86833" y="1546377"/>
            <a:ext cx="8762998" cy="5049316"/>
            <a:chOff x="152400" y="1578276"/>
            <a:chExt cx="8762998" cy="5049316"/>
          </a:xfrm>
        </p:grpSpPr>
        <p:sp>
          <p:nvSpPr>
            <p:cNvPr id="6" name="Freeform 5"/>
            <p:cNvSpPr/>
            <p:nvPr/>
          </p:nvSpPr>
          <p:spPr>
            <a:xfrm>
              <a:off x="152400" y="2396606"/>
              <a:ext cx="8762998" cy="73756"/>
            </a:xfrm>
            <a:custGeom>
              <a:avLst/>
              <a:gdLst>
                <a:gd name="connsiteX0" fmla="*/ 0 w 8762998"/>
                <a:gd name="connsiteY0" fmla="*/ 0 h 73756"/>
                <a:gd name="connsiteX1" fmla="*/ 8762998 w 8762998"/>
                <a:gd name="connsiteY1" fmla="*/ 0 h 73756"/>
                <a:gd name="connsiteX2" fmla="*/ 8762998 w 8762998"/>
                <a:gd name="connsiteY2" fmla="*/ 73756 h 73756"/>
                <a:gd name="connsiteX3" fmla="*/ 0 w 8762998"/>
                <a:gd name="connsiteY3" fmla="*/ 73756 h 73756"/>
                <a:gd name="connsiteX4" fmla="*/ 0 w 8762998"/>
                <a:gd name="connsiteY4" fmla="*/ 0 h 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998" h="73756">
                  <a:moveTo>
                    <a:pt x="0" y="0"/>
                  </a:moveTo>
                  <a:lnTo>
                    <a:pt x="8762998" y="0"/>
                  </a:lnTo>
                  <a:lnTo>
                    <a:pt x="8762998" y="73756"/>
                  </a:lnTo>
                  <a:lnTo>
                    <a:pt x="0" y="73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225" tIns="22860" rIns="128016" bIns="2286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en-US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414668" y="2869700"/>
              <a:ext cx="8305800" cy="630936"/>
            </a:xfrm>
            <a:custGeom>
              <a:avLst/>
              <a:gdLst>
                <a:gd name="connsiteX0" fmla="*/ 0 w 8762998"/>
                <a:gd name="connsiteY0" fmla="*/ 208447 h 1250654"/>
                <a:gd name="connsiteX1" fmla="*/ 208447 w 8762998"/>
                <a:gd name="connsiteY1" fmla="*/ 0 h 1250654"/>
                <a:gd name="connsiteX2" fmla="*/ 8554551 w 8762998"/>
                <a:gd name="connsiteY2" fmla="*/ 0 h 1250654"/>
                <a:gd name="connsiteX3" fmla="*/ 8762998 w 8762998"/>
                <a:gd name="connsiteY3" fmla="*/ 208447 h 1250654"/>
                <a:gd name="connsiteX4" fmla="*/ 8762998 w 8762998"/>
                <a:gd name="connsiteY4" fmla="*/ 1042207 h 1250654"/>
                <a:gd name="connsiteX5" fmla="*/ 8554551 w 8762998"/>
                <a:gd name="connsiteY5" fmla="*/ 1250654 h 1250654"/>
                <a:gd name="connsiteX6" fmla="*/ 208447 w 8762998"/>
                <a:gd name="connsiteY6" fmla="*/ 1250654 h 1250654"/>
                <a:gd name="connsiteX7" fmla="*/ 0 w 8762998"/>
                <a:gd name="connsiteY7" fmla="*/ 1042207 h 1250654"/>
                <a:gd name="connsiteX8" fmla="*/ 0 w 8762998"/>
                <a:gd name="connsiteY8" fmla="*/ 208447 h 125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2998" h="1250654">
                  <a:moveTo>
                    <a:pt x="0" y="208447"/>
                  </a:moveTo>
                  <a:cubicBezTo>
                    <a:pt x="0" y="93325"/>
                    <a:pt x="93325" y="0"/>
                    <a:pt x="208447" y="0"/>
                  </a:cubicBezTo>
                  <a:lnTo>
                    <a:pt x="8554551" y="0"/>
                  </a:lnTo>
                  <a:cubicBezTo>
                    <a:pt x="8669673" y="0"/>
                    <a:pt x="8762998" y="93325"/>
                    <a:pt x="8762998" y="208447"/>
                  </a:cubicBezTo>
                  <a:lnTo>
                    <a:pt x="8762998" y="1042207"/>
                  </a:lnTo>
                  <a:cubicBezTo>
                    <a:pt x="8762998" y="1157329"/>
                    <a:pt x="8669673" y="1250654"/>
                    <a:pt x="8554551" y="1250654"/>
                  </a:cubicBezTo>
                  <a:lnTo>
                    <a:pt x="208447" y="1250654"/>
                  </a:lnTo>
                  <a:cubicBezTo>
                    <a:pt x="93325" y="1250654"/>
                    <a:pt x="0" y="1157329"/>
                    <a:pt x="0" y="1042207"/>
                  </a:cubicBezTo>
                  <a:lnTo>
                    <a:pt x="0" y="208447"/>
                  </a:lnTo>
                  <a:close/>
                </a:path>
              </a:pathLst>
            </a:custGeom>
            <a:solidFill>
              <a:srgbClr val="EDBE2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570831"/>
                <a:satOff val="-10532"/>
                <a:lumOff val="-6275"/>
                <a:alphaOff val="0"/>
              </a:schemeClr>
            </a:fillRef>
            <a:effectRef idx="0">
              <a:schemeClr val="accent2">
                <a:hueOff val="570831"/>
                <a:satOff val="-10532"/>
                <a:lumOff val="-627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632" tIns="129632" rIns="129632" bIns="129632" numCol="1" spcCol="1270" anchor="ctr" anchorCtr="0">
              <a:noAutofit/>
            </a:bodyPr>
            <a:lstStyle/>
            <a:p>
              <a:pPr defTabSz="800100">
                <a:spcBef>
                  <a:spcPct val="0"/>
                </a:spcBef>
              </a:pPr>
              <a:r>
                <a:rPr lang="en-US" b="1" dirty="0" smtClean="0">
                  <a:solidFill>
                    <a:prstClr val="black"/>
                  </a:solidFill>
                </a:rPr>
                <a:t>Replace Imported Water with Tertiary Recycled Water and/or  Advanced Treated Recycled Water for Basin Recharge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52400" y="3721017"/>
              <a:ext cx="8762998" cy="73756"/>
            </a:xfrm>
            <a:custGeom>
              <a:avLst/>
              <a:gdLst>
                <a:gd name="connsiteX0" fmla="*/ 0 w 8762998"/>
                <a:gd name="connsiteY0" fmla="*/ 0 h 73756"/>
                <a:gd name="connsiteX1" fmla="*/ 8762998 w 8762998"/>
                <a:gd name="connsiteY1" fmla="*/ 0 h 73756"/>
                <a:gd name="connsiteX2" fmla="*/ 8762998 w 8762998"/>
                <a:gd name="connsiteY2" fmla="*/ 73756 h 73756"/>
                <a:gd name="connsiteX3" fmla="*/ 0 w 8762998"/>
                <a:gd name="connsiteY3" fmla="*/ 73756 h 73756"/>
                <a:gd name="connsiteX4" fmla="*/ 0 w 8762998"/>
                <a:gd name="connsiteY4" fmla="*/ 0 h 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998" h="73756">
                  <a:moveTo>
                    <a:pt x="0" y="0"/>
                  </a:moveTo>
                  <a:lnTo>
                    <a:pt x="8762998" y="0"/>
                  </a:lnTo>
                  <a:lnTo>
                    <a:pt x="8762998" y="73756"/>
                  </a:lnTo>
                  <a:lnTo>
                    <a:pt x="0" y="73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225" tIns="22860" rIns="128016" bIns="2286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en-US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52400" y="5137427"/>
              <a:ext cx="8762998" cy="73756"/>
            </a:xfrm>
            <a:custGeom>
              <a:avLst/>
              <a:gdLst>
                <a:gd name="connsiteX0" fmla="*/ 0 w 8762998"/>
                <a:gd name="connsiteY0" fmla="*/ 0 h 73756"/>
                <a:gd name="connsiteX1" fmla="*/ 8762998 w 8762998"/>
                <a:gd name="connsiteY1" fmla="*/ 0 h 73756"/>
                <a:gd name="connsiteX2" fmla="*/ 8762998 w 8762998"/>
                <a:gd name="connsiteY2" fmla="*/ 73756 h 73756"/>
                <a:gd name="connsiteX3" fmla="*/ 0 w 8762998"/>
                <a:gd name="connsiteY3" fmla="*/ 73756 h 73756"/>
                <a:gd name="connsiteX4" fmla="*/ 0 w 8762998"/>
                <a:gd name="connsiteY4" fmla="*/ 0 h 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998" h="73756">
                  <a:moveTo>
                    <a:pt x="0" y="0"/>
                  </a:moveTo>
                  <a:lnTo>
                    <a:pt x="8762998" y="0"/>
                  </a:lnTo>
                  <a:lnTo>
                    <a:pt x="8762998" y="73756"/>
                  </a:lnTo>
                  <a:lnTo>
                    <a:pt x="0" y="73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225" tIns="25400" rIns="142240" bIns="25400" numCol="1" spcCol="1270" anchor="t" anchorCtr="0">
              <a:noAutofit/>
            </a:bodyPr>
            <a:lstStyle/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en-US" sz="2000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14668" y="5449824"/>
              <a:ext cx="8305800" cy="630936"/>
            </a:xfrm>
            <a:custGeom>
              <a:avLst/>
              <a:gdLst>
                <a:gd name="connsiteX0" fmla="*/ 0 w 8762998"/>
                <a:gd name="connsiteY0" fmla="*/ 223780 h 1342652"/>
                <a:gd name="connsiteX1" fmla="*/ 223780 w 8762998"/>
                <a:gd name="connsiteY1" fmla="*/ 0 h 1342652"/>
                <a:gd name="connsiteX2" fmla="*/ 8539218 w 8762998"/>
                <a:gd name="connsiteY2" fmla="*/ 0 h 1342652"/>
                <a:gd name="connsiteX3" fmla="*/ 8762998 w 8762998"/>
                <a:gd name="connsiteY3" fmla="*/ 223780 h 1342652"/>
                <a:gd name="connsiteX4" fmla="*/ 8762998 w 8762998"/>
                <a:gd name="connsiteY4" fmla="*/ 1118872 h 1342652"/>
                <a:gd name="connsiteX5" fmla="*/ 8539218 w 8762998"/>
                <a:gd name="connsiteY5" fmla="*/ 1342652 h 1342652"/>
                <a:gd name="connsiteX6" fmla="*/ 223780 w 8762998"/>
                <a:gd name="connsiteY6" fmla="*/ 1342652 h 1342652"/>
                <a:gd name="connsiteX7" fmla="*/ 0 w 8762998"/>
                <a:gd name="connsiteY7" fmla="*/ 1118872 h 1342652"/>
                <a:gd name="connsiteX8" fmla="*/ 0 w 8762998"/>
                <a:gd name="connsiteY8" fmla="*/ 223780 h 134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2998" h="1342652">
                  <a:moveTo>
                    <a:pt x="0" y="223780"/>
                  </a:moveTo>
                  <a:cubicBezTo>
                    <a:pt x="0" y="100190"/>
                    <a:pt x="100190" y="0"/>
                    <a:pt x="223780" y="0"/>
                  </a:cubicBezTo>
                  <a:lnTo>
                    <a:pt x="8539218" y="0"/>
                  </a:lnTo>
                  <a:cubicBezTo>
                    <a:pt x="8662808" y="0"/>
                    <a:pt x="8762998" y="100190"/>
                    <a:pt x="8762998" y="223780"/>
                  </a:cubicBezTo>
                  <a:lnTo>
                    <a:pt x="8762998" y="1118872"/>
                  </a:lnTo>
                  <a:cubicBezTo>
                    <a:pt x="8762998" y="1242462"/>
                    <a:pt x="8662808" y="1342652"/>
                    <a:pt x="8539218" y="1342652"/>
                  </a:cubicBezTo>
                  <a:lnTo>
                    <a:pt x="223780" y="1342652"/>
                  </a:lnTo>
                  <a:cubicBezTo>
                    <a:pt x="100190" y="1342652"/>
                    <a:pt x="0" y="1242462"/>
                    <a:pt x="0" y="1118872"/>
                  </a:cubicBezTo>
                  <a:lnTo>
                    <a:pt x="0" y="223780"/>
                  </a:lnTo>
                  <a:close/>
                </a:path>
              </a:pathLst>
            </a:custGeom>
            <a:solidFill>
              <a:srgbClr val="A8B22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712492"/>
                <a:satOff val="-31596"/>
                <a:lumOff val="-18824"/>
                <a:alphaOff val="0"/>
              </a:schemeClr>
            </a:fillRef>
            <a:effectRef idx="0">
              <a:schemeClr val="accent2">
                <a:hueOff val="1712492"/>
                <a:satOff val="-31596"/>
                <a:lumOff val="-188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23" tIns="134123" rIns="134123" bIns="134123" numCol="1" spcCol="1270" anchor="ctr" anchorCtr="0">
              <a:noAutofit/>
            </a:bodyPr>
            <a:lstStyle/>
            <a:p>
              <a:pPr lvl="0"/>
              <a:r>
                <a:rPr lang="en-US" b="1" dirty="0">
                  <a:solidFill>
                    <a:prstClr val="black"/>
                  </a:solidFill>
                  <a:latin typeface="Constantia" panose="02030602050306030303" pitchFamily="18" charset="0"/>
                  <a:ea typeface="Calibri"/>
                  <a:cs typeface="Times New Roman"/>
                </a:rPr>
                <a:t>Increase Recycled Water Use for Irrigation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52400" y="6553836"/>
              <a:ext cx="8762998" cy="73756"/>
            </a:xfrm>
            <a:custGeom>
              <a:avLst/>
              <a:gdLst>
                <a:gd name="connsiteX0" fmla="*/ 0 w 8762998"/>
                <a:gd name="connsiteY0" fmla="*/ 0 h 73756"/>
                <a:gd name="connsiteX1" fmla="*/ 8762998 w 8762998"/>
                <a:gd name="connsiteY1" fmla="*/ 0 h 73756"/>
                <a:gd name="connsiteX2" fmla="*/ 8762998 w 8762998"/>
                <a:gd name="connsiteY2" fmla="*/ 73756 h 73756"/>
                <a:gd name="connsiteX3" fmla="*/ 0 w 8762998"/>
                <a:gd name="connsiteY3" fmla="*/ 73756 h 73756"/>
                <a:gd name="connsiteX4" fmla="*/ 0 w 8762998"/>
                <a:gd name="connsiteY4" fmla="*/ 0 h 73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2998" h="73756">
                  <a:moveTo>
                    <a:pt x="0" y="0"/>
                  </a:moveTo>
                  <a:lnTo>
                    <a:pt x="8762998" y="0"/>
                  </a:lnTo>
                  <a:lnTo>
                    <a:pt x="8762998" y="73756"/>
                  </a:lnTo>
                  <a:lnTo>
                    <a:pt x="0" y="7375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8225" tIns="22860" rIns="128016" bIns="22860" numCol="1" spcCol="1270" anchor="t" anchorCtr="0">
              <a:noAutofit/>
            </a:bodyPr>
            <a:lstStyle/>
            <a:p>
              <a:pPr marL="171450" lvl="1" indent="-171450" defTabSz="8001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FontTx/>
                <a:buChar char="••"/>
              </a:pPr>
              <a:endParaRPr lang="en-US" dirty="0"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14668" y="1578276"/>
              <a:ext cx="8305800" cy="631524"/>
            </a:xfrm>
            <a:custGeom>
              <a:avLst/>
              <a:gdLst>
                <a:gd name="connsiteX0" fmla="*/ 0 w 8762998"/>
                <a:gd name="connsiteY0" fmla="*/ 195937 h 1175600"/>
                <a:gd name="connsiteX1" fmla="*/ 195937 w 8762998"/>
                <a:gd name="connsiteY1" fmla="*/ 0 h 1175600"/>
                <a:gd name="connsiteX2" fmla="*/ 8567061 w 8762998"/>
                <a:gd name="connsiteY2" fmla="*/ 0 h 1175600"/>
                <a:gd name="connsiteX3" fmla="*/ 8762998 w 8762998"/>
                <a:gd name="connsiteY3" fmla="*/ 195937 h 1175600"/>
                <a:gd name="connsiteX4" fmla="*/ 8762998 w 8762998"/>
                <a:gd name="connsiteY4" fmla="*/ 979663 h 1175600"/>
                <a:gd name="connsiteX5" fmla="*/ 8567061 w 8762998"/>
                <a:gd name="connsiteY5" fmla="*/ 1175600 h 1175600"/>
                <a:gd name="connsiteX6" fmla="*/ 195937 w 8762998"/>
                <a:gd name="connsiteY6" fmla="*/ 1175600 h 1175600"/>
                <a:gd name="connsiteX7" fmla="*/ 0 w 8762998"/>
                <a:gd name="connsiteY7" fmla="*/ 979663 h 1175600"/>
                <a:gd name="connsiteX8" fmla="*/ 0 w 8762998"/>
                <a:gd name="connsiteY8" fmla="*/ 195937 h 117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2998" h="1175600">
                  <a:moveTo>
                    <a:pt x="0" y="195937"/>
                  </a:moveTo>
                  <a:cubicBezTo>
                    <a:pt x="0" y="87724"/>
                    <a:pt x="87724" y="0"/>
                    <a:pt x="195937" y="0"/>
                  </a:cubicBezTo>
                  <a:lnTo>
                    <a:pt x="8567061" y="0"/>
                  </a:lnTo>
                  <a:cubicBezTo>
                    <a:pt x="8675274" y="0"/>
                    <a:pt x="8762998" y="87724"/>
                    <a:pt x="8762998" y="195937"/>
                  </a:cubicBezTo>
                  <a:lnTo>
                    <a:pt x="8762998" y="979663"/>
                  </a:lnTo>
                  <a:cubicBezTo>
                    <a:pt x="8762998" y="1087876"/>
                    <a:pt x="8675274" y="1175600"/>
                    <a:pt x="8567061" y="1175600"/>
                  </a:cubicBezTo>
                  <a:lnTo>
                    <a:pt x="195937" y="1175600"/>
                  </a:lnTo>
                  <a:cubicBezTo>
                    <a:pt x="87724" y="1175600"/>
                    <a:pt x="0" y="1087876"/>
                    <a:pt x="0" y="979663"/>
                  </a:cubicBezTo>
                  <a:lnTo>
                    <a:pt x="0" y="19593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968" tIns="125968" rIns="125968" bIns="125968" numCol="1" spcCol="1270" anchor="ctr" anchorCtr="0">
              <a:noAutofit/>
            </a:bodyPr>
            <a:lstStyle/>
            <a:p>
              <a:pPr defTabSz="800100">
                <a:spcBef>
                  <a:spcPct val="0"/>
                </a:spcBef>
              </a:pPr>
              <a:r>
                <a:rPr lang="en-US" b="1" dirty="0" smtClean="0">
                  <a:solidFill>
                    <a:prstClr val="black"/>
                  </a:solidFill>
                </a:rPr>
                <a:t>Replace Imported Water with Advanced Treated Recycled Water at Seawater Intrusion Barriers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414668" y="4165100"/>
              <a:ext cx="8305800" cy="630936"/>
            </a:xfrm>
            <a:custGeom>
              <a:avLst/>
              <a:gdLst>
                <a:gd name="connsiteX0" fmla="*/ 0 w 8762998"/>
                <a:gd name="connsiteY0" fmla="*/ 223780 h 1342652"/>
                <a:gd name="connsiteX1" fmla="*/ 223780 w 8762998"/>
                <a:gd name="connsiteY1" fmla="*/ 0 h 1342652"/>
                <a:gd name="connsiteX2" fmla="*/ 8539218 w 8762998"/>
                <a:gd name="connsiteY2" fmla="*/ 0 h 1342652"/>
                <a:gd name="connsiteX3" fmla="*/ 8762998 w 8762998"/>
                <a:gd name="connsiteY3" fmla="*/ 223780 h 1342652"/>
                <a:gd name="connsiteX4" fmla="*/ 8762998 w 8762998"/>
                <a:gd name="connsiteY4" fmla="*/ 1118872 h 1342652"/>
                <a:gd name="connsiteX5" fmla="*/ 8539218 w 8762998"/>
                <a:gd name="connsiteY5" fmla="*/ 1342652 h 1342652"/>
                <a:gd name="connsiteX6" fmla="*/ 223780 w 8762998"/>
                <a:gd name="connsiteY6" fmla="*/ 1342652 h 1342652"/>
                <a:gd name="connsiteX7" fmla="*/ 0 w 8762998"/>
                <a:gd name="connsiteY7" fmla="*/ 1118872 h 1342652"/>
                <a:gd name="connsiteX8" fmla="*/ 0 w 8762998"/>
                <a:gd name="connsiteY8" fmla="*/ 223780 h 1342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62998" h="1342652">
                  <a:moveTo>
                    <a:pt x="0" y="223780"/>
                  </a:moveTo>
                  <a:cubicBezTo>
                    <a:pt x="0" y="100190"/>
                    <a:pt x="100190" y="0"/>
                    <a:pt x="223780" y="0"/>
                  </a:cubicBezTo>
                  <a:lnTo>
                    <a:pt x="8539218" y="0"/>
                  </a:lnTo>
                  <a:cubicBezTo>
                    <a:pt x="8662808" y="0"/>
                    <a:pt x="8762998" y="100190"/>
                    <a:pt x="8762998" y="223780"/>
                  </a:cubicBezTo>
                  <a:lnTo>
                    <a:pt x="8762998" y="1118872"/>
                  </a:lnTo>
                  <a:cubicBezTo>
                    <a:pt x="8762998" y="1242462"/>
                    <a:pt x="8662808" y="1342652"/>
                    <a:pt x="8539218" y="1342652"/>
                  </a:cubicBezTo>
                  <a:lnTo>
                    <a:pt x="223780" y="1342652"/>
                  </a:lnTo>
                  <a:cubicBezTo>
                    <a:pt x="100190" y="1342652"/>
                    <a:pt x="0" y="1242462"/>
                    <a:pt x="0" y="1118872"/>
                  </a:cubicBezTo>
                  <a:lnTo>
                    <a:pt x="0" y="22378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141661"/>
                <a:satOff val="-21064"/>
                <a:lumOff val="-12549"/>
                <a:alphaOff val="0"/>
              </a:schemeClr>
            </a:fillRef>
            <a:effectRef idx="0">
              <a:schemeClr val="accent2">
                <a:hueOff val="1141661"/>
                <a:satOff val="-21064"/>
                <a:lumOff val="-125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123" tIns="134123" rIns="134123" bIns="134123" numCol="1" spcCol="1270" anchor="ctr" anchorCtr="0">
              <a:noAutofit/>
            </a:bodyPr>
            <a:lstStyle/>
            <a:p>
              <a:pPr defTabSz="800100">
                <a:spcBef>
                  <a:spcPct val="0"/>
                </a:spcBef>
              </a:pPr>
              <a:r>
                <a:rPr lang="en-US" b="1" dirty="0" smtClean="0">
                  <a:solidFill>
                    <a:prstClr val="black"/>
                  </a:solidFill>
                  <a:ea typeface="Calibri"/>
                  <a:cs typeface="Times New Roman"/>
                </a:rPr>
                <a:t>Expand Existing Goldsworthy De-salter and Increase Groundwater Pumping for Treatment by the Goldsworthy De-salter and Brewer De-salter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4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20000" cy="11604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Projected Impact of Projects on Basin Water Quality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796695"/>
              </p:ext>
            </p:extLst>
          </p:nvPr>
        </p:nvGraphicFramePr>
        <p:xfrm>
          <a:off x="457200" y="1828800"/>
          <a:ext cx="8229600" cy="4323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702629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baseline="0" dirty="0" smtClean="0">
                          <a:latin typeface="Corbel" panose="020B0503020204020204" pitchFamily="34" charset="0"/>
                        </a:rPr>
                        <a:t>Basin/Sub-Basin 	</a:t>
                      </a: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Projected Impact of Future Projects and Baseline Conditions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strike="noStrike" baseline="0" dirty="0" smtClean="0">
                          <a:latin typeface="Corbel" panose="020B0503020204020204" pitchFamily="34" charset="0"/>
                        </a:rPr>
                        <a:t>Change (2010 to 2025) (mg/L) 	</a:t>
                      </a:r>
                      <a:endParaRPr lang="en-US" sz="1800" b="1" i="0" u="none" strike="noStrike" baseline="0" dirty="0" smtClean="0">
                        <a:solidFill>
                          <a:srgbClr val="000000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TDS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Chloride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Nitrate</a:t>
                      </a:r>
                      <a:endParaRPr lang="en-US" b="1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Los Angeles Forebay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-0.6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1.6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0.15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Montebello Forebay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-66.1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-0.7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0.16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Whittier Area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-41.5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-3.1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0.05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Pressure Area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18.8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8.2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0.13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Central Basin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Change (2010 to 2025)</a:t>
                      </a:r>
                    </a:p>
                    <a:p>
                      <a:r>
                        <a:rPr lang="en-US" dirty="0" smtClean="0">
                          <a:latin typeface="Corbel" panose="020B0503020204020204" pitchFamily="34" charset="0"/>
                        </a:rPr>
                        <a:t>      Assimilative Capacity Used (2010 to 2025)(%)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1.1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0.7%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5.6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6.7%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0.14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1.4%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b="1" dirty="0" smtClean="0">
                          <a:latin typeface="Corbel" panose="020B0503020204020204" pitchFamily="34" charset="0"/>
                        </a:rPr>
                        <a:t>West Coast Basin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rbel" panose="020B0503020204020204" pitchFamily="34" charset="0"/>
                        </a:rPr>
                        <a:t>      Change (2010 to 2025)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orbel" panose="020B0503020204020204" pitchFamily="34" charset="0"/>
                        </a:rPr>
                        <a:t>      Assimilative Capacity Used (2010 to 2025)(%)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-58.6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NA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-34.1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NA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0.06</a:t>
                      </a:r>
                    </a:p>
                    <a:p>
                      <a:pPr algn="ctr"/>
                      <a:r>
                        <a:rPr lang="en-US" dirty="0" smtClean="0">
                          <a:latin typeface="Corbel" panose="020B0503020204020204" pitchFamily="34" charset="0"/>
                        </a:rPr>
                        <a:t>0.6%</a:t>
                      </a:r>
                      <a:endParaRPr lang="en-US" dirty="0">
                        <a:latin typeface="Corbel" panose="020B0503020204020204" pitchFamily="34" charset="0"/>
                      </a:endParaRPr>
                    </a:p>
                  </a:txBody>
                  <a:tcPr marL="76235" marR="7623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65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" t="1250" r="1061" b="4861"/>
          <a:stretch/>
        </p:blipFill>
        <p:spPr>
          <a:xfrm>
            <a:off x="669076" y="838200"/>
            <a:ext cx="7789124" cy="5779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0"/>
            <a:ext cx="6859786" cy="762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Monitoring Program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3215" y="5343525"/>
            <a:ext cx="1594985" cy="12518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WRD Presentation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775" y="2438400"/>
            <a:ext cx="5105401" cy="2286000"/>
          </a:xfrm>
        </p:spPr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Stakeholder Process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SNMP Model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Planned Projects and Monitoring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CEQA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5" name="Picture 4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91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po00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610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</a:rPr>
              <a:t>Salt/Nutrient Management Plan (SNMP)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</a:rPr>
              <a:t>for the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solidFill>
                  <a:srgbClr val="000000"/>
                </a:solidFill>
              </a:rPr>
              <a:t>Central Basin </a:t>
            </a:r>
            <a:r>
              <a:rPr lang="en-US" sz="3400" b="1" dirty="0" smtClean="0">
                <a:solidFill>
                  <a:srgbClr val="000000"/>
                </a:solidFill>
              </a:rPr>
              <a:t>&amp; West </a:t>
            </a:r>
            <a:r>
              <a:rPr lang="en-US" sz="3400" b="1" dirty="0">
                <a:solidFill>
                  <a:srgbClr val="000000"/>
                </a:solidFill>
              </a:rPr>
              <a:t>Coast Basin (</a:t>
            </a:r>
            <a:r>
              <a:rPr lang="en-US" sz="3400" b="1" dirty="0" smtClean="0">
                <a:solidFill>
                  <a:srgbClr val="000000"/>
                </a:solidFill>
              </a:rPr>
              <a:t>CBWCB</a:t>
            </a:r>
            <a:r>
              <a:rPr lang="en-US" sz="3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304800" y="5071463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</a:rPr>
              <a:t>February 12, 2015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LARWQCB Board Meeting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 smtClean="0">
                <a:solidFill>
                  <a:srgbClr val="000000"/>
                </a:solidFill>
              </a:rPr>
              <a:t>Presented by WRD on behalf of the CBWCB Stakeholders</a:t>
            </a: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676400" cy="457200"/>
          </a:xfrm>
          <a:noFill/>
        </p:spPr>
        <p:txBody>
          <a:bodyPr/>
          <a:lstStyle/>
          <a:p>
            <a:fld id="{685F8575-EC5B-49F9-9E7B-DCE43E118837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914401"/>
            <a:ext cx="7620000" cy="5943600"/>
            <a:chOff x="960" y="960"/>
            <a:chExt cx="4800" cy="3322"/>
          </a:xfrm>
        </p:grpSpPr>
        <p:pic>
          <p:nvPicPr>
            <p:cNvPr id="41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0" y="960"/>
              <a:ext cx="4800" cy="3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301" name="Text Box 5"/>
            <p:cNvSpPr txBox="1">
              <a:spLocks noChangeArrowheads="1"/>
            </p:cNvSpPr>
            <p:nvPr/>
          </p:nvSpPr>
          <p:spPr bwMode="auto">
            <a:xfrm>
              <a:off x="3792" y="1728"/>
              <a:ext cx="8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0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Gabriel Valley</a:t>
              </a:r>
              <a:endPara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6" name="Text Box 6"/>
            <p:cNvSpPr txBox="1">
              <a:spLocks noChangeArrowheads="1"/>
            </p:cNvSpPr>
            <p:nvPr/>
          </p:nvSpPr>
          <p:spPr bwMode="auto">
            <a:xfrm>
              <a:off x="4992" y="1920"/>
              <a:ext cx="6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i="1" dirty="0">
                  <a:solidFill>
                    <a:srgbClr val="FFFF00"/>
                  </a:solidFill>
                </a:rPr>
                <a:t>Coyote Hills</a:t>
              </a:r>
              <a:endParaRPr lang="en-US" alt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17" name="Text Box 7"/>
            <p:cNvSpPr txBox="1">
              <a:spLocks noChangeArrowheads="1"/>
            </p:cNvSpPr>
            <p:nvPr/>
          </p:nvSpPr>
          <p:spPr bwMode="auto">
            <a:xfrm>
              <a:off x="2016" y="3004"/>
              <a:ext cx="768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i="1" dirty="0">
                  <a:solidFill>
                    <a:srgbClr val="FFFF00"/>
                  </a:solidFill>
                </a:rPr>
                <a:t>Palos Verdes </a:t>
              </a:r>
              <a:endParaRPr lang="en-US" altLang="en-US" sz="1000" i="1" dirty="0" smtClean="0">
                <a:solidFill>
                  <a:srgbClr val="FFFF00"/>
                </a:solidFill>
              </a:endParaRP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i="1" dirty="0" smtClean="0">
                  <a:solidFill>
                    <a:srgbClr val="FFFF00"/>
                  </a:solidFill>
                </a:rPr>
                <a:t>Hills</a:t>
              </a:r>
              <a:endParaRPr lang="en-US" altLang="en-US" sz="1000" i="1" dirty="0">
                <a:solidFill>
                  <a:srgbClr val="FFFF00"/>
                </a:solidFill>
              </a:endParaRPr>
            </a:p>
          </p:txBody>
        </p:sp>
        <p:sp>
          <p:nvSpPr>
            <p:cNvPr id="4118" name="Text Box 8"/>
            <p:cNvSpPr txBox="1">
              <a:spLocks noChangeArrowheads="1"/>
            </p:cNvSpPr>
            <p:nvPr/>
          </p:nvSpPr>
          <p:spPr bwMode="auto">
            <a:xfrm>
              <a:off x="5184" y="1728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i="1" dirty="0">
                  <a:solidFill>
                    <a:srgbClr val="FFFF00"/>
                  </a:solidFill>
                </a:rPr>
                <a:t>Puente Hills</a:t>
              </a:r>
            </a:p>
          </p:txBody>
        </p:sp>
        <p:sp>
          <p:nvSpPr>
            <p:cNvPr id="4119" name="Text Box 9"/>
            <p:cNvSpPr txBox="1">
              <a:spLocks noChangeArrowheads="1"/>
            </p:cNvSpPr>
            <p:nvPr/>
          </p:nvSpPr>
          <p:spPr bwMode="auto">
            <a:xfrm>
              <a:off x="2544" y="1584"/>
              <a:ext cx="6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i="1" dirty="0">
                  <a:solidFill>
                    <a:srgbClr val="FFFF00"/>
                  </a:solidFill>
                </a:rPr>
                <a:t>Merced Hills</a:t>
              </a:r>
            </a:p>
          </p:txBody>
        </p:sp>
        <p:sp>
          <p:nvSpPr>
            <p:cNvPr id="4120" name="Text Box 10"/>
            <p:cNvSpPr txBox="1">
              <a:spLocks noChangeArrowheads="1"/>
            </p:cNvSpPr>
            <p:nvPr/>
          </p:nvSpPr>
          <p:spPr bwMode="auto">
            <a:xfrm>
              <a:off x="960" y="1824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i="1" dirty="0">
                  <a:solidFill>
                    <a:srgbClr val="FFFF00"/>
                  </a:solidFill>
                </a:rPr>
                <a:t>Santa Monica Mtns</a:t>
              </a:r>
              <a:endParaRPr lang="en-US" altLang="en-US" sz="1000" i="1" dirty="0">
                <a:solidFill>
                  <a:srgbClr val="FFFF00"/>
                </a:solidFill>
              </a:endParaRPr>
            </a:p>
          </p:txBody>
        </p:sp>
        <p:sp>
          <p:nvSpPr>
            <p:cNvPr id="823307" name="Text Box 11"/>
            <p:cNvSpPr txBox="1">
              <a:spLocks noChangeArrowheads="1"/>
            </p:cNvSpPr>
            <p:nvPr/>
          </p:nvSpPr>
          <p:spPr bwMode="auto">
            <a:xfrm>
              <a:off x="4848" y="259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200" b="1" i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Long Beach</a:t>
              </a:r>
              <a:endParaRPr lang="en-US" altLang="en-US" sz="1000" i="1" dirty="0">
                <a:solidFill>
                  <a:srgbClr val="FFFF00"/>
                </a:solidFill>
              </a:endParaRPr>
            </a:p>
          </p:txBody>
        </p:sp>
        <p:sp>
          <p:nvSpPr>
            <p:cNvPr id="4122" name="Text Box 12"/>
            <p:cNvSpPr txBox="1">
              <a:spLocks noChangeArrowheads="1"/>
            </p:cNvSpPr>
            <p:nvPr/>
          </p:nvSpPr>
          <p:spPr bwMode="auto">
            <a:xfrm>
              <a:off x="4800" y="2208"/>
              <a:ext cx="81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b="1" i="1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San Gabriel River</a:t>
              </a:r>
            </a:p>
          </p:txBody>
        </p:sp>
        <p:sp>
          <p:nvSpPr>
            <p:cNvPr id="4123" name="Text Box 13"/>
            <p:cNvSpPr txBox="1">
              <a:spLocks noChangeArrowheads="1"/>
            </p:cNvSpPr>
            <p:nvPr/>
          </p:nvSpPr>
          <p:spPr bwMode="auto">
            <a:xfrm>
              <a:off x="3456" y="2304"/>
              <a:ext cx="816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000" b="1" i="1" dirty="0">
                  <a:solidFill>
                    <a:srgbClr val="00FF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Los Angeles River</a:t>
              </a:r>
              <a:endParaRPr lang="en-US" altLang="en-US" sz="1000" i="1" dirty="0">
                <a:solidFill>
                  <a:srgbClr val="00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3310" name="Text Box 14"/>
            <p:cNvSpPr txBox="1">
              <a:spLocks noChangeArrowheads="1"/>
            </p:cNvSpPr>
            <p:nvPr/>
          </p:nvSpPr>
          <p:spPr bwMode="auto">
            <a:xfrm>
              <a:off x="2544" y="1824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 Angeles</a:t>
              </a:r>
              <a:endParaRPr lang="en-US" alt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823311" name="Text Box 15"/>
            <p:cNvSpPr txBox="1">
              <a:spLocks noChangeArrowheads="1"/>
            </p:cNvSpPr>
            <p:nvPr/>
          </p:nvSpPr>
          <p:spPr bwMode="auto">
            <a:xfrm>
              <a:off x="4272" y="1152"/>
              <a:ext cx="13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4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Gabriel Mtns</a:t>
              </a:r>
              <a:endParaRPr lang="en-US" altLang="en-US" sz="2400" i="1" dirty="0">
                <a:solidFill>
                  <a:srgbClr val="FFFF00"/>
                </a:solidFill>
              </a:endParaRPr>
            </a:p>
          </p:txBody>
        </p:sp>
        <p:sp>
          <p:nvSpPr>
            <p:cNvPr id="4126" name="Text Box 16"/>
            <p:cNvSpPr txBox="1">
              <a:spLocks noChangeArrowheads="1"/>
            </p:cNvSpPr>
            <p:nvPr/>
          </p:nvSpPr>
          <p:spPr bwMode="auto">
            <a:xfrm>
              <a:off x="1200" y="3744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400" i="1" dirty="0">
                  <a:solidFill>
                    <a:srgbClr val="FFFF00"/>
                  </a:solidFill>
                </a:rPr>
                <a:t>Pacific Ocean</a:t>
              </a:r>
              <a:endParaRPr lang="en-US" altLang="en-US" sz="1000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100" name="Oval 17"/>
          <p:cNvSpPr>
            <a:spLocks noChangeArrowheads="1"/>
          </p:cNvSpPr>
          <p:nvPr/>
        </p:nvSpPr>
        <p:spPr bwMode="auto">
          <a:xfrm>
            <a:off x="457200" y="4376738"/>
            <a:ext cx="381000" cy="381000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01" name="Line 18"/>
          <p:cNvSpPr>
            <a:spLocks noChangeShapeType="1"/>
          </p:cNvSpPr>
          <p:nvPr/>
        </p:nvSpPr>
        <p:spPr bwMode="auto">
          <a:xfrm>
            <a:off x="6477000" y="3886200"/>
            <a:ext cx="2286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38475" y="3200400"/>
            <a:ext cx="6029325" cy="1447800"/>
            <a:chOff x="1914" y="2016"/>
            <a:chExt cx="3798" cy="912"/>
          </a:xfrm>
        </p:grpSpPr>
        <p:sp>
          <p:nvSpPr>
            <p:cNvPr id="4110" name="Text Box 21"/>
            <p:cNvSpPr txBox="1">
              <a:spLocks noChangeArrowheads="1"/>
            </p:cNvSpPr>
            <p:nvPr/>
          </p:nvSpPr>
          <p:spPr bwMode="auto">
            <a:xfrm rot="884357">
              <a:off x="1914" y="2031"/>
              <a:ext cx="14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1200" b="1" i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Newport-Inglewood Uplift</a:t>
              </a:r>
            </a:p>
          </p:txBody>
        </p:sp>
        <p:sp>
          <p:nvSpPr>
            <p:cNvPr id="4111" name="Line 22"/>
            <p:cNvSpPr>
              <a:spLocks noChangeShapeType="1"/>
            </p:cNvSpPr>
            <p:nvPr/>
          </p:nvSpPr>
          <p:spPr bwMode="auto">
            <a:xfrm>
              <a:off x="1968" y="2016"/>
              <a:ext cx="1824" cy="48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12" name="Line 23"/>
            <p:cNvSpPr>
              <a:spLocks noChangeShapeType="1"/>
            </p:cNvSpPr>
            <p:nvPr/>
          </p:nvSpPr>
          <p:spPr bwMode="auto">
            <a:xfrm>
              <a:off x="3792" y="2496"/>
              <a:ext cx="192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lgDashDot"/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113" name="Rectangle 24"/>
            <p:cNvSpPr>
              <a:spLocks noChangeArrowheads="1"/>
            </p:cNvSpPr>
            <p:nvPr/>
          </p:nvSpPr>
          <p:spPr bwMode="auto">
            <a:xfrm rot="744536">
              <a:off x="3604" y="2584"/>
              <a:ext cx="12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200" b="1" i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Newport-Inglewood Uplift</a:t>
              </a:r>
              <a:endParaRPr lang="en-US" altLang="en-US" sz="1200" b="1" i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559175" y="2714626"/>
            <a:ext cx="3797300" cy="1741488"/>
            <a:chOff x="2242" y="1710"/>
            <a:chExt cx="2392" cy="1097"/>
          </a:xfrm>
        </p:grpSpPr>
        <p:sp>
          <p:nvSpPr>
            <p:cNvPr id="4108" name="WordArt 26"/>
            <p:cNvSpPr>
              <a:spLocks noChangeArrowheads="1" noChangeShapeType="1" noTextEdit="1"/>
            </p:cNvSpPr>
            <p:nvPr/>
          </p:nvSpPr>
          <p:spPr bwMode="auto">
            <a:xfrm rot="1472689">
              <a:off x="2242" y="2310"/>
              <a:ext cx="1526" cy="49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 Black"/>
                </a:rPr>
                <a:t>West Coast Basin</a:t>
              </a:r>
            </a:p>
          </p:txBody>
        </p:sp>
        <p:sp>
          <p:nvSpPr>
            <p:cNvPr id="4109" name="WordArt 27"/>
            <p:cNvSpPr>
              <a:spLocks noChangeArrowheads="1" noChangeShapeType="1" noTextEdit="1"/>
            </p:cNvSpPr>
            <p:nvPr/>
          </p:nvSpPr>
          <p:spPr bwMode="auto">
            <a:xfrm rot="1472689">
              <a:off x="3458" y="1710"/>
              <a:ext cx="1176" cy="49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kern="10" dirty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latin typeface="Arial Black"/>
                </a:rPr>
                <a:t>Central Basin</a:t>
              </a:r>
            </a:p>
          </p:txBody>
        </p:sp>
      </p:grpSp>
      <p:sp>
        <p:nvSpPr>
          <p:cNvPr id="823324" name="Rectangle 28"/>
          <p:cNvSpPr>
            <a:spLocks noChangeArrowheads="1"/>
          </p:cNvSpPr>
          <p:nvPr/>
        </p:nvSpPr>
        <p:spPr bwMode="auto">
          <a:xfrm>
            <a:off x="4267200" y="4724400"/>
            <a:ext cx="4876800" cy="8382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</a:rPr>
              <a:t>~4 Million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people </a:t>
            </a:r>
            <a:endParaRPr lang="en-US" altLang="en-US" sz="2400" b="1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</a:rPr>
              <a:t>(&gt;10% of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California’s population</a:t>
            </a:r>
            <a:r>
              <a:rPr lang="en-US" altLang="en-US" sz="2400" b="1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823325" name="Rectangle 29"/>
          <p:cNvSpPr>
            <a:spLocks noChangeArrowheads="1"/>
          </p:cNvSpPr>
          <p:nvPr/>
        </p:nvSpPr>
        <p:spPr bwMode="auto">
          <a:xfrm flipH="1">
            <a:off x="1523998" y="914400"/>
            <a:ext cx="3743325" cy="457200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FF"/>
                </a:solidFill>
              </a:rPr>
              <a:t>Area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r>
              <a:rPr lang="en-US" altLang="en-US" sz="2400" b="1" dirty="0">
                <a:solidFill>
                  <a:srgbClr val="FFFFFF"/>
                </a:solidFill>
              </a:rPr>
              <a:t> 420 square </a:t>
            </a:r>
            <a:r>
              <a:rPr lang="en-US" altLang="en-US" sz="2400" b="1" dirty="0" smtClean="0">
                <a:solidFill>
                  <a:srgbClr val="FFFFFF"/>
                </a:solidFill>
              </a:rPr>
              <a:t>miles</a:t>
            </a:r>
          </a:p>
        </p:txBody>
      </p:sp>
      <p:sp>
        <p:nvSpPr>
          <p:cNvPr id="823327" name="Freeform 31"/>
          <p:cNvSpPr>
            <a:spLocks/>
          </p:cNvSpPr>
          <p:nvPr/>
        </p:nvSpPr>
        <p:spPr bwMode="auto">
          <a:xfrm>
            <a:off x="638175" y="4273550"/>
            <a:ext cx="2874963" cy="1058863"/>
          </a:xfrm>
          <a:custGeom>
            <a:avLst/>
            <a:gdLst>
              <a:gd name="T0" fmla="*/ 0 w 1811"/>
              <a:gd name="T1" fmla="*/ 2147483647 h 667"/>
              <a:gd name="T2" fmla="*/ 2147483647 w 1811"/>
              <a:gd name="T3" fmla="*/ 2147483647 h 667"/>
              <a:gd name="T4" fmla="*/ 2147483647 w 1811"/>
              <a:gd name="T5" fmla="*/ 0 h 667"/>
              <a:gd name="T6" fmla="*/ 0 60000 65536"/>
              <a:gd name="T7" fmla="*/ 0 60000 65536"/>
              <a:gd name="T8" fmla="*/ 0 60000 65536"/>
              <a:gd name="T9" fmla="*/ 0 w 1811"/>
              <a:gd name="T10" fmla="*/ 0 h 667"/>
              <a:gd name="T11" fmla="*/ 1811 w 1811"/>
              <a:gd name="T12" fmla="*/ 667 h 6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1" h="667">
                <a:moveTo>
                  <a:pt x="0" y="293"/>
                </a:moveTo>
                <a:cubicBezTo>
                  <a:pt x="61" y="334"/>
                  <a:pt x="338" y="667"/>
                  <a:pt x="835" y="479"/>
                </a:cubicBezTo>
                <a:cubicBezTo>
                  <a:pt x="1332" y="291"/>
                  <a:pt x="1685" y="42"/>
                  <a:pt x="1811" y="0"/>
                </a:cubicBezTo>
              </a:path>
            </a:pathLst>
          </a:custGeom>
          <a:noFill/>
          <a:ln w="635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228600" y="152400"/>
            <a:ext cx="8686800" cy="685800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000000"/>
                </a:solidFill>
              </a:rPr>
              <a:t>SNMP Study Area (CBWCB)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31" name="Text Box 38"/>
          <p:cNvSpPr txBox="1">
            <a:spLocks noChangeArrowheads="1"/>
          </p:cNvSpPr>
          <p:nvPr/>
        </p:nvSpPr>
        <p:spPr bwMode="auto">
          <a:xfrm>
            <a:off x="3352800" y="5867400"/>
            <a:ext cx="5791200" cy="830997"/>
          </a:xfrm>
          <a:prstGeom prst="rect">
            <a:avLst/>
          </a:prstGeom>
          <a:solidFill>
            <a:schemeClr val="tx1">
              <a:alpha val="4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Managed Aquifer Recharge conducted to supplement natural groundwater recharge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 flipH="1">
            <a:off x="5029200" y="1676400"/>
            <a:ext cx="3886200" cy="490538"/>
          </a:xfrm>
          <a:prstGeom prst="rect">
            <a:avLst/>
          </a:prstGeom>
          <a:solidFill>
            <a:schemeClr val="tx1">
              <a:alpha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FFFFFF"/>
                </a:solidFill>
              </a:rPr>
              <a:t>43 Cities (highly urbanized)</a:t>
            </a:r>
            <a:endParaRPr lang="en-US" altLang="en-US" sz="2400" b="1" dirty="0">
              <a:solidFill>
                <a:srgbClr val="FFFFFF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85800" cy="457200"/>
          </a:xfrm>
        </p:spPr>
        <p:txBody>
          <a:bodyPr/>
          <a:lstStyle/>
          <a:p>
            <a:pPr>
              <a:defRPr/>
            </a:pPr>
            <a:fld id="{988A4FD4-750A-4E5F-AC29-82E3404F7036}" type="slidenum">
              <a:rPr lang="en-US" sz="2000" smtClean="0">
                <a:solidFill>
                  <a:srgbClr val="000000"/>
                </a:solidFill>
                <a:latin typeface="Times"/>
                <a:cs typeface="Times New Roman" pitchFamily="18" charset="0"/>
              </a:rPr>
              <a:pPr>
                <a:defRPr/>
              </a:pPr>
              <a:t>15</a:t>
            </a:fld>
            <a:endParaRPr lang="en-US" sz="2000" dirty="0">
              <a:solidFill>
                <a:srgbClr val="000000"/>
              </a:solidFill>
              <a:latin typeface="Time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82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66675"/>
            <a:ext cx="8229600" cy="771525"/>
          </a:xfrm>
          <a:prstGeom prst="rect">
            <a:avLst/>
          </a:prstGeom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0000"/>
                </a:solidFill>
              </a:rPr>
              <a:t>Sources of Water in CBWCB</a:t>
            </a:r>
          </a:p>
        </p:txBody>
      </p:sp>
      <p:pic>
        <p:nvPicPr>
          <p:cNvPr id="5124" name="Picture 8" descr="Whittier Narrows Water Reclamation 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419600"/>
            <a:ext cx="2895600" cy="21796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5" name="Picture 26" descr="Img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838200"/>
            <a:ext cx="2879725" cy="21605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126" name="Picture 50" descr="RGWMR Cover_0607Fro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752600"/>
            <a:ext cx="2092325" cy="268763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>
              <a:defRPr/>
            </a:pPr>
            <a:fld id="{988A4FD4-750A-4E5F-AC29-82E3404F7036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762000"/>
            <a:ext cx="5257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itchFamily="34" charset="0"/>
              <a:buChar char="•"/>
              <a:defRPr/>
            </a:pPr>
            <a:endParaRPr lang="en-US" sz="2000" b="1" kern="0" dirty="0" smtClean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IMPORTED WATER:</a:t>
            </a:r>
            <a:r>
              <a:rPr lang="en-U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60% 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from State Water Project, 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Colorado River, or </a:t>
            </a:r>
          </a:p>
          <a:p>
            <a:pPr marL="342900" indent="-342900" eaLnBrk="0" fontAlgn="base" hangingPunct="0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LA Aqueduct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GROUNDWATER:</a:t>
            </a:r>
            <a:r>
              <a:rPr lang="en-US" sz="20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40%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&gt;400 Active Production Wells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defRPr/>
            </a:pPr>
            <a:r>
              <a:rPr lang="en-US" alt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Pump ~245,000 acre-feet/yr</a:t>
            </a:r>
          </a:p>
          <a:p>
            <a:pPr marL="342900" indent="-342900" eaLnBrk="0" fontAlgn="base" hangingPunct="0">
              <a:lnSpc>
                <a:spcPct val="120000"/>
              </a:lnSpc>
              <a:spcAft>
                <a:spcPct val="0"/>
              </a:spcAft>
              <a:buClr>
                <a:srgbClr val="000000"/>
              </a:buClr>
              <a:buSzPct val="150000"/>
              <a:tabLst>
                <a:tab pos="347663" algn="l"/>
              </a:tabLst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  <a:p>
            <a:pPr marL="342900" indent="-342900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Arial" pitchFamily="34" charset="0"/>
              <a:buChar char="•"/>
              <a:defRPr/>
            </a:pPr>
            <a:r>
              <a:rPr lang="en-US" sz="2000" b="1" kern="0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RECYCLED WATER:</a:t>
            </a: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Growing uses (irrigation, industrial applications, groundwater recharge) </a:t>
            </a:r>
          </a:p>
        </p:txBody>
      </p:sp>
    </p:spTree>
    <p:extLst>
      <p:ext uri="{BB962C8B-B14F-4D97-AF65-F5344CB8AC3E}">
        <p14:creationId xmlns:p14="http://schemas.microsoft.com/office/powerpoint/2010/main" val="3562508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3337"/>
          <a:stretch>
            <a:fillRect/>
          </a:stretch>
        </p:blipFill>
        <p:spPr bwMode="auto">
          <a:xfrm>
            <a:off x="0" y="741363"/>
            <a:ext cx="9144000" cy="61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Freeform 3"/>
          <p:cNvSpPr>
            <a:spLocks/>
          </p:cNvSpPr>
          <p:nvPr/>
        </p:nvSpPr>
        <p:spPr bwMode="auto">
          <a:xfrm>
            <a:off x="1504950" y="3284538"/>
            <a:ext cx="1565275" cy="1120775"/>
          </a:xfrm>
          <a:custGeom>
            <a:avLst/>
            <a:gdLst>
              <a:gd name="T0" fmla="*/ 2147483647 w 9863"/>
              <a:gd name="T1" fmla="*/ 2147483647 h 10000"/>
              <a:gd name="T2" fmla="*/ 0 w 9863"/>
              <a:gd name="T3" fmla="*/ 2147483647 h 10000"/>
              <a:gd name="T4" fmla="*/ 2147483647 w 9863"/>
              <a:gd name="T5" fmla="*/ 2147483647 h 10000"/>
              <a:gd name="T6" fmla="*/ 2147483647 w 9863"/>
              <a:gd name="T7" fmla="*/ 2147483647 h 10000"/>
              <a:gd name="T8" fmla="*/ 2147483647 w 9863"/>
              <a:gd name="T9" fmla="*/ 2147483647 h 10000"/>
              <a:gd name="T10" fmla="*/ 2147483647 w 9863"/>
              <a:gd name="T11" fmla="*/ 2147483647 h 10000"/>
              <a:gd name="T12" fmla="*/ 2147483647 w 9863"/>
              <a:gd name="T13" fmla="*/ 2147483647 h 10000"/>
              <a:gd name="T14" fmla="*/ 2147483647 w 9863"/>
              <a:gd name="T15" fmla="*/ 2147483647 h 10000"/>
              <a:gd name="T16" fmla="*/ 2147483647 w 9863"/>
              <a:gd name="T17" fmla="*/ 2147483647 h 10000"/>
              <a:gd name="T18" fmla="*/ 2147483647 w 9863"/>
              <a:gd name="T19" fmla="*/ 2147483647 h 10000"/>
              <a:gd name="T20" fmla="*/ 2147483647 w 9863"/>
              <a:gd name="T21" fmla="*/ 2147483647 h 10000"/>
              <a:gd name="T22" fmla="*/ 2147483647 w 9863"/>
              <a:gd name="T23" fmla="*/ 2147483647 h 10000"/>
              <a:gd name="T24" fmla="*/ 2147483647 w 9863"/>
              <a:gd name="T25" fmla="*/ 2147483647 h 10000"/>
              <a:gd name="T26" fmla="*/ 2147483647 w 9863"/>
              <a:gd name="T27" fmla="*/ 2147483647 h 10000"/>
              <a:gd name="T28" fmla="*/ 2147483647 w 9863"/>
              <a:gd name="T29" fmla="*/ 2147483647 h 10000"/>
              <a:gd name="T30" fmla="*/ 2147483647 w 9863"/>
              <a:gd name="T31" fmla="*/ 2147483647 h 10000"/>
              <a:gd name="T32" fmla="*/ 2147483647 w 9863"/>
              <a:gd name="T33" fmla="*/ 2147483647 h 10000"/>
              <a:gd name="T34" fmla="*/ 2147483647 w 9863"/>
              <a:gd name="T35" fmla="*/ 2147483647 h 10000"/>
              <a:gd name="T36" fmla="*/ 2147483647 w 9863"/>
              <a:gd name="T37" fmla="*/ 2147483647 h 10000"/>
              <a:gd name="T38" fmla="*/ 2147483647 w 9863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63"/>
              <a:gd name="T61" fmla="*/ 0 h 10000"/>
              <a:gd name="T62" fmla="*/ 9863 w 9863"/>
              <a:gd name="T63" fmla="*/ 10000 h 1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63" h="10000">
                <a:moveTo>
                  <a:pt x="97" y="1416"/>
                </a:moveTo>
                <a:cubicBezTo>
                  <a:pt x="64" y="1429"/>
                  <a:pt x="33" y="1444"/>
                  <a:pt x="0" y="1457"/>
                </a:cubicBezTo>
                <a:lnTo>
                  <a:pt x="3011" y="4272"/>
                </a:lnTo>
                <a:lnTo>
                  <a:pt x="5457" y="6789"/>
                </a:lnTo>
                <a:lnTo>
                  <a:pt x="6507" y="8095"/>
                </a:lnTo>
                <a:cubicBezTo>
                  <a:pt x="6530" y="8731"/>
                  <a:pt x="6552" y="9365"/>
                  <a:pt x="6575" y="10000"/>
                </a:cubicBezTo>
                <a:lnTo>
                  <a:pt x="8041" y="9536"/>
                </a:lnTo>
                <a:lnTo>
                  <a:pt x="9655" y="8593"/>
                </a:lnTo>
                <a:cubicBezTo>
                  <a:pt x="9724" y="7958"/>
                  <a:pt x="9794" y="7323"/>
                  <a:pt x="9863" y="6688"/>
                </a:cubicBezTo>
                <a:lnTo>
                  <a:pt x="8190" y="4470"/>
                </a:lnTo>
                <a:lnTo>
                  <a:pt x="6852" y="3162"/>
                </a:lnTo>
                <a:lnTo>
                  <a:pt x="5883" y="2566"/>
                </a:lnTo>
                <a:lnTo>
                  <a:pt x="5249" y="2070"/>
                </a:lnTo>
                <a:lnTo>
                  <a:pt x="3923" y="1457"/>
                </a:lnTo>
                <a:lnTo>
                  <a:pt x="1616" y="1059"/>
                </a:lnTo>
                <a:cubicBezTo>
                  <a:pt x="1431" y="795"/>
                  <a:pt x="1339" y="679"/>
                  <a:pt x="1120" y="464"/>
                </a:cubicBezTo>
                <a:cubicBezTo>
                  <a:pt x="1061" y="414"/>
                  <a:pt x="1257" y="99"/>
                  <a:pt x="1189" y="66"/>
                </a:cubicBezTo>
                <a:cubicBezTo>
                  <a:pt x="1016" y="0"/>
                  <a:pt x="996" y="693"/>
                  <a:pt x="777" y="478"/>
                </a:cubicBezTo>
                <a:cubicBezTo>
                  <a:pt x="212" y="710"/>
                  <a:pt x="807" y="657"/>
                  <a:pt x="484" y="623"/>
                </a:cubicBezTo>
                <a:cubicBezTo>
                  <a:pt x="452" y="915"/>
                  <a:pt x="129" y="1124"/>
                  <a:pt x="97" y="1416"/>
                </a:cubicBezTo>
                <a:close/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168900" y="4008438"/>
            <a:ext cx="2017713" cy="1296987"/>
          </a:xfrm>
          <a:custGeom>
            <a:avLst/>
            <a:gdLst>
              <a:gd name="T0" fmla="*/ 2147483647 w 1192"/>
              <a:gd name="T1" fmla="*/ 2147483647 h 667"/>
              <a:gd name="T2" fmla="*/ 2147483647 w 1192"/>
              <a:gd name="T3" fmla="*/ 2147483647 h 667"/>
              <a:gd name="T4" fmla="*/ 2147483647 w 1192"/>
              <a:gd name="T5" fmla="*/ 2147483647 h 667"/>
              <a:gd name="T6" fmla="*/ 2147483647 w 1192"/>
              <a:gd name="T7" fmla="*/ 2147483647 h 667"/>
              <a:gd name="T8" fmla="*/ 2147483647 w 1192"/>
              <a:gd name="T9" fmla="*/ 2147483647 h 667"/>
              <a:gd name="T10" fmla="*/ 2147483647 w 1192"/>
              <a:gd name="T11" fmla="*/ 2147483647 h 667"/>
              <a:gd name="T12" fmla="*/ 2147483647 w 1192"/>
              <a:gd name="T13" fmla="*/ 2147483647 h 667"/>
              <a:gd name="T14" fmla="*/ 2147483647 w 1192"/>
              <a:gd name="T15" fmla="*/ 2147483647 h 667"/>
              <a:gd name="T16" fmla="*/ 2147483647 w 1192"/>
              <a:gd name="T17" fmla="*/ 2147483647 h 667"/>
              <a:gd name="T18" fmla="*/ 2147483647 w 1192"/>
              <a:gd name="T19" fmla="*/ 2147483647 h 667"/>
              <a:gd name="T20" fmla="*/ 2147483647 w 1192"/>
              <a:gd name="T21" fmla="*/ 2147483647 h 667"/>
              <a:gd name="T22" fmla="*/ 2147483647 w 1192"/>
              <a:gd name="T23" fmla="*/ 0 h 667"/>
              <a:gd name="T24" fmla="*/ 2147483647 w 1192"/>
              <a:gd name="T25" fmla="*/ 0 h 667"/>
              <a:gd name="T26" fmla="*/ 2147483647 w 1192"/>
              <a:gd name="T27" fmla="*/ 2147483647 h 667"/>
              <a:gd name="T28" fmla="*/ 2147483647 w 1192"/>
              <a:gd name="T29" fmla="*/ 2147483647 h 667"/>
              <a:gd name="T30" fmla="*/ 2147483647 w 1192"/>
              <a:gd name="T31" fmla="*/ 2147483647 h 667"/>
              <a:gd name="T32" fmla="*/ 2147483647 w 1192"/>
              <a:gd name="T33" fmla="*/ 2147483647 h 667"/>
              <a:gd name="T34" fmla="*/ 2147483647 w 1192"/>
              <a:gd name="T35" fmla="*/ 2147483647 h 667"/>
              <a:gd name="T36" fmla="*/ 2147483647 w 1192"/>
              <a:gd name="T37" fmla="*/ 2147483647 h 667"/>
              <a:gd name="T38" fmla="*/ 2147483647 w 1192"/>
              <a:gd name="T39" fmla="*/ 2147483647 h 667"/>
              <a:gd name="T40" fmla="*/ 2147483647 w 1192"/>
              <a:gd name="T41" fmla="*/ 2147483647 h 667"/>
              <a:gd name="T42" fmla="*/ 2147483647 w 1192"/>
              <a:gd name="T43" fmla="*/ 2147483647 h 667"/>
              <a:gd name="T44" fmla="*/ 0 w 1192"/>
              <a:gd name="T45" fmla="*/ 2147483647 h 667"/>
              <a:gd name="T46" fmla="*/ 0 w 1192"/>
              <a:gd name="T47" fmla="*/ 2147483647 h 667"/>
              <a:gd name="T48" fmla="*/ 0 w 1192"/>
              <a:gd name="T49" fmla="*/ 2147483647 h 667"/>
              <a:gd name="T50" fmla="*/ 2147483647 w 1192"/>
              <a:gd name="T51" fmla="*/ 2147483647 h 667"/>
              <a:gd name="T52" fmla="*/ 2147483647 w 1192"/>
              <a:gd name="T53" fmla="*/ 2147483647 h 667"/>
              <a:gd name="T54" fmla="*/ 2147483647 w 1192"/>
              <a:gd name="T55" fmla="*/ 2147483647 h 667"/>
              <a:gd name="T56" fmla="*/ 2147483647 w 1192"/>
              <a:gd name="T57" fmla="*/ 2147483647 h 667"/>
              <a:gd name="T58" fmla="*/ 2147483647 w 1192"/>
              <a:gd name="T59" fmla="*/ 2147483647 h 667"/>
              <a:gd name="T60" fmla="*/ 2147483647 w 1192"/>
              <a:gd name="T61" fmla="*/ 2147483647 h 66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92"/>
              <a:gd name="T94" fmla="*/ 0 h 667"/>
              <a:gd name="T95" fmla="*/ 1192 w 1192"/>
              <a:gd name="T96" fmla="*/ 667 h 66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92" h="667">
                <a:moveTo>
                  <a:pt x="336" y="619"/>
                </a:moveTo>
                <a:lnTo>
                  <a:pt x="489" y="622"/>
                </a:lnTo>
                <a:lnTo>
                  <a:pt x="647" y="500"/>
                </a:lnTo>
                <a:lnTo>
                  <a:pt x="786" y="397"/>
                </a:lnTo>
                <a:lnTo>
                  <a:pt x="956" y="330"/>
                </a:lnTo>
                <a:lnTo>
                  <a:pt x="1059" y="258"/>
                </a:lnTo>
                <a:lnTo>
                  <a:pt x="1152" y="235"/>
                </a:lnTo>
                <a:lnTo>
                  <a:pt x="1192" y="130"/>
                </a:lnTo>
                <a:lnTo>
                  <a:pt x="1138" y="82"/>
                </a:lnTo>
                <a:lnTo>
                  <a:pt x="1083" y="100"/>
                </a:lnTo>
                <a:lnTo>
                  <a:pt x="1056" y="91"/>
                </a:lnTo>
                <a:lnTo>
                  <a:pt x="930" y="0"/>
                </a:lnTo>
                <a:lnTo>
                  <a:pt x="859" y="0"/>
                </a:lnTo>
                <a:lnTo>
                  <a:pt x="789" y="14"/>
                </a:lnTo>
                <a:lnTo>
                  <a:pt x="684" y="35"/>
                </a:lnTo>
                <a:lnTo>
                  <a:pt x="592" y="56"/>
                </a:lnTo>
                <a:lnTo>
                  <a:pt x="564" y="210"/>
                </a:lnTo>
                <a:lnTo>
                  <a:pt x="396" y="267"/>
                </a:lnTo>
                <a:lnTo>
                  <a:pt x="304" y="274"/>
                </a:lnTo>
                <a:lnTo>
                  <a:pt x="199" y="302"/>
                </a:lnTo>
                <a:lnTo>
                  <a:pt x="143" y="330"/>
                </a:lnTo>
                <a:lnTo>
                  <a:pt x="59" y="351"/>
                </a:lnTo>
                <a:lnTo>
                  <a:pt x="0" y="427"/>
                </a:lnTo>
                <a:lnTo>
                  <a:pt x="0" y="475"/>
                </a:lnTo>
                <a:lnTo>
                  <a:pt x="0" y="571"/>
                </a:lnTo>
                <a:lnTo>
                  <a:pt x="46" y="579"/>
                </a:lnTo>
                <a:lnTo>
                  <a:pt x="113" y="597"/>
                </a:lnTo>
                <a:lnTo>
                  <a:pt x="192" y="619"/>
                </a:lnTo>
                <a:lnTo>
                  <a:pt x="288" y="619"/>
                </a:lnTo>
                <a:lnTo>
                  <a:pt x="432" y="667"/>
                </a:lnTo>
                <a:lnTo>
                  <a:pt x="384" y="619"/>
                </a:lnTo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8397875" y="4011613"/>
            <a:ext cx="719138" cy="431800"/>
          </a:xfrm>
          <a:custGeom>
            <a:avLst/>
            <a:gdLst>
              <a:gd name="T0" fmla="*/ 2147483647 w 453"/>
              <a:gd name="T1" fmla="*/ 2147483647 h 161"/>
              <a:gd name="T2" fmla="*/ 2147483647 w 453"/>
              <a:gd name="T3" fmla="*/ 2147483647 h 161"/>
              <a:gd name="T4" fmla="*/ 2147483647 w 453"/>
              <a:gd name="T5" fmla="*/ 2147483647 h 161"/>
              <a:gd name="T6" fmla="*/ 2147483647 w 453"/>
              <a:gd name="T7" fmla="*/ 2147483647 h 161"/>
              <a:gd name="T8" fmla="*/ 2147483647 w 453"/>
              <a:gd name="T9" fmla="*/ 2147483647 h 161"/>
              <a:gd name="T10" fmla="*/ 2147483647 w 453"/>
              <a:gd name="T11" fmla="*/ 2147483647 h 161"/>
              <a:gd name="T12" fmla="*/ 0 w 453"/>
              <a:gd name="T13" fmla="*/ 2147483647 h 161"/>
              <a:gd name="T14" fmla="*/ 2147483647 w 453"/>
              <a:gd name="T15" fmla="*/ 0 h 161"/>
              <a:gd name="T16" fmla="*/ 2147483647 w 453"/>
              <a:gd name="T17" fmla="*/ 2147483647 h 161"/>
              <a:gd name="T18" fmla="*/ 2147483647 w 453"/>
              <a:gd name="T19" fmla="*/ 0 h 161"/>
              <a:gd name="T20" fmla="*/ 2147483647 w 453"/>
              <a:gd name="T21" fmla="*/ 2147483647 h 161"/>
              <a:gd name="T22" fmla="*/ 2147483647 w 453"/>
              <a:gd name="T23" fmla="*/ 2147483647 h 161"/>
              <a:gd name="T24" fmla="*/ 2147483647 w 453"/>
              <a:gd name="T25" fmla="*/ 2147483647 h 161"/>
              <a:gd name="T26" fmla="*/ 2147483647 w 453"/>
              <a:gd name="T27" fmla="*/ 2147483647 h 1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53"/>
              <a:gd name="T43" fmla="*/ 0 h 161"/>
              <a:gd name="T44" fmla="*/ 453 w 453"/>
              <a:gd name="T45" fmla="*/ 161 h 1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53" h="161">
                <a:moveTo>
                  <a:pt x="451" y="154"/>
                </a:moveTo>
                <a:lnTo>
                  <a:pt x="326" y="161"/>
                </a:lnTo>
                <a:lnTo>
                  <a:pt x="244" y="132"/>
                </a:lnTo>
                <a:lnTo>
                  <a:pt x="213" y="135"/>
                </a:lnTo>
                <a:lnTo>
                  <a:pt x="134" y="135"/>
                </a:lnTo>
                <a:lnTo>
                  <a:pt x="21" y="118"/>
                </a:lnTo>
                <a:lnTo>
                  <a:pt x="0" y="58"/>
                </a:lnTo>
                <a:lnTo>
                  <a:pt x="24" y="0"/>
                </a:lnTo>
                <a:lnTo>
                  <a:pt x="194" y="5"/>
                </a:lnTo>
                <a:lnTo>
                  <a:pt x="285" y="0"/>
                </a:lnTo>
                <a:lnTo>
                  <a:pt x="374" y="17"/>
                </a:lnTo>
                <a:lnTo>
                  <a:pt x="415" y="48"/>
                </a:lnTo>
                <a:lnTo>
                  <a:pt x="448" y="79"/>
                </a:lnTo>
                <a:lnTo>
                  <a:pt x="453" y="120"/>
                </a:lnTo>
              </a:path>
            </a:pathLst>
          </a:custGeom>
          <a:solidFill>
            <a:srgbClr val="FF0000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816100" y="3305175"/>
            <a:ext cx="969963" cy="944563"/>
          </a:xfrm>
          <a:custGeom>
            <a:avLst/>
            <a:gdLst>
              <a:gd name="T0" fmla="*/ 0 w 542"/>
              <a:gd name="T1" fmla="*/ 0 h 542"/>
              <a:gd name="T2" fmla="*/ 2147483647 w 542"/>
              <a:gd name="T3" fmla="*/ 2147483647 h 542"/>
              <a:gd name="T4" fmla="*/ 2147483647 w 542"/>
              <a:gd name="T5" fmla="*/ 2147483647 h 542"/>
              <a:gd name="T6" fmla="*/ 2147483647 w 542"/>
              <a:gd name="T7" fmla="*/ 2147483647 h 542"/>
              <a:gd name="T8" fmla="*/ 2147483647 w 542"/>
              <a:gd name="T9" fmla="*/ 2147483647 h 542"/>
              <a:gd name="T10" fmla="*/ 2147483647 w 542"/>
              <a:gd name="T11" fmla="*/ 2147483647 h 542"/>
              <a:gd name="T12" fmla="*/ 2147483647 w 542"/>
              <a:gd name="T13" fmla="*/ 2147483647 h 542"/>
              <a:gd name="T14" fmla="*/ 2147483647 w 542"/>
              <a:gd name="T15" fmla="*/ 2147483647 h 542"/>
              <a:gd name="T16" fmla="*/ 2147483647 w 542"/>
              <a:gd name="T17" fmla="*/ 2147483647 h 5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2"/>
              <a:gd name="T28" fmla="*/ 0 h 542"/>
              <a:gd name="T29" fmla="*/ 542 w 542"/>
              <a:gd name="T30" fmla="*/ 542 h 5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2" h="542">
                <a:moveTo>
                  <a:pt x="0" y="0"/>
                </a:moveTo>
                <a:cubicBezTo>
                  <a:pt x="16" y="25"/>
                  <a:pt x="40" y="36"/>
                  <a:pt x="67" y="43"/>
                </a:cubicBezTo>
                <a:cubicBezTo>
                  <a:pt x="96" y="74"/>
                  <a:pt x="141" y="87"/>
                  <a:pt x="115" y="120"/>
                </a:cubicBezTo>
                <a:cubicBezTo>
                  <a:pt x="109" y="138"/>
                  <a:pt x="123" y="201"/>
                  <a:pt x="139" y="220"/>
                </a:cubicBezTo>
                <a:cubicBezTo>
                  <a:pt x="153" y="235"/>
                  <a:pt x="203" y="229"/>
                  <a:pt x="225" y="235"/>
                </a:cubicBezTo>
                <a:cubicBezTo>
                  <a:pt x="258" y="251"/>
                  <a:pt x="304" y="283"/>
                  <a:pt x="341" y="316"/>
                </a:cubicBezTo>
                <a:cubicBezTo>
                  <a:pt x="361" y="338"/>
                  <a:pt x="397" y="339"/>
                  <a:pt x="422" y="364"/>
                </a:cubicBezTo>
                <a:cubicBezTo>
                  <a:pt x="430" y="388"/>
                  <a:pt x="491" y="435"/>
                  <a:pt x="513" y="441"/>
                </a:cubicBezTo>
                <a:cubicBezTo>
                  <a:pt x="529" y="467"/>
                  <a:pt x="534" y="521"/>
                  <a:pt x="542" y="542"/>
                </a:cubicBezTo>
              </a:path>
            </a:pathLst>
          </a:custGeom>
          <a:noFill/>
          <a:ln w="635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2133600"/>
            <a:ext cx="2092496" cy="1015663"/>
          </a:xfrm>
          <a:prstGeom prst="rect">
            <a:avLst/>
          </a:prstGeom>
          <a:solidFill>
            <a:schemeClr val="tx1">
              <a:alpha val="2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West </a:t>
            </a:r>
            <a:r>
              <a:rPr lang="en-US" sz="2000" b="1" dirty="0" smtClean="0">
                <a:solidFill>
                  <a:srgbClr val="FFFF00"/>
                </a:solidFill>
              </a:rPr>
              <a:t>Coast Basin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Barrier </a:t>
            </a:r>
            <a:r>
              <a:rPr lang="en-US" sz="2000" b="1" dirty="0">
                <a:solidFill>
                  <a:srgbClr val="FFFF00"/>
                </a:solidFill>
              </a:rPr>
              <a:t>Project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1950s</a:t>
            </a: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5159375" y="3870325"/>
            <a:ext cx="1498600" cy="933450"/>
          </a:xfrm>
          <a:custGeom>
            <a:avLst/>
            <a:gdLst>
              <a:gd name="T0" fmla="*/ 0 w 902"/>
              <a:gd name="T1" fmla="*/ 2147483647 h 485"/>
              <a:gd name="T2" fmla="*/ 2147483647 w 902"/>
              <a:gd name="T3" fmla="*/ 2147483647 h 485"/>
              <a:gd name="T4" fmla="*/ 2147483647 w 902"/>
              <a:gd name="T5" fmla="*/ 2147483647 h 485"/>
              <a:gd name="T6" fmla="*/ 2147483647 w 902"/>
              <a:gd name="T7" fmla="*/ 2147483647 h 485"/>
              <a:gd name="T8" fmla="*/ 2147483647 w 902"/>
              <a:gd name="T9" fmla="*/ 2147483647 h 485"/>
              <a:gd name="T10" fmla="*/ 2147483647 w 902"/>
              <a:gd name="T11" fmla="*/ 2147483647 h 485"/>
              <a:gd name="T12" fmla="*/ 2147483647 w 902"/>
              <a:gd name="T13" fmla="*/ 2147483647 h 485"/>
              <a:gd name="T14" fmla="*/ 2147483647 w 902"/>
              <a:gd name="T15" fmla="*/ 2147483647 h 485"/>
              <a:gd name="T16" fmla="*/ 2147483647 w 902"/>
              <a:gd name="T17" fmla="*/ 2147483647 h 485"/>
              <a:gd name="T18" fmla="*/ 2147483647 w 902"/>
              <a:gd name="T19" fmla="*/ 2147483647 h 485"/>
              <a:gd name="T20" fmla="*/ 2147483647 w 902"/>
              <a:gd name="T21" fmla="*/ 2147483647 h 485"/>
              <a:gd name="T22" fmla="*/ 2147483647 w 902"/>
              <a:gd name="T23" fmla="*/ 0 h 48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2"/>
              <a:gd name="T37" fmla="*/ 0 h 485"/>
              <a:gd name="T38" fmla="*/ 902 w 902"/>
              <a:gd name="T39" fmla="*/ 485 h 48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2" h="485">
                <a:moveTo>
                  <a:pt x="0" y="485"/>
                </a:moveTo>
                <a:cubicBezTo>
                  <a:pt x="79" y="454"/>
                  <a:pt x="387" y="332"/>
                  <a:pt x="475" y="298"/>
                </a:cubicBezTo>
                <a:cubicBezTo>
                  <a:pt x="494" y="293"/>
                  <a:pt x="510" y="286"/>
                  <a:pt x="528" y="279"/>
                </a:cubicBezTo>
                <a:cubicBezTo>
                  <a:pt x="537" y="275"/>
                  <a:pt x="556" y="269"/>
                  <a:pt x="556" y="269"/>
                </a:cubicBezTo>
                <a:cubicBezTo>
                  <a:pt x="570" y="250"/>
                  <a:pt x="577" y="229"/>
                  <a:pt x="585" y="207"/>
                </a:cubicBezTo>
                <a:cubicBezTo>
                  <a:pt x="577" y="182"/>
                  <a:pt x="575" y="166"/>
                  <a:pt x="556" y="149"/>
                </a:cubicBezTo>
                <a:cubicBezTo>
                  <a:pt x="546" y="120"/>
                  <a:pt x="557" y="136"/>
                  <a:pt x="580" y="130"/>
                </a:cubicBezTo>
                <a:cubicBezTo>
                  <a:pt x="590" y="127"/>
                  <a:pt x="609" y="120"/>
                  <a:pt x="609" y="120"/>
                </a:cubicBezTo>
                <a:cubicBezTo>
                  <a:pt x="662" y="81"/>
                  <a:pt x="591" y="129"/>
                  <a:pt x="652" y="101"/>
                </a:cubicBezTo>
                <a:cubicBezTo>
                  <a:pt x="691" y="83"/>
                  <a:pt x="723" y="63"/>
                  <a:pt x="763" y="48"/>
                </a:cubicBezTo>
                <a:cubicBezTo>
                  <a:pt x="776" y="43"/>
                  <a:pt x="787" y="30"/>
                  <a:pt x="801" y="29"/>
                </a:cubicBezTo>
                <a:cubicBezTo>
                  <a:pt x="843" y="26"/>
                  <a:pt x="860" y="0"/>
                  <a:pt x="902" y="0"/>
                </a:cubicBezTo>
              </a:path>
            </a:pathLst>
          </a:custGeom>
          <a:noFill/>
          <a:ln w="635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72000" y="5257800"/>
            <a:ext cx="1957587" cy="1015663"/>
          </a:xfrm>
          <a:prstGeom prst="rect">
            <a:avLst/>
          </a:prstGeom>
          <a:solidFill>
            <a:schemeClr val="tx1">
              <a:alpha val="2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Dominguez Gap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Barrier Project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1970s</a:t>
            </a:r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8416925" y="3937000"/>
            <a:ext cx="676275" cy="330200"/>
          </a:xfrm>
          <a:custGeom>
            <a:avLst/>
            <a:gdLst>
              <a:gd name="T0" fmla="*/ 0 w 426"/>
              <a:gd name="T1" fmla="*/ 2147483647 h 208"/>
              <a:gd name="T2" fmla="*/ 2147483647 w 426"/>
              <a:gd name="T3" fmla="*/ 2147483647 h 208"/>
              <a:gd name="T4" fmla="*/ 2147483647 w 426"/>
              <a:gd name="T5" fmla="*/ 2147483647 h 208"/>
              <a:gd name="T6" fmla="*/ 2147483647 w 426"/>
              <a:gd name="T7" fmla="*/ 2147483647 h 208"/>
              <a:gd name="T8" fmla="*/ 2147483647 w 426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208"/>
              <a:gd name="T17" fmla="*/ 426 w 426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208">
                <a:moveTo>
                  <a:pt x="0" y="30"/>
                </a:moveTo>
                <a:cubicBezTo>
                  <a:pt x="28" y="28"/>
                  <a:pt x="118" y="18"/>
                  <a:pt x="170" y="16"/>
                </a:cubicBezTo>
                <a:cubicBezTo>
                  <a:pt x="222" y="14"/>
                  <a:pt x="274" y="0"/>
                  <a:pt x="314" y="16"/>
                </a:cubicBezTo>
                <a:cubicBezTo>
                  <a:pt x="354" y="32"/>
                  <a:pt x="394" y="80"/>
                  <a:pt x="410" y="112"/>
                </a:cubicBezTo>
                <a:cubicBezTo>
                  <a:pt x="426" y="144"/>
                  <a:pt x="418" y="176"/>
                  <a:pt x="410" y="208"/>
                </a:cubicBezTo>
              </a:path>
            </a:pathLst>
          </a:custGeom>
          <a:noFill/>
          <a:ln w="635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282208" y="2895600"/>
            <a:ext cx="1861792" cy="1015663"/>
          </a:xfrm>
          <a:prstGeom prst="rect">
            <a:avLst/>
          </a:prstGeom>
          <a:solidFill>
            <a:schemeClr val="tx1">
              <a:alpha val="2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Alamitos Gap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Barrier Project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1960s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195263" y="0"/>
            <a:ext cx="894873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Major Salinity Control Measures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Line 17"/>
          <p:cNvSpPr>
            <a:spLocks noChangeShapeType="1"/>
          </p:cNvSpPr>
          <p:nvPr/>
        </p:nvSpPr>
        <p:spPr bwMode="auto">
          <a:xfrm flipV="1">
            <a:off x="1371600" y="3886200"/>
            <a:ext cx="1219200" cy="354012"/>
          </a:xfrm>
          <a:prstGeom prst="line">
            <a:avLst/>
          </a:prstGeom>
          <a:noFill/>
          <a:ln w="44450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238" name="Text Box 18"/>
          <p:cNvSpPr txBox="1">
            <a:spLocks noChangeArrowheads="1"/>
          </p:cNvSpPr>
          <p:nvPr/>
        </p:nvSpPr>
        <p:spPr bwMode="auto">
          <a:xfrm>
            <a:off x="304800" y="3810000"/>
            <a:ext cx="1219200" cy="101566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FFFF"/>
                </a:solidFill>
              </a:rPr>
              <a:t>Residual “Saline Plume”</a:t>
            </a: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457200" y="5791200"/>
            <a:ext cx="2924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</a:rPr>
              <a:t>Nearly 300 injection wells and 16 miles long</a:t>
            </a: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 rot="876893">
            <a:off x="3017425" y="4759474"/>
            <a:ext cx="1280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</a:rPr>
              <a:t>PV Hills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2590800" y="3505200"/>
            <a:ext cx="409575" cy="228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095928" y="3443555"/>
            <a:ext cx="986319" cy="881865"/>
          </a:xfrm>
          <a:custGeom>
            <a:avLst/>
            <a:gdLst>
              <a:gd name="connsiteX0" fmla="*/ 10274 w 986319"/>
              <a:gd name="connsiteY0" fmla="*/ 8562 h 881865"/>
              <a:gd name="connsiteX1" fmla="*/ 20548 w 986319"/>
              <a:gd name="connsiteY1" fmla="*/ 90755 h 881865"/>
              <a:gd name="connsiteX2" fmla="*/ 10274 w 986319"/>
              <a:gd name="connsiteY2" fmla="*/ 142126 h 881865"/>
              <a:gd name="connsiteX3" fmla="*/ 41097 w 986319"/>
              <a:gd name="connsiteY3" fmla="*/ 193497 h 881865"/>
              <a:gd name="connsiteX4" fmla="*/ 71919 w 986319"/>
              <a:gd name="connsiteY4" fmla="*/ 203771 h 881865"/>
              <a:gd name="connsiteX5" fmla="*/ 164387 w 986319"/>
              <a:gd name="connsiteY5" fmla="*/ 234593 h 881865"/>
              <a:gd name="connsiteX6" fmla="*/ 226032 w 986319"/>
              <a:gd name="connsiteY6" fmla="*/ 255142 h 881865"/>
              <a:gd name="connsiteX7" fmla="*/ 287676 w 986319"/>
              <a:gd name="connsiteY7" fmla="*/ 285964 h 881865"/>
              <a:gd name="connsiteX8" fmla="*/ 390418 w 986319"/>
              <a:gd name="connsiteY8" fmla="*/ 347609 h 881865"/>
              <a:gd name="connsiteX9" fmla="*/ 421241 w 986319"/>
              <a:gd name="connsiteY9" fmla="*/ 357883 h 881865"/>
              <a:gd name="connsiteX10" fmla="*/ 472611 w 986319"/>
              <a:gd name="connsiteY10" fmla="*/ 388706 h 881865"/>
              <a:gd name="connsiteX11" fmla="*/ 513708 w 986319"/>
              <a:gd name="connsiteY11" fmla="*/ 440076 h 881865"/>
              <a:gd name="connsiteX12" fmla="*/ 554805 w 986319"/>
              <a:gd name="connsiteY12" fmla="*/ 481173 h 881865"/>
              <a:gd name="connsiteX13" fmla="*/ 616450 w 986319"/>
              <a:gd name="connsiteY13" fmla="*/ 532544 h 881865"/>
              <a:gd name="connsiteX14" fmla="*/ 657546 w 986319"/>
              <a:gd name="connsiteY14" fmla="*/ 573641 h 881865"/>
              <a:gd name="connsiteX15" fmla="*/ 667820 w 986319"/>
              <a:gd name="connsiteY15" fmla="*/ 604463 h 881865"/>
              <a:gd name="connsiteX16" fmla="*/ 688369 w 986319"/>
              <a:gd name="connsiteY16" fmla="*/ 625011 h 881865"/>
              <a:gd name="connsiteX17" fmla="*/ 698643 w 986319"/>
              <a:gd name="connsiteY17" fmla="*/ 655834 h 881865"/>
              <a:gd name="connsiteX18" fmla="*/ 739739 w 986319"/>
              <a:gd name="connsiteY18" fmla="*/ 696930 h 881865"/>
              <a:gd name="connsiteX19" fmla="*/ 750014 w 986319"/>
              <a:gd name="connsiteY19" fmla="*/ 830494 h 881865"/>
              <a:gd name="connsiteX20" fmla="*/ 760288 w 986319"/>
              <a:gd name="connsiteY20" fmla="*/ 861317 h 881865"/>
              <a:gd name="connsiteX21" fmla="*/ 821933 w 986319"/>
              <a:gd name="connsiteY21" fmla="*/ 881865 h 881865"/>
              <a:gd name="connsiteX22" fmla="*/ 893852 w 986319"/>
              <a:gd name="connsiteY22" fmla="*/ 861317 h 881865"/>
              <a:gd name="connsiteX23" fmla="*/ 914400 w 986319"/>
              <a:gd name="connsiteY23" fmla="*/ 830494 h 881865"/>
              <a:gd name="connsiteX24" fmla="*/ 945223 w 986319"/>
              <a:gd name="connsiteY24" fmla="*/ 809946 h 881865"/>
              <a:gd name="connsiteX25" fmla="*/ 965771 w 986319"/>
              <a:gd name="connsiteY25" fmla="*/ 779124 h 881865"/>
              <a:gd name="connsiteX26" fmla="*/ 986319 w 986319"/>
              <a:gd name="connsiteY26" fmla="*/ 717479 h 881865"/>
              <a:gd name="connsiteX27" fmla="*/ 965771 w 986319"/>
              <a:gd name="connsiteY27" fmla="*/ 573641 h 881865"/>
              <a:gd name="connsiteX28" fmla="*/ 945223 w 986319"/>
              <a:gd name="connsiteY28" fmla="*/ 542818 h 881865"/>
              <a:gd name="connsiteX29" fmla="*/ 934948 w 986319"/>
              <a:gd name="connsiteY29" fmla="*/ 511996 h 881865"/>
              <a:gd name="connsiteX30" fmla="*/ 883578 w 986319"/>
              <a:gd name="connsiteY30" fmla="*/ 470899 h 881865"/>
              <a:gd name="connsiteX31" fmla="*/ 811659 w 986319"/>
              <a:gd name="connsiteY31" fmla="*/ 409254 h 881865"/>
              <a:gd name="connsiteX32" fmla="*/ 780836 w 986319"/>
              <a:gd name="connsiteY32" fmla="*/ 398980 h 881865"/>
              <a:gd name="connsiteX33" fmla="*/ 750014 w 986319"/>
              <a:gd name="connsiteY33" fmla="*/ 378432 h 881865"/>
              <a:gd name="connsiteX34" fmla="*/ 729465 w 986319"/>
              <a:gd name="connsiteY34" fmla="*/ 357883 h 881865"/>
              <a:gd name="connsiteX35" fmla="*/ 667820 w 986319"/>
              <a:gd name="connsiteY35" fmla="*/ 337335 h 881865"/>
              <a:gd name="connsiteX36" fmla="*/ 636998 w 986319"/>
              <a:gd name="connsiteY36" fmla="*/ 316787 h 881865"/>
              <a:gd name="connsiteX37" fmla="*/ 616450 w 986319"/>
              <a:gd name="connsiteY37" fmla="*/ 296238 h 881865"/>
              <a:gd name="connsiteX38" fmla="*/ 585627 w 986319"/>
              <a:gd name="connsiteY38" fmla="*/ 285964 h 881865"/>
              <a:gd name="connsiteX39" fmla="*/ 554805 w 986319"/>
              <a:gd name="connsiteY39" fmla="*/ 265416 h 881865"/>
              <a:gd name="connsiteX40" fmla="*/ 534256 w 986319"/>
              <a:gd name="connsiteY40" fmla="*/ 244867 h 881865"/>
              <a:gd name="connsiteX41" fmla="*/ 503434 w 986319"/>
              <a:gd name="connsiteY41" fmla="*/ 234593 h 881865"/>
              <a:gd name="connsiteX42" fmla="*/ 452063 w 986319"/>
              <a:gd name="connsiteY42" fmla="*/ 183223 h 881865"/>
              <a:gd name="connsiteX43" fmla="*/ 431515 w 986319"/>
              <a:gd name="connsiteY43" fmla="*/ 162674 h 881865"/>
              <a:gd name="connsiteX44" fmla="*/ 328773 w 986319"/>
              <a:gd name="connsiteY44" fmla="*/ 131852 h 881865"/>
              <a:gd name="connsiteX45" fmla="*/ 267128 w 986319"/>
              <a:gd name="connsiteY45" fmla="*/ 111303 h 881865"/>
              <a:gd name="connsiteX46" fmla="*/ 236306 w 986319"/>
              <a:gd name="connsiteY46" fmla="*/ 101029 h 881865"/>
              <a:gd name="connsiteX47" fmla="*/ 143838 w 986319"/>
              <a:gd name="connsiteY47" fmla="*/ 80481 h 881865"/>
              <a:gd name="connsiteX48" fmla="*/ 82193 w 986319"/>
              <a:gd name="connsiteY48" fmla="*/ 39384 h 881865"/>
              <a:gd name="connsiteX49" fmla="*/ 10274 w 986319"/>
              <a:gd name="connsiteY49" fmla="*/ 8562 h 88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86319" h="881865">
                <a:moveTo>
                  <a:pt x="10274" y="8562"/>
                </a:moveTo>
                <a:cubicBezTo>
                  <a:pt x="0" y="17124"/>
                  <a:pt x="20548" y="63144"/>
                  <a:pt x="20548" y="90755"/>
                </a:cubicBezTo>
                <a:cubicBezTo>
                  <a:pt x="20548" y="108218"/>
                  <a:pt x="10274" y="124663"/>
                  <a:pt x="10274" y="142126"/>
                </a:cubicBezTo>
                <a:cubicBezTo>
                  <a:pt x="10274" y="161522"/>
                  <a:pt x="24820" y="183731"/>
                  <a:pt x="41097" y="193497"/>
                </a:cubicBezTo>
                <a:cubicBezTo>
                  <a:pt x="50383" y="199069"/>
                  <a:pt x="61645" y="200346"/>
                  <a:pt x="71919" y="203771"/>
                </a:cubicBezTo>
                <a:cubicBezTo>
                  <a:pt x="113319" y="245169"/>
                  <a:pt x="73562" y="213633"/>
                  <a:pt x="164387" y="234593"/>
                </a:cubicBezTo>
                <a:cubicBezTo>
                  <a:pt x="185492" y="239464"/>
                  <a:pt x="208010" y="243127"/>
                  <a:pt x="226032" y="255142"/>
                </a:cubicBezTo>
                <a:cubicBezTo>
                  <a:pt x="265865" y="281697"/>
                  <a:pt x="245140" y="271785"/>
                  <a:pt x="287676" y="285964"/>
                </a:cubicBezTo>
                <a:cubicBezTo>
                  <a:pt x="344089" y="342377"/>
                  <a:pt x="310394" y="320935"/>
                  <a:pt x="390418" y="347609"/>
                </a:cubicBezTo>
                <a:lnTo>
                  <a:pt x="421241" y="357883"/>
                </a:lnTo>
                <a:cubicBezTo>
                  <a:pt x="473301" y="409945"/>
                  <a:pt x="405930" y="348698"/>
                  <a:pt x="472611" y="388706"/>
                </a:cubicBezTo>
                <a:cubicBezTo>
                  <a:pt x="493187" y="401051"/>
                  <a:pt x="498883" y="422780"/>
                  <a:pt x="513708" y="440076"/>
                </a:cubicBezTo>
                <a:cubicBezTo>
                  <a:pt x="526316" y="454785"/>
                  <a:pt x="541106" y="467474"/>
                  <a:pt x="554805" y="481173"/>
                </a:cubicBezTo>
                <a:cubicBezTo>
                  <a:pt x="594360" y="520729"/>
                  <a:pt x="573535" y="503935"/>
                  <a:pt x="616450" y="532544"/>
                </a:cubicBezTo>
                <a:cubicBezTo>
                  <a:pt x="643847" y="614736"/>
                  <a:pt x="602751" y="518845"/>
                  <a:pt x="657546" y="573641"/>
                </a:cubicBezTo>
                <a:cubicBezTo>
                  <a:pt x="665204" y="581299"/>
                  <a:pt x="662248" y="595177"/>
                  <a:pt x="667820" y="604463"/>
                </a:cubicBezTo>
                <a:cubicBezTo>
                  <a:pt x="672804" y="612769"/>
                  <a:pt x="681519" y="618162"/>
                  <a:pt x="688369" y="625011"/>
                </a:cubicBezTo>
                <a:cubicBezTo>
                  <a:pt x="691794" y="635285"/>
                  <a:pt x="690985" y="648176"/>
                  <a:pt x="698643" y="655834"/>
                </a:cubicBezTo>
                <a:cubicBezTo>
                  <a:pt x="753438" y="710631"/>
                  <a:pt x="712341" y="614736"/>
                  <a:pt x="739739" y="696930"/>
                </a:cubicBezTo>
                <a:cubicBezTo>
                  <a:pt x="743164" y="741451"/>
                  <a:pt x="744475" y="786186"/>
                  <a:pt x="750014" y="830494"/>
                </a:cubicBezTo>
                <a:cubicBezTo>
                  <a:pt x="751357" y="841240"/>
                  <a:pt x="751475" y="855022"/>
                  <a:pt x="760288" y="861317"/>
                </a:cubicBezTo>
                <a:cubicBezTo>
                  <a:pt x="777913" y="873907"/>
                  <a:pt x="821933" y="881865"/>
                  <a:pt x="821933" y="881865"/>
                </a:cubicBezTo>
                <a:cubicBezTo>
                  <a:pt x="824617" y="881194"/>
                  <a:pt x="887153" y="866676"/>
                  <a:pt x="893852" y="861317"/>
                </a:cubicBezTo>
                <a:cubicBezTo>
                  <a:pt x="903494" y="853603"/>
                  <a:pt x="905669" y="839225"/>
                  <a:pt x="914400" y="830494"/>
                </a:cubicBezTo>
                <a:cubicBezTo>
                  <a:pt x="923131" y="821763"/>
                  <a:pt x="934949" y="816795"/>
                  <a:pt x="945223" y="809946"/>
                </a:cubicBezTo>
                <a:cubicBezTo>
                  <a:pt x="952072" y="799672"/>
                  <a:pt x="960756" y="790408"/>
                  <a:pt x="965771" y="779124"/>
                </a:cubicBezTo>
                <a:cubicBezTo>
                  <a:pt x="974568" y="759331"/>
                  <a:pt x="986319" y="717479"/>
                  <a:pt x="986319" y="717479"/>
                </a:cubicBezTo>
                <a:cubicBezTo>
                  <a:pt x="984507" y="699359"/>
                  <a:pt x="980345" y="607647"/>
                  <a:pt x="965771" y="573641"/>
                </a:cubicBezTo>
                <a:cubicBezTo>
                  <a:pt x="960907" y="562291"/>
                  <a:pt x="950745" y="553862"/>
                  <a:pt x="945223" y="542818"/>
                </a:cubicBezTo>
                <a:cubicBezTo>
                  <a:pt x="940380" y="533132"/>
                  <a:pt x="940520" y="521282"/>
                  <a:pt x="934948" y="511996"/>
                </a:cubicBezTo>
                <a:cubicBezTo>
                  <a:pt x="922602" y="491420"/>
                  <a:pt x="900875" y="485725"/>
                  <a:pt x="883578" y="470899"/>
                </a:cubicBezTo>
                <a:cubicBezTo>
                  <a:pt x="848190" y="440566"/>
                  <a:pt x="849397" y="428123"/>
                  <a:pt x="811659" y="409254"/>
                </a:cubicBezTo>
                <a:cubicBezTo>
                  <a:pt x="801972" y="404411"/>
                  <a:pt x="791110" y="402405"/>
                  <a:pt x="780836" y="398980"/>
                </a:cubicBezTo>
                <a:cubicBezTo>
                  <a:pt x="770562" y="392131"/>
                  <a:pt x="759656" y="386146"/>
                  <a:pt x="750014" y="378432"/>
                </a:cubicBezTo>
                <a:cubicBezTo>
                  <a:pt x="742450" y="372381"/>
                  <a:pt x="738129" y="362215"/>
                  <a:pt x="729465" y="357883"/>
                </a:cubicBezTo>
                <a:cubicBezTo>
                  <a:pt x="710092" y="348196"/>
                  <a:pt x="667820" y="337335"/>
                  <a:pt x="667820" y="337335"/>
                </a:cubicBezTo>
                <a:cubicBezTo>
                  <a:pt x="657546" y="330486"/>
                  <a:pt x="646640" y="324501"/>
                  <a:pt x="636998" y="316787"/>
                </a:cubicBezTo>
                <a:cubicBezTo>
                  <a:pt x="629434" y="310736"/>
                  <a:pt x="624756" y="301222"/>
                  <a:pt x="616450" y="296238"/>
                </a:cubicBezTo>
                <a:cubicBezTo>
                  <a:pt x="607163" y="290666"/>
                  <a:pt x="595901" y="289389"/>
                  <a:pt x="585627" y="285964"/>
                </a:cubicBezTo>
                <a:cubicBezTo>
                  <a:pt x="575353" y="279115"/>
                  <a:pt x="564447" y="273130"/>
                  <a:pt x="554805" y="265416"/>
                </a:cubicBezTo>
                <a:cubicBezTo>
                  <a:pt x="547241" y="259365"/>
                  <a:pt x="542562" y="249851"/>
                  <a:pt x="534256" y="244867"/>
                </a:cubicBezTo>
                <a:cubicBezTo>
                  <a:pt x="524970" y="239295"/>
                  <a:pt x="513708" y="238018"/>
                  <a:pt x="503434" y="234593"/>
                </a:cubicBezTo>
                <a:cubicBezTo>
                  <a:pt x="468205" y="181753"/>
                  <a:pt x="500989" y="222365"/>
                  <a:pt x="452063" y="183223"/>
                </a:cubicBezTo>
                <a:cubicBezTo>
                  <a:pt x="444499" y="177172"/>
                  <a:pt x="440179" y="167006"/>
                  <a:pt x="431515" y="162674"/>
                </a:cubicBezTo>
                <a:cubicBezTo>
                  <a:pt x="395189" y="144511"/>
                  <a:pt x="365644" y="142913"/>
                  <a:pt x="328773" y="131852"/>
                </a:cubicBezTo>
                <a:cubicBezTo>
                  <a:pt x="308027" y="125628"/>
                  <a:pt x="287676" y="118153"/>
                  <a:pt x="267128" y="111303"/>
                </a:cubicBezTo>
                <a:cubicBezTo>
                  <a:pt x="256854" y="107878"/>
                  <a:pt x="246988" y="102809"/>
                  <a:pt x="236306" y="101029"/>
                </a:cubicBezTo>
                <a:cubicBezTo>
                  <a:pt x="163978" y="88975"/>
                  <a:pt x="194424" y="97342"/>
                  <a:pt x="143838" y="80481"/>
                </a:cubicBezTo>
                <a:cubicBezTo>
                  <a:pt x="123290" y="66782"/>
                  <a:pt x="105622" y="47194"/>
                  <a:pt x="82193" y="39384"/>
                </a:cubicBezTo>
                <a:cubicBezTo>
                  <a:pt x="42182" y="26047"/>
                  <a:pt x="20548" y="0"/>
                  <a:pt x="10274" y="8562"/>
                </a:cubicBezTo>
                <a:close/>
              </a:path>
            </a:pathLst>
          </a:custGeom>
          <a:noFill/>
          <a:ln w="63500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FFFF"/>
              </a:solidFill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2667000" y="3810000"/>
            <a:ext cx="304800" cy="304800"/>
          </a:xfrm>
          <a:prstGeom prst="star5">
            <a:avLst/>
          </a:prstGeom>
          <a:solidFill>
            <a:srgbClr val="3333FF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2819400" y="3810000"/>
            <a:ext cx="304800" cy="304800"/>
          </a:xfrm>
          <a:prstGeom prst="star5">
            <a:avLst/>
          </a:prstGeom>
          <a:solidFill>
            <a:srgbClr val="3333FF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124200" y="2286000"/>
            <a:ext cx="1608133" cy="1015663"/>
          </a:xfrm>
          <a:prstGeom prst="rect">
            <a:avLst/>
          </a:prstGeom>
          <a:solidFill>
            <a:schemeClr val="tx1">
              <a:alpha val="2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Goldsworthy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Desalter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2002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429000" y="3581400"/>
            <a:ext cx="1095172" cy="1015663"/>
          </a:xfrm>
          <a:prstGeom prst="rect">
            <a:avLst/>
          </a:prstGeom>
          <a:solidFill>
            <a:schemeClr val="tx1">
              <a:alpha val="22000"/>
            </a:schemeClr>
          </a:solidFill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Brewer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Desalter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</a:rPr>
              <a:t>1993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25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85800" cy="457200"/>
          </a:xfrm>
        </p:spPr>
        <p:txBody>
          <a:bodyPr/>
          <a:lstStyle/>
          <a:p>
            <a:pPr>
              <a:defRPr/>
            </a:pPr>
            <a:fld id="{988A4FD4-750A-4E5F-AC29-82E3404F7036}" type="slidenum">
              <a:rPr lang="en-US" sz="2000" smtClean="0">
                <a:solidFill>
                  <a:srgbClr val="000000"/>
                </a:solidFill>
                <a:latin typeface="Times"/>
                <a:cs typeface="Times New Roman" pitchFamily="18" charset="0"/>
              </a:rPr>
              <a:pPr>
                <a:defRPr/>
              </a:pPr>
              <a:t>17</a:t>
            </a:fld>
            <a:endParaRPr lang="en-US" sz="2000" dirty="0">
              <a:solidFill>
                <a:srgbClr val="000000"/>
              </a:solidFill>
              <a:latin typeface="Times"/>
              <a:cs typeface="Times New Roman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693738"/>
          </a:xfrm>
          <a:prstGeom prst="rect">
            <a:avLst/>
          </a:prstGeom>
          <a:solidFill>
            <a:schemeClr val="tx1">
              <a:alpha val="3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Verdana" pitchFamily="34" charset="0"/>
              </a:rPr>
              <a:t>Excessive pumping between 1900 and 1950s caused </a:t>
            </a:r>
            <a:r>
              <a:rPr lang="en-US" altLang="en-US" b="1" dirty="0">
                <a:solidFill>
                  <a:srgbClr val="FFFFFF"/>
                </a:solidFill>
                <a:latin typeface="Verdana" pitchFamily="34" charset="0"/>
              </a:rPr>
              <a:t>groundwater </a:t>
            </a:r>
            <a:endParaRPr lang="en-US" altLang="en-US" b="1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FFFFFF"/>
                </a:solidFill>
                <a:latin typeface="Verdana" pitchFamily="34" charset="0"/>
              </a:rPr>
              <a:t>levels to drop below sea level, which resulted in seawater intrusion</a:t>
            </a:r>
            <a:endParaRPr lang="en-US" altLang="en-US" b="1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926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3" grpId="0" animBg="1"/>
      <p:bldP spid="9224" grpId="0" animBg="1"/>
      <p:bldP spid="9225" grpId="0" animBg="1"/>
      <p:bldP spid="9226" grpId="0" animBg="1"/>
      <p:bldP spid="9227" grpId="0" animBg="1"/>
      <p:bldP spid="9237" grpId="0" animBg="1"/>
      <p:bldP spid="9238" grpId="0"/>
      <p:bldP spid="9232" grpId="0"/>
      <p:bldP spid="24" grpId="0" animBg="1"/>
      <p:bldP spid="23" grpId="0" animBg="1"/>
      <p:bldP spid="27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>
              <a:defRPr/>
            </a:pPr>
            <a:fld id="{6C2122F2-EFAF-4AFB-831B-098DB20977A9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917236" y="378635"/>
            <a:ext cx="718760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SNMP Stakeholders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1357073" y="1531880"/>
            <a:ext cx="6477000" cy="1981891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pic>
        <p:nvPicPr>
          <p:cNvPr id="7" name="Picture 10" descr="wrdlogo_color_11-03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87274"/>
            <a:ext cx="1545332" cy="486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40" y="2961773"/>
            <a:ext cx="2655464" cy="693607"/>
          </a:xfrm>
          <a:prstGeom prst="rect">
            <a:avLst/>
          </a:prstGeom>
        </p:spPr>
      </p:pic>
      <p:pic>
        <p:nvPicPr>
          <p:cNvPr id="8" name="Picture 2" descr="http://upload.wikimedia.org/wikipedia/en/5/5a/Los_Angeles_County_Department_of_Public_Works_seal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8007" y="1653549"/>
            <a:ext cx="887413" cy="8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West Basin Municipal Water District Logo.t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0754" y="1573676"/>
            <a:ext cx="903319" cy="8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http://ww1.experiencela.com/uploads/20031124193736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22933" y="3013658"/>
            <a:ext cx="836329" cy="66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6040" y="3997960"/>
          <a:ext cx="8991600" cy="2844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71800"/>
                <a:gridCol w="3505200"/>
                <a:gridCol w="2514600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smtClean="0">
                          <a:latin typeface="Arial Black" panose="020B0A04020102020204" pitchFamily="34" charset="0"/>
                        </a:rPr>
                        <a:t>Other SNMP Stakeholders</a:t>
                      </a:r>
                      <a:endParaRPr lang="en-US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Regulatory Agencies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Water Purveyor</a:t>
                      </a:r>
                      <a:r>
                        <a:rPr lang="en-US" sz="1600" baseline="0" dirty="0" smtClean="0"/>
                        <a:t>s &amp; Water Associations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Environmental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Groups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Angeles Regional Water Quality Control Board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 Department of Public Health </a:t>
                      </a:r>
                    </a:p>
                    <a:p>
                      <a:pPr marL="173038" indent="0"/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(SWRCB Division of Drinking Water)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California Department of Water Resources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Metropolitan Water District of Southern California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Los Angeles, Bureau of Sanitation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Basin Municipal Water District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Central Basin Water Association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Compton, Municipal Water Department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Inglewood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Long Beach Water Department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Manhattan Beach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City of Torrance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Golden State Water Company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West Basin Water Association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Council for Watershed Health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Heal the Bay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California, Los Angeles, Institute for Environment and Stability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Santa Monica Bay Restoration Commission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Resources Defense Council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Friends of Los Angeles River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7"/>
          <p:cNvSpPr txBox="1">
            <a:spLocks noChangeArrowheads="1"/>
          </p:cNvSpPr>
          <p:nvPr/>
        </p:nvSpPr>
        <p:spPr bwMode="auto">
          <a:xfrm>
            <a:off x="2075420" y="2142118"/>
            <a:ext cx="4855334" cy="70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3600" b="1" kern="0" dirty="0" smtClean="0">
                <a:solidFill>
                  <a:srgbClr val="FF0000"/>
                </a:solidFill>
                <a:effectLst>
                  <a:glow rad="635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Funding Partners</a:t>
            </a:r>
          </a:p>
        </p:txBody>
      </p:sp>
    </p:spTree>
    <p:extLst>
      <p:ext uri="{BB962C8B-B14F-4D97-AF65-F5344CB8AC3E}">
        <p14:creationId xmlns:p14="http://schemas.microsoft.com/office/powerpoint/2010/main" val="126946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533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dirty="0" smtClean="0"/>
              <a:t>SNMP Stakeholder </a:t>
            </a:r>
            <a:r>
              <a:rPr lang="en-US" sz="3200" b="1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839200" cy="4347795"/>
          </a:xfrm>
          <a:solidFill>
            <a:schemeClr val="bg1"/>
          </a:solidFill>
        </p:spPr>
        <p:txBody>
          <a:bodyPr>
            <a:noAutofit/>
          </a:bodyPr>
          <a:lstStyle/>
          <a:p>
            <a:pPr defTabSz="82296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233863" algn="l"/>
                <a:tab pos="4572000" algn="l"/>
              </a:tabLst>
              <a:defRPr/>
            </a:pPr>
            <a:r>
              <a:rPr lang="en-US" sz="2000" b="1" dirty="0" smtClean="0"/>
              <a:t>Multiple opportunities for stakeholder participation and collaboration</a:t>
            </a:r>
            <a:r>
              <a:rPr lang="en-US" sz="2000" b="1" kern="0" dirty="0" smtClean="0"/>
              <a:t>:</a:t>
            </a:r>
          </a:p>
          <a:p>
            <a:pPr lvl="1" indent="-342900" defTabSz="8229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dirty="0" smtClean="0"/>
              <a:t>Seven SNMP Stakeholder Workshops h</a:t>
            </a:r>
            <a:r>
              <a:rPr lang="en-US" sz="2000" kern="0" dirty="0" smtClean="0"/>
              <a:t>osted by WRD &amp; also attended by LARWQCB staff</a:t>
            </a:r>
          </a:p>
          <a:p>
            <a:pPr lvl="1" indent="-342900" defTabSz="8229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kern="0" dirty="0" smtClean="0"/>
              <a:t>Presentations at LARWQCB Workshops, to regional planning meetings/groups, conferences, etc.</a:t>
            </a:r>
          </a:p>
          <a:p>
            <a:pPr lvl="1" indent="-342900" defTabSz="8229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dirty="0" smtClean="0"/>
              <a:t>CEQA Scoping Meeting held on Oct 21, 2013</a:t>
            </a:r>
            <a:endParaRPr lang="en-US" sz="2000" kern="0" dirty="0" smtClean="0"/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Six Technical Memoranda issued for 30-day public &amp; LARWQCB review</a:t>
            </a:r>
          </a:p>
          <a:p>
            <a:pPr defTabSz="82296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233863" algn="l"/>
                <a:tab pos="4572000" algn="l"/>
              </a:tabLst>
              <a:defRPr/>
            </a:pPr>
            <a:r>
              <a:rPr lang="en-US" sz="2000" b="1" dirty="0"/>
              <a:t>Data Sharing &amp; Communication:</a:t>
            </a:r>
            <a:endParaRPr lang="en-US" sz="2000" dirty="0"/>
          </a:p>
          <a:p>
            <a:pPr lvl="1" indent="-342900" defTabSz="8229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dirty="0"/>
              <a:t>CBWCB SNMP website:  </a:t>
            </a:r>
            <a:r>
              <a:rPr lang="en-US" sz="2000" dirty="0">
                <a:hlinkClick r:id="rId3"/>
              </a:rPr>
              <a:t>http://www.wrd.saltnutrient.com/</a:t>
            </a:r>
            <a:endParaRPr lang="en-US" sz="2400" dirty="0"/>
          </a:p>
          <a:p>
            <a:pPr lvl="1" indent="-342900" defTabSz="8229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dirty="0" smtClean="0"/>
              <a:t>E-mail </a:t>
            </a:r>
            <a:r>
              <a:rPr lang="en-US" sz="2000" dirty="0"/>
              <a:t>address:  </a:t>
            </a:r>
            <a:r>
              <a:rPr lang="en-US" sz="2000" dirty="0">
                <a:hlinkClick r:id="rId4"/>
              </a:rPr>
              <a:t>wrd@saltnutrient.com</a:t>
            </a:r>
            <a:endParaRPr lang="en-US" sz="2000" dirty="0"/>
          </a:p>
          <a:p>
            <a:pPr lvl="1" indent="-342900" defTabSz="8229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233863" algn="l"/>
                <a:tab pos="4572000" algn="l"/>
              </a:tabLst>
              <a:defRPr/>
            </a:pPr>
            <a:r>
              <a:rPr lang="en-US" sz="2000" dirty="0"/>
              <a:t>FTP site:  </a:t>
            </a:r>
            <a:r>
              <a:rPr lang="en-US" sz="2000" u="sng" dirty="0">
                <a:solidFill>
                  <a:srgbClr val="0070C0"/>
                </a:solidFill>
              </a:rPr>
              <a:t>fileshare.rmcwater.com </a:t>
            </a:r>
          </a:p>
        </p:txBody>
      </p:sp>
      <p:pic>
        <p:nvPicPr>
          <p:cNvPr id="4" name="Picture 5" descr="CBWCB SNMP Website.JPG"/>
          <p:cNvPicPr>
            <a:picLocks noChangeAspect="1"/>
          </p:cNvPicPr>
          <p:nvPr/>
        </p:nvPicPr>
        <p:blipFill rotWithShape="1">
          <a:blip r:embed="rId5" cstate="print"/>
          <a:srcRect b="4286"/>
          <a:stretch/>
        </p:blipFill>
        <p:spPr bwMode="auto">
          <a:xfrm>
            <a:off x="5943600" y="4760522"/>
            <a:ext cx="3072735" cy="1986315"/>
          </a:xfrm>
          <a:prstGeom prst="rect">
            <a:avLst/>
          </a:prstGeom>
          <a:noFill/>
          <a:ln w="60325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6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94366" y="1896626"/>
            <a:ext cx="5562601" cy="6096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Salt &amp; Nutrient Management Plan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7" name="Elbow Connector 16"/>
          <p:cNvCxnSpPr>
            <a:stCxn id="10" idx="2"/>
          </p:cNvCxnSpPr>
          <p:nvPr/>
        </p:nvCxnSpPr>
        <p:spPr>
          <a:xfrm rot="5400000">
            <a:off x="4198214" y="2983679"/>
            <a:ext cx="954907" cy="12700"/>
          </a:xfrm>
          <a:prstGeom prst="bentConnector3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14" idx="0"/>
          </p:cNvCxnSpPr>
          <p:nvPr/>
        </p:nvCxnSpPr>
        <p:spPr>
          <a:xfrm>
            <a:off x="4680099" y="2734825"/>
            <a:ext cx="1833086" cy="236975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513184" y="2734824"/>
            <a:ext cx="1710215" cy="241163"/>
          </a:xfrm>
          <a:prstGeom prst="bentConnector3">
            <a:avLst>
              <a:gd name="adj1" fmla="val 99283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12" idx="0"/>
          </p:cNvCxnSpPr>
          <p:nvPr/>
        </p:nvCxnSpPr>
        <p:spPr>
          <a:xfrm rot="10800000" flipV="1">
            <a:off x="2896292" y="2734825"/>
            <a:ext cx="1849525" cy="231114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0800000" flipV="1">
            <a:off x="1060599" y="2734824"/>
            <a:ext cx="1814426" cy="228601"/>
          </a:xfrm>
          <a:prstGeom prst="bentConnector3">
            <a:avLst>
              <a:gd name="adj1" fmla="val 99871"/>
            </a:avLst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7499499" y="2963426"/>
            <a:ext cx="1447800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latin typeface="+mj-lt"/>
              </a:rPr>
              <a:t>CEQA Analysis</a:t>
            </a:r>
            <a:endParaRPr lang="en-US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0" y="2963425"/>
            <a:ext cx="1752598" cy="198957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Source </a:t>
            </a:r>
            <a:r>
              <a:rPr lang="en-US" dirty="0">
                <a:solidFill>
                  <a:prstClr val="white"/>
                </a:solidFill>
              </a:rPr>
              <a:t>ID, </a:t>
            </a:r>
          </a:p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Loading Estimates</a:t>
            </a:r>
            <a:r>
              <a:rPr lang="en-US" dirty="0">
                <a:solidFill>
                  <a:prstClr val="white"/>
                </a:solidFill>
              </a:rPr>
              <a:t>, Assimilative </a:t>
            </a:r>
            <a:r>
              <a:rPr lang="en-US" dirty="0" smtClean="0">
                <a:solidFill>
                  <a:prstClr val="white"/>
                </a:solidFill>
              </a:rPr>
              <a:t>Capacity (AC)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5" name="Title 3"/>
          <p:cNvSpPr txBox="1">
            <a:spLocks/>
          </p:cNvSpPr>
          <p:nvPr/>
        </p:nvSpPr>
        <p:spPr>
          <a:xfrm>
            <a:off x="478466" y="381000"/>
            <a:ext cx="8153400" cy="7620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smtClean="0">
                <a:solidFill>
                  <a:schemeClr val="accent2"/>
                </a:solidFill>
              </a:rPr>
              <a:t>Elements of a SNMP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34365" y="2965939"/>
            <a:ext cx="1723852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white"/>
                </a:solidFill>
              </a:rPr>
              <a:t>Salt and Nutrient Management </a:t>
            </a:r>
            <a:r>
              <a:rPr lang="en-US" dirty="0" smtClean="0">
                <a:solidFill>
                  <a:prstClr val="white"/>
                </a:solidFill>
              </a:rPr>
              <a:t>Measures, Anti-degradation </a:t>
            </a:r>
            <a:r>
              <a:rPr lang="en-US" dirty="0">
                <a:solidFill>
                  <a:prstClr val="white"/>
                </a:solidFill>
              </a:rPr>
              <a:t>Analysis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41933" y="2971800"/>
            <a:ext cx="1742503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Basin-wide </a:t>
            </a:r>
            <a:r>
              <a:rPr lang="en-US" dirty="0">
                <a:solidFill>
                  <a:prstClr val="white"/>
                </a:solidFill>
              </a:rPr>
              <a:t>Monitoring </a:t>
            </a:r>
            <a:r>
              <a:rPr lang="en-US" dirty="0" smtClean="0">
                <a:solidFill>
                  <a:prstClr val="white"/>
                </a:solidFill>
              </a:rPr>
              <a:t>Plan &amp; CEC Monitoring for Recycled Water Projects</a:t>
            </a:r>
            <a:endParaRPr lang="en-US" dirty="0"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63165" y="2963426"/>
            <a:ext cx="1676400" cy="1981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>
                <a:solidFill>
                  <a:prstClr val="white"/>
                </a:solidFill>
              </a:rPr>
              <a:t>Water </a:t>
            </a:r>
            <a:r>
              <a:rPr lang="en-US" dirty="0">
                <a:solidFill>
                  <a:prstClr val="white"/>
                </a:solidFill>
              </a:rPr>
              <a:t>Recycling and Stormwater Recharge Goals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137509" y="5848350"/>
            <a:ext cx="930291" cy="931449"/>
            <a:chOff x="4114799" y="4631150"/>
            <a:chExt cx="930291" cy="931449"/>
          </a:xfrm>
        </p:grpSpPr>
        <p:pic>
          <p:nvPicPr>
            <p:cNvPr id="16" name="Picture 15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9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295400"/>
            <a:ext cx="9144000" cy="5562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2198"/>
            <a:ext cx="7772400" cy="5334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SNMP Water Quality Assessment</a:t>
            </a:r>
            <a:endParaRPr lang="en-US" sz="29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6537" y="812588"/>
            <a:ext cx="2209800" cy="108181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1</a:t>
            </a:r>
          </a:p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Compiled all water quality data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625839" y="6559234"/>
            <a:ext cx="457200" cy="298766"/>
          </a:xfrm>
        </p:spPr>
        <p:txBody>
          <a:bodyPr/>
          <a:lstStyle/>
          <a:p>
            <a:pPr>
              <a:defRPr/>
            </a:pPr>
            <a:fld id="{6C2122F2-EFAF-4AFB-831B-098DB20977A9}" type="slidenum">
              <a:rPr lang="en-US" sz="1200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8889" r="25960" b="6666"/>
          <a:stretch/>
        </p:blipFill>
        <p:spPr>
          <a:xfrm>
            <a:off x="304799" y="1914125"/>
            <a:ext cx="2638773" cy="254855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</p:pic>
      <p:pic>
        <p:nvPicPr>
          <p:cNvPr id="14" name="Content Placeholder 9" descr="inflows outflows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2332" y="1040638"/>
            <a:ext cx="2926068" cy="246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cross section"/>
          <p:cNvPicPr>
            <a:picLocks noGrp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636744"/>
            <a:ext cx="3043517" cy="2011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6537" y="4782852"/>
            <a:ext cx="4460263" cy="1905000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6555441" y="1040638"/>
            <a:ext cx="2209800" cy="15961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2</a:t>
            </a:r>
          </a:p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Utilized existing groundwater model to obtain volumes and flows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600" y="5065826"/>
            <a:ext cx="3653117" cy="149340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2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STEP 3</a:t>
            </a:r>
          </a:p>
          <a:p>
            <a:pPr algn="ctr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150000"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SNMP Mixing Model to calculate future groundwater quality &amp; salt/nutrient mass loading to 2025</a:t>
            </a:r>
          </a:p>
        </p:txBody>
      </p:sp>
      <p:pic>
        <p:nvPicPr>
          <p:cNvPr id="16" name="Picture 15" descr="inflow outflow legend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3780" y="3610662"/>
            <a:ext cx="1845287" cy="8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2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8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0100" y="-4948"/>
            <a:ext cx="7543800" cy="6862948"/>
            <a:chOff x="800100" y="25400"/>
            <a:chExt cx="7543800" cy="68629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8889" r="27676" b="10000"/>
            <a:stretch/>
          </p:blipFill>
          <p:spPr>
            <a:xfrm>
              <a:off x="800100" y="25400"/>
              <a:ext cx="7543800" cy="686294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923475" y="399858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latin typeface="Arial Black" panose="020B0A04020102020204" pitchFamily="34" charset="0"/>
                  <a:cs typeface="Arial" pitchFamily="34" charset="0"/>
                </a:rPr>
                <a:t>Saline Plume</a:t>
              </a:r>
              <a:endPara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4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 smtClean="0"/>
              <a:t>Proposed Major Projects Modeled in the SNMP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3827899" y="3388808"/>
            <a:ext cx="4916051" cy="98488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Montebello </a:t>
            </a:r>
            <a:r>
              <a:rPr lang="en-US" sz="32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Forebay</a:t>
            </a: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Spreading Grounds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Oval 34"/>
          <p:cNvSpPr>
            <a:spLocks noChangeArrowheads="1"/>
          </p:cNvSpPr>
          <p:nvPr/>
        </p:nvSpPr>
        <p:spPr bwMode="auto">
          <a:xfrm rot="850024">
            <a:off x="5261705" y="1722332"/>
            <a:ext cx="1443569" cy="1243871"/>
          </a:xfrm>
          <a:prstGeom prst="ellipse">
            <a:avLst/>
          </a:prstGeom>
          <a:noFill/>
          <a:ln w="889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53019" y="2094258"/>
            <a:ext cx="1339271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Imported Water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1313582">
            <a:off x="6319020" y="1554757"/>
            <a:ext cx="914400" cy="774044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9900FF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18100826">
            <a:off x="5417820" y="1061943"/>
            <a:ext cx="759854" cy="800050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 rot="11968057">
            <a:off x="4800598" y="2183634"/>
            <a:ext cx="914400" cy="914400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3801" y="1995368"/>
            <a:ext cx="2002752" cy="830997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Tertiary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Recycled Water (RW)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13729" y="788712"/>
            <a:ext cx="1477671" cy="29238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Stormwater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screen"/>
          <a:srcRect/>
          <a:stretch>
            <a:fillRect/>
          </a:stretch>
        </p:blipFill>
        <p:spPr>
          <a:xfrm>
            <a:off x="120261" y="3360115"/>
            <a:ext cx="3447288" cy="2300171"/>
          </a:xfrm>
          <a:prstGeom prst="rect">
            <a:avLst/>
          </a:prstGeom>
          <a:ln w="63500">
            <a:solidFill>
              <a:srgbClr val="C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109976" y="817988"/>
            <a:ext cx="3443692" cy="2364326"/>
            <a:chOff x="109976" y="817988"/>
            <a:chExt cx="3443692" cy="2364326"/>
          </a:xfrm>
        </p:grpSpPr>
        <p:pic>
          <p:nvPicPr>
            <p:cNvPr id="14" name="Picture 13" descr="Rio_Hondo1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976" y="817988"/>
              <a:ext cx="3443692" cy="2364326"/>
            </a:xfrm>
            <a:prstGeom prst="rect">
              <a:avLst/>
            </a:prstGeom>
            <a:noFill/>
            <a:ln w="63500">
              <a:solidFill>
                <a:srgbClr val="C00000"/>
              </a:solidFill>
              <a:miter lim="800000"/>
              <a:headEnd/>
              <a:tailEnd/>
            </a:ln>
          </p:spPr>
        </p:pic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733449" y="2296914"/>
              <a:ext cx="2220912" cy="46196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DAEDEF">
                      <a:lumMod val="9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Rio Hondo</a:t>
              </a:r>
            </a:p>
          </p:txBody>
        </p:sp>
      </p:grp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4686" y="4411384"/>
            <a:ext cx="2220912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DAEDEF">
                    <a:lumMod val="9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San Gabriel</a:t>
            </a:r>
            <a:endParaRPr lang="en-US" sz="2400" dirty="0">
              <a:solidFill>
                <a:srgbClr val="DAEDEF">
                  <a:lumMod val="9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3853475" y="4566732"/>
            <a:ext cx="4916051" cy="1969770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C00CC"/>
                </a:solidFill>
                <a:latin typeface="Arial Black" panose="020B0A04020102020204" pitchFamily="34" charset="0"/>
              </a:rPr>
              <a:t>Groundwater Reliability Improvement Program (GRIP)</a:t>
            </a:r>
            <a:endParaRPr lang="en-US" sz="3200" b="1" dirty="0">
              <a:solidFill>
                <a:srgbClr val="CC00CC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70332" y="1752600"/>
            <a:ext cx="1716068" cy="1471669"/>
            <a:chOff x="3770332" y="1752600"/>
            <a:chExt cx="1716068" cy="1471669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853475" y="1752600"/>
              <a:ext cx="1632925" cy="1471669"/>
            </a:xfrm>
            <a:prstGeom prst="line">
              <a:avLst/>
            </a:prstGeom>
            <a:solidFill>
              <a:schemeClr val="accent1"/>
            </a:solidFill>
            <a:ln w="825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H="1">
              <a:off x="3770332" y="1898841"/>
              <a:ext cx="1325001" cy="1135079"/>
            </a:xfrm>
            <a:prstGeom prst="line">
              <a:avLst/>
            </a:prstGeom>
            <a:solidFill>
              <a:schemeClr val="accent1"/>
            </a:solidFill>
            <a:ln w="825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6799464" y="1941779"/>
            <a:ext cx="2283412" cy="1323439"/>
          </a:xfrm>
          <a:prstGeom prst="rect">
            <a:avLst/>
          </a:prstGeom>
          <a:solidFill>
            <a:srgbClr val="CC00CC"/>
          </a:solidFill>
          <a:ln>
            <a:solidFill>
              <a:srgbClr val="9900F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Advanced Treated (AWT) and/or Tertiary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Recycled Water (RW) by 2018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/>
      <p:bldP spid="26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10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7" name="Picture 8" descr="SJCWRP_cli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87460" y="175244"/>
            <a:ext cx="3783283" cy="285450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6626" name="Text Placeholder 4"/>
          <p:cNvSpPr>
            <a:spLocks noGrp="1"/>
          </p:cNvSpPr>
          <p:nvPr>
            <p:ph type="body" idx="1"/>
          </p:nvPr>
        </p:nvSpPr>
        <p:spPr>
          <a:xfrm>
            <a:off x="1028931" y="2275563"/>
            <a:ext cx="3290887" cy="454647"/>
          </a:xfrm>
          <a:ln w="38100" cmpd="sng">
            <a:solidFill>
              <a:srgbClr val="3333FF"/>
            </a:solidFill>
          </a:ln>
        </p:spPr>
        <p:txBody>
          <a:bodyPr anchor="ctr"/>
          <a:lstStyle/>
          <a:p>
            <a:pPr algn="ctr" eaLnBrk="1" hangingPunct="1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21,000 AF    Imported Water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81476" y="3834018"/>
            <a:ext cx="3156386" cy="548482"/>
          </a:xfrm>
          <a:ln w="38100" cmpd="sng">
            <a:solidFill>
              <a:srgbClr val="9900FF"/>
            </a:solidFill>
          </a:ln>
        </p:spPr>
        <p:txBody>
          <a:bodyPr rtlCol="0" anchor="ctr">
            <a:normAutofit/>
          </a:bodyPr>
          <a:lstStyle/>
          <a:p>
            <a:pPr marL="342860" indent="-342860" algn="ctr" defTabSz="457146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21,000 AF	 Tertiary RW</a:t>
            </a:r>
          </a:p>
        </p:txBody>
      </p:sp>
      <p:pic>
        <p:nvPicPr>
          <p:cNvPr id="26629" name="Picture 9" descr="GRIP-Logo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335282"/>
            <a:ext cx="1866031" cy="85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flipH="1">
            <a:off x="1727991" y="2843963"/>
            <a:ext cx="582838" cy="378271"/>
          </a:xfrm>
          <a:prstGeom prst="straightConnector1">
            <a:avLst/>
          </a:prstGeom>
          <a:ln w="63500" cmpd="sng">
            <a:gradFill>
              <a:gsLst>
                <a:gs pos="0">
                  <a:srgbClr val="3333FF"/>
                </a:gs>
                <a:gs pos="100000">
                  <a:srgbClr val="CC00CC"/>
                </a:gs>
              </a:gsLst>
              <a:lin ang="5400000" scaled="1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05231" y="3522745"/>
            <a:ext cx="2845519" cy="1084951"/>
            <a:chOff x="4897438" y="2279650"/>
            <a:chExt cx="3795712" cy="1279525"/>
          </a:xfrm>
        </p:grpSpPr>
        <p:sp>
          <p:nvSpPr>
            <p:cNvPr id="26632" name="Text Placeholder 6"/>
            <p:cNvSpPr txBox="1">
              <a:spLocks/>
            </p:cNvSpPr>
            <p:nvPr/>
          </p:nvSpPr>
          <p:spPr bwMode="auto">
            <a:xfrm>
              <a:off x="4897438" y="2279650"/>
              <a:ext cx="3795712" cy="639763"/>
            </a:xfrm>
            <a:prstGeom prst="rect">
              <a:avLst/>
            </a:prstGeom>
            <a:noFill/>
            <a:ln w="38100" cmpd="sng">
              <a:solidFill>
                <a:srgbClr val="CC00CC"/>
              </a:solidFill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11,000 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  </a:t>
              </a: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Tertiary RW  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33" name="Text Placeholder 6"/>
            <p:cNvSpPr txBox="1">
              <a:spLocks/>
            </p:cNvSpPr>
            <p:nvPr/>
          </p:nvSpPr>
          <p:spPr bwMode="auto">
            <a:xfrm>
              <a:off x="4897438" y="2919413"/>
              <a:ext cx="3795712" cy="639762"/>
            </a:xfrm>
            <a:prstGeom prst="rect">
              <a:avLst/>
            </a:prstGeom>
            <a:noFill/>
            <a:ln w="38100" cmpd="sng">
              <a:solidFill>
                <a:srgbClr val="CC00CC"/>
              </a:solidFill>
              <a:miter lim="800000"/>
              <a:headEnd/>
              <a:tailEnd/>
            </a:ln>
          </p:spPr>
          <p:txBody>
            <a:bodyPr lIns="91429" tIns="45714" rIns="91429" bIns="45714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10,000 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   AWT </a:t>
              </a:r>
              <a:r>
                <a:rPr lang="en-US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RW  </a:t>
              </a:r>
              <a:endPara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3242336" y="2854503"/>
            <a:ext cx="2244064" cy="676627"/>
          </a:xfrm>
          <a:prstGeom prst="straightConnector1">
            <a:avLst/>
          </a:prstGeom>
          <a:ln w="63500" cmpd="sng">
            <a:gradFill>
              <a:gsLst>
                <a:gs pos="0">
                  <a:srgbClr val="3333FF"/>
                </a:gs>
                <a:gs pos="100000">
                  <a:srgbClr val="9900FF"/>
                </a:gs>
              </a:gsLst>
              <a:lin ang="5400000" scaled="1"/>
            </a:gra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4848776"/>
            <a:ext cx="8915400" cy="1933024"/>
          </a:xfr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WQ impacts from both GRIP A and GRIP were evaluated separately using the SNMP mixing model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GRIP A had negligible impacts on groundwater quality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GRIP B slightly increases TDS, chloride, &amp; nitrate concentrations, but levels remain well below Water Quality Objectives and would utilize less than 10% of the available Assimilative Capacity in the Central Basin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6"/>
          <p:cNvSpPr>
            <a:spLocks noGrp="1"/>
          </p:cNvSpPr>
          <p:nvPr>
            <p:ph type="title"/>
          </p:nvPr>
        </p:nvSpPr>
        <p:spPr>
          <a:xfrm>
            <a:off x="1902472" y="367694"/>
            <a:ext cx="3386648" cy="793567"/>
          </a:xfrm>
        </p:spPr>
        <p:txBody>
          <a:bodyPr/>
          <a:lstStyle/>
          <a:p>
            <a:pPr eaLnBrk="1" hangingPunct="1"/>
            <a:r>
              <a:rPr lang="en-US" sz="5000" b="1" dirty="0" smtClean="0">
                <a:solidFill>
                  <a:srgbClr val="458D88"/>
                </a:solidFill>
              </a:rPr>
              <a:t>Assessment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half" idx="2"/>
          </p:nvPr>
        </p:nvSpPr>
        <p:spPr>
          <a:xfrm>
            <a:off x="76200" y="1393619"/>
            <a:ext cx="4953000" cy="8622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  <a:cs typeface="Arial" panose="020B0604020202020204" pitchFamily="34" charset="0"/>
              </a:rPr>
              <a:t>Two Recycled Water  Project Options Considered:</a:t>
            </a:r>
            <a:endParaRPr lang="en-US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4"/>
          <p:cNvSpPr>
            <a:spLocks noGrp="1"/>
          </p:cNvSpPr>
          <p:nvPr>
            <p:ph sz="half" idx="2"/>
          </p:nvPr>
        </p:nvSpPr>
        <p:spPr>
          <a:xfrm>
            <a:off x="191399" y="3034859"/>
            <a:ext cx="1675063" cy="4634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CC00C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GRIP A</a:t>
            </a:r>
            <a:endParaRPr lang="en-US" dirty="0">
              <a:solidFill>
                <a:srgbClr val="CC00C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ontent Placeholder 4"/>
          <p:cNvSpPr>
            <a:spLocks noGrp="1"/>
          </p:cNvSpPr>
          <p:nvPr>
            <p:ph sz="half" idx="2"/>
          </p:nvPr>
        </p:nvSpPr>
        <p:spPr>
          <a:xfrm>
            <a:off x="5359075" y="3358236"/>
            <a:ext cx="1675063" cy="46345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9900FF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GRIP B</a:t>
            </a:r>
            <a:endParaRPr lang="en-US" dirty="0">
              <a:solidFill>
                <a:srgbClr val="9900FF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1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0" y="-4948"/>
            <a:ext cx="7543800" cy="6862948"/>
            <a:chOff x="800100" y="25400"/>
            <a:chExt cx="7543800" cy="68629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8889" r="27676" b="10000"/>
            <a:stretch/>
          </p:blipFill>
          <p:spPr>
            <a:xfrm>
              <a:off x="800100" y="25400"/>
              <a:ext cx="7543800" cy="686294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923475" y="399858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latin typeface="Arial Black" panose="020B0A04020102020204" pitchFamily="34" charset="0"/>
                  <a:cs typeface="Arial" pitchFamily="34" charset="0"/>
                </a:rPr>
                <a:t>Saline Plume</a:t>
              </a:r>
              <a:endPara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-72813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14300" y="6311495"/>
            <a:ext cx="6892894" cy="492443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Seawater Intrusion Barriers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Oval 34"/>
          <p:cNvSpPr>
            <a:spLocks noChangeArrowheads="1"/>
          </p:cNvSpPr>
          <p:nvPr/>
        </p:nvSpPr>
        <p:spPr bwMode="auto">
          <a:xfrm rot="850024">
            <a:off x="4723289" y="5405062"/>
            <a:ext cx="1028760" cy="786773"/>
          </a:xfrm>
          <a:prstGeom prst="ellipse">
            <a:avLst/>
          </a:prstGeom>
          <a:noFill/>
          <a:ln w="889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21570" y="3174799"/>
            <a:ext cx="1339271" cy="58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Imported Water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rot="21098981">
            <a:off x="4123038" y="4337266"/>
            <a:ext cx="914400" cy="774044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9900FF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rot="21270401">
            <a:off x="2098706" y="3449820"/>
            <a:ext cx="914400" cy="914400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996507" y="2903327"/>
            <a:ext cx="2532833" cy="1329690"/>
            <a:chOff x="3094992" y="1931327"/>
            <a:chExt cx="2532833" cy="1329690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3256884" y="2066167"/>
              <a:ext cx="2229516" cy="1158102"/>
            </a:xfrm>
            <a:prstGeom prst="line">
              <a:avLst/>
            </a:prstGeom>
            <a:solidFill>
              <a:schemeClr val="accent1"/>
            </a:solidFill>
            <a:ln w="825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flipH="1">
              <a:off x="3094992" y="1931327"/>
              <a:ext cx="2532833" cy="1329690"/>
            </a:xfrm>
            <a:prstGeom prst="line">
              <a:avLst/>
            </a:prstGeom>
            <a:solidFill>
              <a:schemeClr val="accent1"/>
            </a:solidFill>
            <a:ln w="82550" cap="flat" cmpd="sng" algn="ctr">
              <a:solidFill>
                <a:srgbClr val="CC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Oval 34"/>
          <p:cNvSpPr>
            <a:spLocks noChangeArrowheads="1"/>
          </p:cNvSpPr>
          <p:nvPr/>
        </p:nvSpPr>
        <p:spPr bwMode="auto">
          <a:xfrm rot="19257350">
            <a:off x="2253067" y="4774919"/>
            <a:ext cx="1664301" cy="1048859"/>
          </a:xfrm>
          <a:prstGeom prst="ellipse">
            <a:avLst/>
          </a:prstGeom>
          <a:noFill/>
          <a:ln w="889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9" name="Oval 34"/>
          <p:cNvSpPr>
            <a:spLocks noChangeArrowheads="1"/>
          </p:cNvSpPr>
          <p:nvPr/>
        </p:nvSpPr>
        <p:spPr bwMode="auto">
          <a:xfrm rot="4624657">
            <a:off x="-201484" y="3519115"/>
            <a:ext cx="2463391" cy="1028000"/>
          </a:xfrm>
          <a:prstGeom prst="ellipse">
            <a:avLst/>
          </a:prstGeom>
          <a:noFill/>
          <a:ln w="889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4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 smtClean="0"/>
              <a:t>Proposed Major Projects Modeled in the SNMP</a:t>
            </a:r>
          </a:p>
        </p:txBody>
      </p:sp>
      <p:pic>
        <p:nvPicPr>
          <p:cNvPr id="32" name="Picture 31" descr="PIC00016.jpg"/>
          <p:cNvPicPr>
            <a:picLocks noChangeAspect="1"/>
          </p:cNvPicPr>
          <p:nvPr/>
        </p:nvPicPr>
        <p:blipFill rotWithShape="1">
          <a:blip r:embed="rId4" cstate="print"/>
          <a:srcRect t="8772"/>
          <a:stretch/>
        </p:blipFill>
        <p:spPr bwMode="auto">
          <a:xfrm>
            <a:off x="7201637" y="4559643"/>
            <a:ext cx="1942363" cy="229835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" name="Content Placeholder 4"/>
          <p:cNvSpPr>
            <a:spLocks noGrp="1"/>
          </p:cNvSpPr>
          <p:nvPr>
            <p:ph sz="half" idx="4294967295"/>
          </p:nvPr>
        </p:nvSpPr>
        <p:spPr>
          <a:xfrm>
            <a:off x="41487" y="639906"/>
            <a:ext cx="8994762" cy="165554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AWT recycled water will increase from 9,500 to 31,700 AFY by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TDS and chloride concentrations significantly decrease in both basins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West Coast Basin, achieve Water Quality Objectives 				by ~2035 (all implementation measures)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Nitrate remains significantly below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WQO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both basins</a:t>
            </a:r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69813" y="1538158"/>
            <a:ext cx="2945248" cy="22594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44" name="TextBox 43"/>
          <p:cNvSpPr txBox="1"/>
          <p:nvPr/>
        </p:nvSpPr>
        <p:spPr>
          <a:xfrm>
            <a:off x="5108427" y="3890637"/>
            <a:ext cx="2002752" cy="1077218"/>
          </a:xfrm>
          <a:prstGeom prst="rect">
            <a:avLst/>
          </a:prstGeom>
          <a:solidFill>
            <a:srgbClr val="9900FF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Advanced Treated (AWT)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Recycled Water (RW)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50" grpId="0" build="p" animBg="1"/>
      <p:bldP spid="44" grpId="0" animBg="1"/>
      <p:bldP spid="4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11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-4948"/>
            <a:ext cx="7543800" cy="6862948"/>
            <a:chOff x="800100" y="25400"/>
            <a:chExt cx="7543800" cy="68629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8889" r="27676" b="10000"/>
            <a:stretch/>
          </p:blipFill>
          <p:spPr>
            <a:xfrm>
              <a:off x="800100" y="25400"/>
              <a:ext cx="7543800" cy="686294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923475" y="399858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latin typeface="Arial Black" panose="020B0A04020102020204" pitchFamily="34" charset="0"/>
                  <a:cs typeface="Arial" pitchFamily="34" charset="0"/>
                </a:rPr>
                <a:t>Saline Plume</a:t>
              </a:r>
              <a:endPara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 rot="548894" flipH="1">
            <a:off x="4211483" y="3420568"/>
            <a:ext cx="914400" cy="774044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9900FF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-72813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09464" y="5152072"/>
            <a:ext cx="4157729" cy="1477328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Increased Use of Recycled Water for Irrigation  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4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 smtClean="0"/>
              <a:t>Proposed Major Projects Modeled in the SNMP</a:t>
            </a:r>
          </a:p>
        </p:txBody>
      </p:sp>
      <p:sp>
        <p:nvSpPr>
          <p:cNvPr id="50" name="Content Placeholder 4"/>
          <p:cNvSpPr>
            <a:spLocks noGrp="1"/>
          </p:cNvSpPr>
          <p:nvPr>
            <p:ph sz="half" idx="4294967295"/>
          </p:nvPr>
        </p:nvSpPr>
        <p:spPr>
          <a:xfrm>
            <a:off x="96943" y="675157"/>
            <a:ext cx="8950113" cy="249079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to increase from 10,600 to 23,100 AFY by 2025 (replacing imported water &amp; groundwater usage)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Minimal impact on TDS and chloride loading in both basins, even at SMCLs; these minor impacts are more than offset by implementation measures that reduce salt/nutrient loading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Central Basin, use significantly less than 10% of the available Assimilative Capacity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Nitrate remains significantly below WQO in both basins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images.fineartamerica.com/images-medium-large/sprinkler-sprays-on-a-golf-course-kirsten-givin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2" b="18951"/>
          <a:stretch/>
        </p:blipFill>
        <p:spPr bwMode="auto">
          <a:xfrm>
            <a:off x="4685422" y="4572000"/>
            <a:ext cx="4382378" cy="22098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5"/>
          <p:cNvSpPr>
            <a:spLocks/>
          </p:cNvSpPr>
          <p:nvPr/>
        </p:nvSpPr>
        <p:spPr bwMode="auto">
          <a:xfrm rot="548894" flipH="1">
            <a:off x="2036917" y="3877768"/>
            <a:ext cx="914400" cy="774044"/>
          </a:xfrm>
          <a:custGeom>
            <a:avLst/>
            <a:gdLst/>
            <a:ahLst/>
            <a:cxnLst>
              <a:cxn ang="0">
                <a:pos x="96" y="282"/>
              </a:cxn>
              <a:cxn ang="0">
                <a:pos x="38" y="208"/>
              </a:cxn>
              <a:cxn ang="0">
                <a:pos x="0" y="510"/>
              </a:cxn>
              <a:cxn ang="0">
                <a:pos x="244" y="324"/>
              </a:cxn>
              <a:cxn ang="0">
                <a:pos x="152" y="314"/>
              </a:cxn>
              <a:cxn ang="0">
                <a:pos x="152" y="314"/>
              </a:cxn>
              <a:cxn ang="0">
                <a:pos x="180" y="270"/>
              </a:cxn>
              <a:cxn ang="0">
                <a:pos x="210" y="232"/>
              </a:cxn>
              <a:cxn ang="0">
                <a:pos x="238" y="200"/>
              </a:cxn>
              <a:cxn ang="0">
                <a:pos x="268" y="170"/>
              </a:cxn>
              <a:cxn ang="0">
                <a:pos x="298" y="144"/>
              </a:cxn>
              <a:cxn ang="0">
                <a:pos x="328" y="124"/>
              </a:cxn>
              <a:cxn ang="0">
                <a:pos x="358" y="106"/>
              </a:cxn>
              <a:cxn ang="0">
                <a:pos x="390" y="92"/>
              </a:cxn>
              <a:cxn ang="0">
                <a:pos x="422" y="80"/>
              </a:cxn>
              <a:cxn ang="0">
                <a:pos x="456" y="72"/>
              </a:cxn>
              <a:cxn ang="0">
                <a:pos x="492" y="68"/>
              </a:cxn>
              <a:cxn ang="0">
                <a:pos x="528" y="64"/>
              </a:cxn>
              <a:cxn ang="0">
                <a:pos x="566" y="64"/>
              </a:cxn>
              <a:cxn ang="0">
                <a:pos x="604" y="66"/>
              </a:cxn>
              <a:cxn ang="0">
                <a:pos x="644" y="70"/>
              </a:cxn>
              <a:cxn ang="0">
                <a:pos x="688" y="76"/>
              </a:cxn>
              <a:cxn ang="0">
                <a:pos x="696" y="12"/>
              </a:cxn>
              <a:cxn ang="0">
                <a:pos x="696" y="12"/>
              </a:cxn>
              <a:cxn ang="0">
                <a:pos x="650" y="6"/>
              </a:cxn>
              <a:cxn ang="0">
                <a:pos x="606" y="2"/>
              </a:cxn>
              <a:cxn ang="0">
                <a:pos x="564" y="0"/>
              </a:cxn>
              <a:cxn ang="0">
                <a:pos x="522" y="2"/>
              </a:cxn>
              <a:cxn ang="0">
                <a:pos x="482" y="4"/>
              </a:cxn>
              <a:cxn ang="0">
                <a:pos x="442" y="10"/>
              </a:cxn>
              <a:cxn ang="0">
                <a:pos x="404" y="20"/>
              </a:cxn>
              <a:cxn ang="0">
                <a:pos x="368" y="32"/>
              </a:cxn>
              <a:cxn ang="0">
                <a:pos x="330" y="48"/>
              </a:cxn>
              <a:cxn ang="0">
                <a:pos x="296" y="68"/>
              </a:cxn>
              <a:cxn ang="0">
                <a:pos x="260" y="92"/>
              </a:cxn>
              <a:cxn ang="0">
                <a:pos x="226" y="120"/>
              </a:cxn>
              <a:cxn ang="0">
                <a:pos x="194" y="154"/>
              </a:cxn>
              <a:cxn ang="0">
                <a:pos x="160" y="192"/>
              </a:cxn>
              <a:cxn ang="0">
                <a:pos x="128" y="234"/>
              </a:cxn>
              <a:cxn ang="0">
                <a:pos x="96" y="282"/>
              </a:cxn>
              <a:cxn ang="0">
                <a:pos x="96" y="282"/>
              </a:cxn>
            </a:cxnLst>
            <a:rect l="0" t="0" r="r" b="b"/>
            <a:pathLst>
              <a:path w="696" h="510">
                <a:moveTo>
                  <a:pt x="96" y="282"/>
                </a:moveTo>
                <a:lnTo>
                  <a:pt x="38" y="208"/>
                </a:lnTo>
                <a:lnTo>
                  <a:pt x="0" y="510"/>
                </a:lnTo>
                <a:lnTo>
                  <a:pt x="244" y="324"/>
                </a:lnTo>
                <a:lnTo>
                  <a:pt x="152" y="314"/>
                </a:lnTo>
                <a:lnTo>
                  <a:pt x="152" y="314"/>
                </a:lnTo>
                <a:lnTo>
                  <a:pt x="180" y="270"/>
                </a:lnTo>
                <a:lnTo>
                  <a:pt x="210" y="232"/>
                </a:lnTo>
                <a:lnTo>
                  <a:pt x="238" y="200"/>
                </a:lnTo>
                <a:lnTo>
                  <a:pt x="268" y="170"/>
                </a:lnTo>
                <a:lnTo>
                  <a:pt x="298" y="144"/>
                </a:lnTo>
                <a:lnTo>
                  <a:pt x="328" y="124"/>
                </a:lnTo>
                <a:lnTo>
                  <a:pt x="358" y="106"/>
                </a:lnTo>
                <a:lnTo>
                  <a:pt x="390" y="92"/>
                </a:lnTo>
                <a:lnTo>
                  <a:pt x="422" y="80"/>
                </a:lnTo>
                <a:lnTo>
                  <a:pt x="456" y="72"/>
                </a:lnTo>
                <a:lnTo>
                  <a:pt x="492" y="68"/>
                </a:lnTo>
                <a:lnTo>
                  <a:pt x="528" y="64"/>
                </a:lnTo>
                <a:lnTo>
                  <a:pt x="566" y="64"/>
                </a:lnTo>
                <a:lnTo>
                  <a:pt x="604" y="66"/>
                </a:lnTo>
                <a:lnTo>
                  <a:pt x="644" y="70"/>
                </a:lnTo>
                <a:lnTo>
                  <a:pt x="688" y="76"/>
                </a:lnTo>
                <a:lnTo>
                  <a:pt x="696" y="12"/>
                </a:lnTo>
                <a:lnTo>
                  <a:pt x="696" y="12"/>
                </a:lnTo>
                <a:lnTo>
                  <a:pt x="650" y="6"/>
                </a:lnTo>
                <a:lnTo>
                  <a:pt x="606" y="2"/>
                </a:lnTo>
                <a:lnTo>
                  <a:pt x="564" y="0"/>
                </a:lnTo>
                <a:lnTo>
                  <a:pt x="522" y="2"/>
                </a:lnTo>
                <a:lnTo>
                  <a:pt x="482" y="4"/>
                </a:lnTo>
                <a:lnTo>
                  <a:pt x="442" y="10"/>
                </a:lnTo>
                <a:lnTo>
                  <a:pt x="404" y="20"/>
                </a:lnTo>
                <a:lnTo>
                  <a:pt x="368" y="32"/>
                </a:lnTo>
                <a:lnTo>
                  <a:pt x="330" y="48"/>
                </a:lnTo>
                <a:lnTo>
                  <a:pt x="296" y="68"/>
                </a:lnTo>
                <a:lnTo>
                  <a:pt x="260" y="92"/>
                </a:lnTo>
                <a:lnTo>
                  <a:pt x="226" y="120"/>
                </a:lnTo>
                <a:lnTo>
                  <a:pt x="194" y="154"/>
                </a:lnTo>
                <a:lnTo>
                  <a:pt x="160" y="192"/>
                </a:lnTo>
                <a:lnTo>
                  <a:pt x="128" y="234"/>
                </a:lnTo>
                <a:lnTo>
                  <a:pt x="96" y="282"/>
                </a:lnTo>
                <a:lnTo>
                  <a:pt x="96" y="282"/>
                </a:lnTo>
                <a:close/>
              </a:path>
            </a:pathLst>
          </a:custGeom>
          <a:solidFill>
            <a:srgbClr val="9900FF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4400" y="3352800"/>
            <a:ext cx="2514600" cy="338554"/>
          </a:xfrm>
          <a:prstGeom prst="rect">
            <a:avLst/>
          </a:prstGeom>
          <a:solidFill>
            <a:srgbClr val="9900FF"/>
          </a:solidFill>
          <a:ln>
            <a:solidFill>
              <a:srgbClr val="CC00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Recycled Water (RW)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0" grpId="0" build="p" animBg="1"/>
      <p:bldP spid="16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400800"/>
            <a:ext cx="609600" cy="45720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11</a:t>
            </a:r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-4948"/>
            <a:ext cx="7543800" cy="6862948"/>
            <a:chOff x="800100" y="25400"/>
            <a:chExt cx="7543800" cy="686294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8889" r="27676" b="10000"/>
            <a:stretch/>
          </p:blipFill>
          <p:spPr>
            <a:xfrm>
              <a:off x="800100" y="25400"/>
              <a:ext cx="7543800" cy="686294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923475" y="399858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 smtClean="0">
                  <a:solidFill>
                    <a:srgbClr val="000000"/>
                  </a:solidFill>
                  <a:latin typeface="Arial Black" panose="020B0A04020102020204" pitchFamily="34" charset="0"/>
                  <a:cs typeface="Arial" pitchFamily="34" charset="0"/>
                </a:rPr>
                <a:t>Saline Plume</a:t>
              </a:r>
              <a:endParaRPr lang="en-US" sz="900" b="1" dirty="0">
                <a:solidFill>
                  <a:srgbClr val="000000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</p:grp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-72813" y="22098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91652" y="5791974"/>
            <a:ext cx="9005569" cy="984885"/>
          </a:xfrm>
          <a:prstGeom prst="rect">
            <a:avLst/>
          </a:prstGeom>
          <a:solidFill>
            <a:schemeClr val="bg1">
              <a:alpha val="80000"/>
            </a:schemeClr>
          </a:solidFill>
          <a:ln w="3175">
            <a:noFill/>
            <a:miter lim="800000"/>
            <a:headEnd/>
            <a:tailEnd/>
          </a:ln>
        </p:spPr>
        <p:txBody>
          <a:bodyPr wrap="squar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Increased Groundwater Pump &amp; Treat by the Two </a:t>
            </a:r>
            <a:r>
              <a:rPr lang="en-US" sz="3200" b="1" dirty="0" err="1" smtClean="0">
                <a:solidFill>
                  <a:srgbClr val="C00000"/>
                </a:solidFill>
                <a:latin typeface="Arial Black" panose="020B0A04020102020204" pitchFamily="34" charset="0"/>
              </a:rPr>
              <a:t>Desalters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14612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800" b="1" dirty="0" smtClean="0"/>
              <a:t>Proposed Major Projects Modeled in the SNMP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0" y="3200400"/>
            <a:ext cx="2652040" cy="584775"/>
          </a:xfrm>
          <a:prstGeom prst="rect">
            <a:avLst/>
          </a:prstGeom>
          <a:solidFill>
            <a:srgbClr val="3333FF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tIns="45720" rIns="0" bIns="45720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Black" panose="020B0A04020102020204" pitchFamily="34" charset="0"/>
              </a:rPr>
              <a:t>Expansion of the Goldsworthy </a:t>
            </a:r>
            <a:r>
              <a:rPr lang="en-US" sz="1600" b="1" dirty="0" err="1" smtClean="0">
                <a:solidFill>
                  <a:srgbClr val="FFFFFF"/>
                </a:solidFill>
                <a:latin typeface="Arial Black" panose="020B0A04020102020204" pitchFamily="34" charset="0"/>
              </a:rPr>
              <a:t>Desalter</a:t>
            </a:r>
            <a:endParaRPr lang="en-US" sz="1600" b="1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Content Placeholder 4"/>
          <p:cNvSpPr>
            <a:spLocks noGrp="1"/>
          </p:cNvSpPr>
          <p:nvPr>
            <p:ph sz="half" idx="4294967295"/>
          </p:nvPr>
        </p:nvSpPr>
        <p:spPr>
          <a:xfrm>
            <a:off x="96943" y="675158"/>
            <a:ext cx="8950113" cy="165316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Goldsworthy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Desalter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expanded by end of 2015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groundwater pump &amp; treat by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desalters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will increase from 2,400 to 6,400 AFY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decrease of TDS and chloride concentrations; anticipated to achieve Water Quality Objectives by ~2035 (includes all implementation measures)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 impact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nitrate loading in West Coast Basin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5-Point Star 14"/>
          <p:cNvSpPr/>
          <p:nvPr/>
        </p:nvSpPr>
        <p:spPr bwMode="auto">
          <a:xfrm>
            <a:off x="1255986" y="4331904"/>
            <a:ext cx="304800" cy="304800"/>
          </a:xfrm>
          <a:prstGeom prst="star5">
            <a:avLst/>
          </a:prstGeom>
          <a:solidFill>
            <a:srgbClr val="3333FF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6" name="5-Point Star 15"/>
          <p:cNvSpPr/>
          <p:nvPr/>
        </p:nvSpPr>
        <p:spPr bwMode="auto">
          <a:xfrm>
            <a:off x="1552339" y="4331904"/>
            <a:ext cx="304800" cy="304800"/>
          </a:xfrm>
          <a:prstGeom prst="star5">
            <a:avLst/>
          </a:prstGeom>
          <a:solidFill>
            <a:srgbClr val="3333FF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pic>
        <p:nvPicPr>
          <p:cNvPr id="18" name="Picture 4" descr="WRD Desalter0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853" y="2441151"/>
            <a:ext cx="4798203" cy="3198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50" grpId="0" build="p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/>
          <a:lstStyle/>
          <a:p>
            <a:pPr>
              <a:defRPr/>
            </a:pPr>
            <a:fld id="{6C2122F2-EFAF-4AFB-831B-098DB20977A9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SNMP Monitoring Plan</a:t>
            </a:r>
            <a:endParaRPr lang="en-US" sz="3200" b="1" strike="sngStrike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0" y="5943600"/>
            <a:ext cx="9143999" cy="914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2000" dirty="0" smtClean="0">
                <a:latin typeface="Arial Black" panose="020B0A04020102020204" pitchFamily="34" charset="0"/>
              </a:rPr>
              <a:t>70 Nested groundwater monitoring wells at 13 locations throughout the most critical areas of the basins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0000" r="26818" b="7777"/>
          <a:stretch/>
        </p:blipFill>
        <p:spPr>
          <a:xfrm>
            <a:off x="1902121" y="990599"/>
            <a:ext cx="5043616" cy="4724401"/>
          </a:xfrm>
          <a:prstGeom prst="rect">
            <a:avLst/>
          </a:prstGeom>
        </p:spPr>
      </p:pic>
      <p:pic>
        <p:nvPicPr>
          <p:cNvPr id="7" name="Content Placeholder 11" descr="Nested Wells versus Production Well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4" t="15664" r="34569" b="10892"/>
          <a:stretch/>
        </p:blipFill>
        <p:spPr bwMode="auto">
          <a:xfrm>
            <a:off x="147322" y="914940"/>
            <a:ext cx="2519678" cy="2437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2" y="3000818"/>
            <a:ext cx="2214878" cy="286631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8889" r="27683" b="5556"/>
          <a:stretch/>
        </p:blipFill>
        <p:spPr>
          <a:xfrm>
            <a:off x="6485907" y="990599"/>
            <a:ext cx="2658093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4445" r="6862" b="8889"/>
          <a:stretch/>
        </p:blipFill>
        <p:spPr>
          <a:xfrm>
            <a:off x="6792873" y="2742658"/>
            <a:ext cx="2266462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2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228600" y="6324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15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1905000" cy="457200"/>
          </a:xfrm>
        </p:spPr>
        <p:txBody>
          <a:bodyPr>
            <a:normAutofit/>
          </a:bodyPr>
          <a:lstStyle/>
          <a:p>
            <a:fld id="{B88E8DB6-3984-4FDF-9676-E32125E208C3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0" y="6400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C2122F2-EFAF-4AFB-831B-098DB20977A9}" type="slidenum">
              <a:rPr lang="en-US" sz="2000" smtClean="0">
                <a:solidFill>
                  <a:srgbClr val="000000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SNMP – Major Implementation Measures</a:t>
            </a:r>
            <a:endParaRPr lang="en-US" sz="3200" b="1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534400" cy="57912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smtClean="0"/>
              <a:t>Seawater Intrusion Barriers </a:t>
            </a:r>
            <a:r>
              <a:rPr lang="en-US" sz="2000" dirty="0" smtClean="0"/>
              <a:t>– Continued operation &amp; planned upgrade to 100% advanced treated recycled water at all 3 barriers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err="1" smtClean="0"/>
              <a:t>Desalters</a:t>
            </a:r>
            <a:r>
              <a:rPr lang="en-US" sz="2000" dirty="0" smtClean="0"/>
              <a:t> – Continued operation of 2 desalters &amp; expansion of the Goldsworthy Desalter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smtClean="0"/>
              <a:t>Spreading Grounds </a:t>
            </a:r>
            <a:r>
              <a:rPr lang="en-US" sz="2000" dirty="0" smtClean="0"/>
              <a:t>– Continued operation, improved stormwater capture, potential use of some advanced treated recycled water (i.e. GRIP)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/>
              <a:t>SNMP Monitoring Program </a:t>
            </a:r>
            <a:r>
              <a:rPr lang="en-US" sz="2000" dirty="0"/>
              <a:t>– 70 Nested groundwater monitoring wells @ 13 locations throughout the basins; continue existing robust monitoring programs for all other source </a:t>
            </a:r>
            <a:r>
              <a:rPr lang="en-US" sz="2000" dirty="0" smtClean="0"/>
              <a:t>waters</a:t>
            </a:r>
            <a:endParaRPr lang="en-US" sz="2000" strike="sngStrike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smtClean="0"/>
              <a:t>MS4 Program </a:t>
            </a:r>
            <a:r>
              <a:rPr lang="en-US" sz="2000" dirty="0" smtClean="0"/>
              <a:t>– Rigorous monitoring requirements that will improve surface water quality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smtClean="0"/>
              <a:t>LID and Stormwater Capture Projects </a:t>
            </a:r>
            <a:r>
              <a:rPr lang="en-US" sz="2000" dirty="0" smtClean="0"/>
              <a:t>– Will increase </a:t>
            </a:r>
            <a:r>
              <a:rPr lang="en-US" sz="2000" dirty="0" err="1" smtClean="0"/>
              <a:t>stormwater</a:t>
            </a:r>
            <a:r>
              <a:rPr lang="en-US" sz="2000" dirty="0" smtClean="0"/>
              <a:t> recharge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 smtClean="0"/>
              <a:t>Wastewater </a:t>
            </a:r>
            <a:r>
              <a:rPr lang="en-US" sz="2000" b="1" dirty="0"/>
              <a:t>Source Control Programs </a:t>
            </a:r>
            <a:r>
              <a:rPr lang="en-US" sz="2000" dirty="0"/>
              <a:t>– </a:t>
            </a:r>
            <a:r>
              <a:rPr lang="en-US" sz="2000" dirty="0" smtClean="0"/>
              <a:t>Reduces salts &amp; nutrients in recycled water</a:t>
            </a:r>
            <a:endParaRPr lang="en-US" sz="2000" strike="sngStrike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/>
              <a:t>Salinity Control Programs </a:t>
            </a:r>
            <a:r>
              <a:rPr lang="en-US" sz="2000" dirty="0"/>
              <a:t>– MWD (i.e. Southern California Salinity Coalition)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n-US" sz="2000" b="1" dirty="0"/>
              <a:t>Public Outreach </a:t>
            </a:r>
            <a:r>
              <a:rPr lang="en-US" sz="2000" dirty="0"/>
              <a:t>– WRD, Council for Watershed Health, &amp; Southern California Salinity Coalition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52659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400800"/>
            <a:ext cx="914400" cy="457200"/>
          </a:xfrm>
        </p:spPr>
        <p:txBody>
          <a:bodyPr/>
          <a:lstStyle/>
          <a:p>
            <a:pPr>
              <a:defRPr/>
            </a:pPr>
            <a:fld id="{6C2122F2-EFAF-4AFB-831B-098DB20977A9}" type="slidenum">
              <a:rPr lang="en-US" sz="2000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31082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CEQA Analysis</a:t>
            </a:r>
            <a:endParaRPr lang="en-US" sz="3200" b="1" strike="sngStrike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009650"/>
            <a:ext cx="8568489" cy="502920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 Program Alternatives were evaluated: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Program 1: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planned implementation measures 			or proposed major projects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All implementation measures, 				recycled water – volume &amp; quality, &amp; GRIP A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3: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implementation measures,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recycled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– volume &amp; quality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&amp; GRIP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229600" eaLnBrk="1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tabLst>
                <a:tab pos="4233863" algn="l"/>
                <a:tab pos="4572000" algn="l"/>
              </a:tabLs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Conducted program-level environmental analysis and selected Program 2 as the Recommended Program Alternative, which results in less than significant adverse environmental impacts</a:t>
            </a:r>
          </a:p>
          <a:p>
            <a:pPr defTabSz="8229600" eaLnBrk="1" hangingPunct="1">
              <a:lnSpc>
                <a:spcPct val="120000"/>
              </a:lnSpc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Ø"/>
              <a:tabLst>
                <a:tab pos="4233863" algn="l"/>
                <a:tab pos="4572000" algn="l"/>
              </a:tabLs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Subsequent project-level environmental analyses will be conducted by the responsible parties as specific projects are implemented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76200"/>
            <a:ext cx="2893868" cy="3745006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9193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unset_10x1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1412" y="3886200"/>
            <a:ext cx="5821176" cy="1526453"/>
          </a:xfrm>
          <a:prstGeom prst="rect">
            <a:avLst/>
          </a:prstGeom>
          <a:noFill/>
        </p:spPr>
        <p:txBody>
          <a:bodyPr lIns="80654" tIns="40327" rIns="80654" bIns="4032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9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Thank You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b="1" i="1" dirty="0" smtClean="0">
              <a:solidFill>
                <a:srgbClr val="3333FF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3333FF"/>
                </a:solidFill>
              </a:rPr>
              <a:t>Phuong 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i="1" dirty="0" smtClean="0">
                <a:solidFill>
                  <a:srgbClr val="3333FF"/>
                </a:solidFill>
              </a:rPr>
              <a:t>562-275-4246  |  ply@wrd.org </a:t>
            </a:r>
            <a:endParaRPr lang="en-US" sz="1600" b="1" i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589" y="505849"/>
            <a:ext cx="5821176" cy="787469"/>
          </a:xfrm>
          <a:prstGeom prst="rect">
            <a:avLst/>
          </a:prstGeom>
          <a:noFill/>
        </p:spPr>
        <p:txBody>
          <a:bodyPr lIns="80654" tIns="40327" rIns="80654" bIns="40327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88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70669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Description of Basins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483" r="1176" b="4895"/>
          <a:stretch/>
        </p:blipFill>
        <p:spPr>
          <a:xfrm>
            <a:off x="619125" y="800100"/>
            <a:ext cx="7877175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886325" y="3740914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Central Basin</a:t>
            </a:r>
            <a:endParaRPr lang="en-US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1375" y="437286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West Coast Basin</a:t>
            </a:r>
            <a:endParaRPr lang="en-US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7226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Montebello </a:t>
            </a:r>
            <a:r>
              <a:rPr lang="en-US" sz="12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Forebay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01719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Whittier Area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9050" y="229835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Los Angeles</a:t>
            </a:r>
          </a:p>
          <a:p>
            <a:pPr algn="ctr"/>
            <a:r>
              <a:rPr lang="en-US" sz="1200" b="1" i="1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Forebay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1474" y="3307407"/>
            <a:ext cx="107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Pressure Area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7875" y="5223302"/>
            <a:ext cx="99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Alamitos 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1962" y="5245954"/>
            <a:ext cx="1228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Dominguez Gap</a:t>
            </a:r>
          </a:p>
          <a:p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14524" y="3316932"/>
            <a:ext cx="1323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West Coast </a:t>
            </a:r>
          </a:p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Basin 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61436" y="1735272"/>
            <a:ext cx="1128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Santa Monica Basin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00289" y="1018401"/>
            <a:ext cx="1357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Hollywood Basin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9050" y="838200"/>
            <a:ext cx="1581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Los Angeles Narrows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3225" y="1276950"/>
            <a:ext cx="948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Whittier Narrows</a:t>
            </a:r>
            <a:endParaRPr lang="en-US" sz="1200" b="1" i="1" dirty="0">
              <a:solidFill>
                <a:prstClr val="black">
                  <a:lumMod val="65000"/>
                  <a:lumOff val="3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128" y="3918348"/>
            <a:ext cx="1243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070C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</a:rPr>
              <a:t>Santa Monica Bay</a:t>
            </a:r>
            <a:endParaRPr lang="en-US" sz="1000" b="1" i="1" dirty="0">
              <a:solidFill>
                <a:srgbClr val="0070C0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5800" y="6019799"/>
            <a:ext cx="1243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070C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</a:rPr>
              <a:t>LA/LB Harbor</a:t>
            </a:r>
            <a:endParaRPr lang="en-US" sz="1000" b="1" i="1" dirty="0">
              <a:solidFill>
                <a:srgbClr val="0070C0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2290" y="5453703"/>
            <a:ext cx="1442585" cy="1175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9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4676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Wrap Up &amp; </a:t>
            </a:r>
            <a:br>
              <a:rPr lang="en-US" sz="4000" dirty="0" smtClean="0">
                <a:solidFill>
                  <a:schemeClr val="accent2"/>
                </a:solidFill>
              </a:rPr>
            </a:br>
            <a:r>
              <a:rPr lang="en-US" sz="4000" dirty="0" smtClean="0">
                <a:solidFill>
                  <a:schemeClr val="accent2"/>
                </a:solidFill>
              </a:rPr>
              <a:t>Staff Recommendation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5" name="Picture 4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566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399" cy="116046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ea typeface="+mn-ea"/>
                <a:cs typeface="+mn-cs"/>
              </a:rPr>
              <a:t>Updates to the Salt and Nutrient Management Measures </a:t>
            </a:r>
            <a:endParaRPr lang="en-US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107" y="2133600"/>
            <a:ext cx="6859786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Salt </a:t>
            </a:r>
            <a:r>
              <a:rPr lang="en-US" dirty="0"/>
              <a:t>and nutrient management measures will be </a:t>
            </a:r>
            <a:r>
              <a:rPr lang="en-US" dirty="0" smtClean="0"/>
              <a:t>updated: </a:t>
            </a:r>
          </a:p>
          <a:p>
            <a:pPr lvl="0">
              <a:buClr>
                <a:srgbClr val="626817">
                  <a:lumMod val="60000"/>
                  <a:lumOff val="40000"/>
                </a:srgbClr>
              </a:buClr>
              <a:buSzPct val="120000"/>
            </a:pPr>
            <a:r>
              <a:rPr lang="en-US" dirty="0">
                <a:solidFill>
                  <a:prstClr val="white"/>
                </a:solidFill>
                <a:effectLst>
                  <a:outerShdw blurRad="50800" dist="38100" dir="2700000" algn="tr" rotWithShape="0">
                    <a:srgbClr val="626817">
                      <a:lumMod val="50000"/>
                      <a:alpha val="43000"/>
                    </a:srgbClr>
                  </a:outerShdw>
                </a:effectLst>
              </a:rPr>
              <a:t>At the end of the planning horizon (i.e. 2025</a:t>
            </a:r>
            <a:r>
              <a:rPr lang="en-US" dirty="0" smtClean="0">
                <a:solidFill>
                  <a:prstClr val="white"/>
                </a:solidFill>
                <a:effectLst>
                  <a:outerShdw blurRad="50800" dist="38100" dir="2700000" algn="tr" rotWithShape="0">
                    <a:srgbClr val="626817">
                      <a:lumMod val="50000"/>
                      <a:alpha val="43000"/>
                    </a:srgbClr>
                  </a:outerShdw>
                </a:effectLst>
              </a:rPr>
              <a:t>)</a:t>
            </a:r>
            <a:endParaRPr lang="en-US" dirty="0" smtClean="0"/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To </a:t>
            </a:r>
            <a:r>
              <a:rPr lang="en-US" dirty="0"/>
              <a:t>reflect changing conditions in the </a:t>
            </a:r>
            <a:r>
              <a:rPr lang="en-US" dirty="0" smtClean="0"/>
              <a:t>CBWCB 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W</a:t>
            </a:r>
            <a:r>
              <a:rPr lang="en-US" dirty="0" smtClean="0"/>
              <a:t>here </a:t>
            </a:r>
            <a:r>
              <a:rPr lang="en-US" dirty="0"/>
              <a:t>results from </a:t>
            </a:r>
            <a:r>
              <a:rPr lang="en-US" dirty="0" smtClean="0"/>
              <a:t>SNMP </a:t>
            </a:r>
            <a:r>
              <a:rPr lang="en-US" dirty="0"/>
              <a:t>Monitoring Program indicate </a:t>
            </a:r>
            <a:r>
              <a:rPr lang="en-US" dirty="0" smtClean="0"/>
              <a:t>modifications are warranted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5" name="Picture 4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710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39738"/>
            <a:ext cx="6859786" cy="703262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4000" b="1" dirty="0">
                <a:solidFill>
                  <a:schemeClr val="accent2"/>
                </a:solidFill>
                <a:ea typeface="+mn-ea"/>
                <a:cs typeface="+mn-cs"/>
              </a:rPr>
              <a:t>Regulatory Implications </a:t>
            </a:r>
            <a:endParaRPr lang="en-US" sz="4000" dirty="0">
              <a:solidFill>
                <a:schemeClr val="accent2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 smtClean="0"/>
              <a:t>The </a:t>
            </a:r>
            <a:r>
              <a:rPr lang="en-US" dirty="0"/>
              <a:t>salt and nutrient management strategies are </a:t>
            </a:r>
            <a:r>
              <a:rPr lang="en-US" dirty="0" smtClean="0"/>
              <a:t>stakeholder-proposed measures </a:t>
            </a:r>
            <a:r>
              <a:rPr lang="en-US" dirty="0"/>
              <a:t>to  protect  beneficial uses. </a:t>
            </a:r>
          </a:p>
          <a:p>
            <a:pPr lvl="0">
              <a:lnSpc>
                <a:spcPct val="100000"/>
              </a:lnSpc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Further Regional Water Board action will only be taken where data and/or other information indicate that the projected water quality conditions are not being met.  </a:t>
            </a:r>
          </a:p>
          <a:p>
            <a:pPr lvl="0">
              <a:lnSpc>
                <a:spcPct val="100000"/>
              </a:lnSpc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/>
              <a:t>Routine permitting of existing and proposed facilities/projects will continue. 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6" name="Picture 5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806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6725"/>
            <a:ext cx="8382000" cy="67627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Creation of New Basin Plan Chapter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1" y="1828800"/>
            <a:ext cx="3512802" cy="4191000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Chapter 8: Groundwater Quality Management 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ea typeface="+mj-ea"/>
                <a:cs typeface="+mj-cs"/>
              </a:rPr>
              <a:t>Salt and nutrient management measures for each basin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>
                <a:ea typeface="+mj-ea"/>
                <a:cs typeface="+mj-cs"/>
              </a:rPr>
              <a:t>Future implementation provisions for groundwater quality management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1" t="10767" r="11745" b="990"/>
          <a:stretch/>
        </p:blipFill>
        <p:spPr bwMode="auto">
          <a:xfrm>
            <a:off x="5124630" y="1752600"/>
            <a:ext cx="3120475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6" name="Picture 5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52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66452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Comments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175" y="1828800"/>
            <a:ext cx="7620000" cy="4191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sz="2800" dirty="0">
                <a:ea typeface="Times New Roman"/>
              </a:rPr>
              <a:t>These management measures were </a:t>
            </a:r>
            <a:r>
              <a:rPr lang="en-US" sz="2800" dirty="0" smtClean="0">
                <a:ea typeface="Times New Roman"/>
              </a:rPr>
              <a:t>proposed and developed </a:t>
            </a:r>
            <a:r>
              <a:rPr lang="en-US" sz="2800" dirty="0">
                <a:ea typeface="Times New Roman"/>
              </a:rPr>
              <a:t>by stakeholders through an open </a:t>
            </a:r>
            <a:r>
              <a:rPr lang="en-US" sz="2800" dirty="0" smtClean="0">
                <a:ea typeface="Times New Roman"/>
              </a:rPr>
              <a:t>process.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sz="2800" dirty="0" smtClean="0">
                <a:ea typeface="Times New Roman"/>
              </a:rPr>
              <a:t>Stakeholder input was solicited and considered throughout plan development.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sz="2800" dirty="0" smtClean="0">
                <a:ea typeface="Times New Roman"/>
              </a:rPr>
              <a:t>No </a:t>
            </a:r>
            <a:r>
              <a:rPr lang="en-US" sz="2800" dirty="0">
                <a:ea typeface="Times New Roman"/>
              </a:rPr>
              <a:t>comments were received </a:t>
            </a:r>
            <a:r>
              <a:rPr lang="en-US" sz="2800" dirty="0" smtClean="0">
                <a:ea typeface="Times New Roman"/>
              </a:rPr>
              <a:t>on the proposed incorporation of these measures into the Basin Plan </a:t>
            </a:r>
            <a:r>
              <a:rPr lang="en-US" sz="2800" dirty="0">
                <a:ea typeface="Times New Roman"/>
              </a:rPr>
              <a:t>item.</a:t>
            </a:r>
            <a:endParaRPr lang="en-US" sz="2800" dirty="0">
              <a:effectLst/>
              <a:ea typeface="Times New Roman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5" name="Picture 4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515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8169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Staff </a:t>
            </a:r>
            <a:r>
              <a:rPr lang="en-US" sz="4000" dirty="0" smtClean="0">
                <a:solidFill>
                  <a:schemeClr val="accent2"/>
                </a:solidFill>
              </a:rPr>
              <a:t>Recommendation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0650" y="2514600"/>
            <a:ext cx="7087493" cy="3733800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  <a:buSzPct val="120000"/>
            </a:pPr>
            <a:r>
              <a:rPr lang="en-US" sz="3200" dirty="0" smtClean="0"/>
              <a:t>Adopt the Stakeholder-Proposed Salt and Nutrient Management Measures for the Central and West Coast Basins</a:t>
            </a:r>
            <a:endParaRPr lang="en-US" sz="32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8134350" y="5848350"/>
            <a:ext cx="930291" cy="931449"/>
            <a:chOff x="4114799" y="4631150"/>
            <a:chExt cx="930291" cy="931449"/>
          </a:xfrm>
        </p:grpSpPr>
        <p:pic>
          <p:nvPicPr>
            <p:cNvPr id="30" name="Picture 29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99" y="4631150"/>
              <a:ext cx="915661" cy="931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4121247" y="4935393"/>
              <a:ext cx="923843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 Black" panose="020B0A04020102020204" pitchFamily="34" charset="0"/>
                  <a:cs typeface="Arial" panose="020B0604020202020204" pitchFamily="34" charset="0"/>
                </a:rPr>
                <a:t>SNMP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7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3866658" y="4224139"/>
            <a:ext cx="722173" cy="19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-70861" y="4548448"/>
            <a:ext cx="1725353" cy="1584475"/>
          </a:xfrm>
          <a:custGeom>
            <a:avLst/>
            <a:gdLst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636410 w 1976657"/>
              <a:gd name="connsiteY16" fmla="*/ 1266946 h 1349402"/>
              <a:gd name="connsiteX17" fmla="*/ 874535 w 1976657"/>
              <a:gd name="connsiteY17" fmla="*/ 1209796 h 1349402"/>
              <a:gd name="connsiteX18" fmla="*/ 1084085 w 1976657"/>
              <a:gd name="connsiteY18" fmla="*/ 1133596 h 1349402"/>
              <a:gd name="connsiteX19" fmla="*/ 1284110 w 1976657"/>
              <a:gd name="connsiteY19" fmla="*/ 1000246 h 1349402"/>
              <a:gd name="connsiteX20" fmla="*/ 1417460 w 1976657"/>
              <a:gd name="connsiteY20" fmla="*/ 876421 h 1349402"/>
              <a:gd name="connsiteX21" fmla="*/ 1541285 w 1976657"/>
              <a:gd name="connsiteY21" fmla="*/ 724021 h 1349402"/>
              <a:gd name="connsiteX22" fmla="*/ 1665110 w 1976657"/>
              <a:gd name="connsiteY22" fmla="*/ 533521 h 1349402"/>
              <a:gd name="connsiteX23" fmla="*/ 1807985 w 1976657"/>
              <a:gd name="connsiteY23" fmla="*/ 304921 h 1349402"/>
              <a:gd name="connsiteX24" fmla="*/ 1903235 w 1976657"/>
              <a:gd name="connsiteY24" fmla="*/ 162046 h 1349402"/>
              <a:gd name="connsiteX25" fmla="*/ 1969910 w 1976657"/>
              <a:gd name="connsiteY25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636410 w 1976657"/>
              <a:gd name="connsiteY16" fmla="*/ 1266946 h 1349402"/>
              <a:gd name="connsiteX17" fmla="*/ 874535 w 1976657"/>
              <a:gd name="connsiteY17" fmla="*/ 1209796 h 1349402"/>
              <a:gd name="connsiteX18" fmla="*/ 1243618 w 1976657"/>
              <a:gd name="connsiteY18" fmla="*/ 1205325 h 1349402"/>
              <a:gd name="connsiteX19" fmla="*/ 1284110 w 1976657"/>
              <a:gd name="connsiteY19" fmla="*/ 1000246 h 1349402"/>
              <a:gd name="connsiteX20" fmla="*/ 1417460 w 1976657"/>
              <a:gd name="connsiteY20" fmla="*/ 876421 h 1349402"/>
              <a:gd name="connsiteX21" fmla="*/ 1541285 w 1976657"/>
              <a:gd name="connsiteY21" fmla="*/ 724021 h 1349402"/>
              <a:gd name="connsiteX22" fmla="*/ 1665110 w 1976657"/>
              <a:gd name="connsiteY22" fmla="*/ 533521 h 1349402"/>
              <a:gd name="connsiteX23" fmla="*/ 1807985 w 1976657"/>
              <a:gd name="connsiteY23" fmla="*/ 304921 h 1349402"/>
              <a:gd name="connsiteX24" fmla="*/ 1903235 w 1976657"/>
              <a:gd name="connsiteY24" fmla="*/ 162046 h 1349402"/>
              <a:gd name="connsiteX25" fmla="*/ 1969910 w 1976657"/>
              <a:gd name="connsiteY25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636410 w 1976657"/>
              <a:gd name="connsiteY16" fmla="*/ 1266946 h 1349402"/>
              <a:gd name="connsiteX17" fmla="*/ 927712 w 1976657"/>
              <a:gd name="connsiteY17" fmla="*/ 1305434 h 1349402"/>
              <a:gd name="connsiteX18" fmla="*/ 1243618 w 1976657"/>
              <a:gd name="connsiteY18" fmla="*/ 1205325 h 1349402"/>
              <a:gd name="connsiteX19" fmla="*/ 1284110 w 1976657"/>
              <a:gd name="connsiteY19" fmla="*/ 1000246 h 1349402"/>
              <a:gd name="connsiteX20" fmla="*/ 1417460 w 1976657"/>
              <a:gd name="connsiteY20" fmla="*/ 876421 h 1349402"/>
              <a:gd name="connsiteX21" fmla="*/ 1541285 w 1976657"/>
              <a:gd name="connsiteY21" fmla="*/ 724021 h 1349402"/>
              <a:gd name="connsiteX22" fmla="*/ 1665110 w 1976657"/>
              <a:gd name="connsiteY22" fmla="*/ 533521 h 1349402"/>
              <a:gd name="connsiteX23" fmla="*/ 1807985 w 1976657"/>
              <a:gd name="connsiteY23" fmla="*/ 304921 h 1349402"/>
              <a:gd name="connsiteX24" fmla="*/ 1903235 w 1976657"/>
              <a:gd name="connsiteY24" fmla="*/ 162046 h 1349402"/>
              <a:gd name="connsiteX25" fmla="*/ 1969910 w 1976657"/>
              <a:gd name="connsiteY25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588731 w 1976657"/>
              <a:gd name="connsiteY16" fmla="*/ 1348085 h 1349402"/>
              <a:gd name="connsiteX17" fmla="*/ 636410 w 1976657"/>
              <a:gd name="connsiteY17" fmla="*/ 1266946 h 1349402"/>
              <a:gd name="connsiteX18" fmla="*/ 927712 w 1976657"/>
              <a:gd name="connsiteY18" fmla="*/ 1305434 h 1349402"/>
              <a:gd name="connsiteX19" fmla="*/ 1243618 w 1976657"/>
              <a:gd name="connsiteY19" fmla="*/ 1205325 h 1349402"/>
              <a:gd name="connsiteX20" fmla="*/ 1284110 w 1976657"/>
              <a:gd name="connsiteY20" fmla="*/ 1000246 h 1349402"/>
              <a:gd name="connsiteX21" fmla="*/ 1417460 w 1976657"/>
              <a:gd name="connsiteY21" fmla="*/ 876421 h 1349402"/>
              <a:gd name="connsiteX22" fmla="*/ 1541285 w 1976657"/>
              <a:gd name="connsiteY22" fmla="*/ 724021 h 1349402"/>
              <a:gd name="connsiteX23" fmla="*/ 1665110 w 1976657"/>
              <a:gd name="connsiteY23" fmla="*/ 533521 h 1349402"/>
              <a:gd name="connsiteX24" fmla="*/ 1807985 w 1976657"/>
              <a:gd name="connsiteY24" fmla="*/ 304921 h 1349402"/>
              <a:gd name="connsiteX25" fmla="*/ 1903235 w 1976657"/>
              <a:gd name="connsiteY25" fmla="*/ 162046 h 1349402"/>
              <a:gd name="connsiteX26" fmla="*/ 1969910 w 1976657"/>
              <a:gd name="connsiteY26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588731 w 1976657"/>
              <a:gd name="connsiteY16" fmla="*/ 1348085 h 1349402"/>
              <a:gd name="connsiteX17" fmla="*/ 636410 w 1976657"/>
              <a:gd name="connsiteY17" fmla="*/ 1266946 h 1349402"/>
              <a:gd name="connsiteX18" fmla="*/ 927712 w 1976657"/>
              <a:gd name="connsiteY18" fmla="*/ 1305434 h 1349402"/>
              <a:gd name="connsiteX19" fmla="*/ 1243618 w 1976657"/>
              <a:gd name="connsiteY19" fmla="*/ 1205325 h 1349402"/>
              <a:gd name="connsiteX20" fmla="*/ 1433006 w 1976657"/>
              <a:gd name="connsiteY20" fmla="*/ 1107840 h 1349402"/>
              <a:gd name="connsiteX21" fmla="*/ 1417460 w 1976657"/>
              <a:gd name="connsiteY21" fmla="*/ 876421 h 1349402"/>
              <a:gd name="connsiteX22" fmla="*/ 1541285 w 1976657"/>
              <a:gd name="connsiteY22" fmla="*/ 724021 h 1349402"/>
              <a:gd name="connsiteX23" fmla="*/ 1665110 w 1976657"/>
              <a:gd name="connsiteY23" fmla="*/ 533521 h 1349402"/>
              <a:gd name="connsiteX24" fmla="*/ 1807985 w 1976657"/>
              <a:gd name="connsiteY24" fmla="*/ 304921 h 1349402"/>
              <a:gd name="connsiteX25" fmla="*/ 1903235 w 1976657"/>
              <a:gd name="connsiteY25" fmla="*/ 162046 h 1349402"/>
              <a:gd name="connsiteX26" fmla="*/ 1969910 w 1976657"/>
              <a:gd name="connsiteY26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588731 w 1976657"/>
              <a:gd name="connsiteY16" fmla="*/ 1348085 h 1349402"/>
              <a:gd name="connsiteX17" fmla="*/ 636410 w 1976657"/>
              <a:gd name="connsiteY17" fmla="*/ 1266946 h 1349402"/>
              <a:gd name="connsiteX18" fmla="*/ 927712 w 1976657"/>
              <a:gd name="connsiteY18" fmla="*/ 1305434 h 1349402"/>
              <a:gd name="connsiteX19" fmla="*/ 1243618 w 1976657"/>
              <a:gd name="connsiteY19" fmla="*/ 1205325 h 1349402"/>
              <a:gd name="connsiteX20" fmla="*/ 1433006 w 1976657"/>
              <a:gd name="connsiteY20" fmla="*/ 1107840 h 1349402"/>
              <a:gd name="connsiteX21" fmla="*/ 1598263 w 1976657"/>
              <a:gd name="connsiteY21" fmla="*/ 936195 h 1349402"/>
              <a:gd name="connsiteX22" fmla="*/ 1541285 w 1976657"/>
              <a:gd name="connsiteY22" fmla="*/ 724021 h 1349402"/>
              <a:gd name="connsiteX23" fmla="*/ 1665110 w 1976657"/>
              <a:gd name="connsiteY23" fmla="*/ 533521 h 1349402"/>
              <a:gd name="connsiteX24" fmla="*/ 1807985 w 1976657"/>
              <a:gd name="connsiteY24" fmla="*/ 304921 h 1349402"/>
              <a:gd name="connsiteX25" fmla="*/ 1903235 w 1976657"/>
              <a:gd name="connsiteY25" fmla="*/ 162046 h 1349402"/>
              <a:gd name="connsiteX26" fmla="*/ 1969910 w 1976657"/>
              <a:gd name="connsiteY26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588731 w 1976657"/>
              <a:gd name="connsiteY16" fmla="*/ 1348085 h 1349402"/>
              <a:gd name="connsiteX17" fmla="*/ 636410 w 1976657"/>
              <a:gd name="connsiteY17" fmla="*/ 1266946 h 1349402"/>
              <a:gd name="connsiteX18" fmla="*/ 927712 w 1976657"/>
              <a:gd name="connsiteY18" fmla="*/ 1305434 h 1349402"/>
              <a:gd name="connsiteX19" fmla="*/ 1243618 w 1976657"/>
              <a:gd name="connsiteY19" fmla="*/ 1205325 h 1349402"/>
              <a:gd name="connsiteX20" fmla="*/ 1433006 w 1976657"/>
              <a:gd name="connsiteY20" fmla="*/ 1107840 h 1349402"/>
              <a:gd name="connsiteX21" fmla="*/ 1598263 w 1976657"/>
              <a:gd name="connsiteY21" fmla="*/ 936195 h 1349402"/>
              <a:gd name="connsiteX22" fmla="*/ 1732723 w 1976657"/>
              <a:gd name="connsiteY22" fmla="*/ 795751 h 1349402"/>
              <a:gd name="connsiteX23" fmla="*/ 1665110 w 1976657"/>
              <a:gd name="connsiteY23" fmla="*/ 533521 h 1349402"/>
              <a:gd name="connsiteX24" fmla="*/ 1807985 w 1976657"/>
              <a:gd name="connsiteY24" fmla="*/ 304921 h 1349402"/>
              <a:gd name="connsiteX25" fmla="*/ 1903235 w 1976657"/>
              <a:gd name="connsiteY25" fmla="*/ 162046 h 1349402"/>
              <a:gd name="connsiteX26" fmla="*/ 1969910 w 1976657"/>
              <a:gd name="connsiteY26" fmla="*/ 76321 h 1349402"/>
              <a:gd name="connsiteX0" fmla="*/ 1969910 w 1976657"/>
              <a:gd name="connsiteY0" fmla="*/ 76321 h 1349402"/>
              <a:gd name="connsiteX1" fmla="*/ 1731785 w 1976657"/>
              <a:gd name="connsiteY1" fmla="*/ 121 h 1349402"/>
              <a:gd name="connsiteX2" fmla="*/ 1493660 w 1976657"/>
              <a:gd name="connsiteY2" fmla="*/ 57271 h 1349402"/>
              <a:gd name="connsiteX3" fmla="*/ 1265060 w 1976657"/>
              <a:gd name="connsiteY3" fmla="*/ 121 h 1349402"/>
              <a:gd name="connsiteX4" fmla="*/ 1036460 w 1976657"/>
              <a:gd name="connsiteY4" fmla="*/ 66796 h 1349402"/>
              <a:gd name="connsiteX5" fmla="*/ 807860 w 1976657"/>
              <a:gd name="connsiteY5" fmla="*/ 121 h 1349402"/>
              <a:gd name="connsiteX6" fmla="*/ 579260 w 1976657"/>
              <a:gd name="connsiteY6" fmla="*/ 57271 h 1349402"/>
              <a:gd name="connsiteX7" fmla="*/ 350660 w 1976657"/>
              <a:gd name="connsiteY7" fmla="*/ 121 h 1349402"/>
              <a:gd name="connsiteX8" fmla="*/ 112535 w 1976657"/>
              <a:gd name="connsiteY8" fmla="*/ 57271 h 1349402"/>
              <a:gd name="connsiteX9" fmla="*/ 7760 w 1976657"/>
              <a:gd name="connsiteY9" fmla="*/ 19171 h 1349402"/>
              <a:gd name="connsiteX10" fmla="*/ 7760 w 1976657"/>
              <a:gd name="connsiteY10" fmla="*/ 47746 h 1349402"/>
              <a:gd name="connsiteX11" fmla="*/ 7760 w 1976657"/>
              <a:gd name="connsiteY11" fmla="*/ 228721 h 1349402"/>
              <a:gd name="connsiteX12" fmla="*/ 7760 w 1976657"/>
              <a:gd name="connsiteY12" fmla="*/ 1257421 h 1349402"/>
              <a:gd name="connsiteX13" fmla="*/ 17285 w 1976657"/>
              <a:gd name="connsiteY13" fmla="*/ 1305046 h 1349402"/>
              <a:gd name="connsiteX14" fmla="*/ 122060 w 1976657"/>
              <a:gd name="connsiteY14" fmla="*/ 1305046 h 1349402"/>
              <a:gd name="connsiteX15" fmla="*/ 350660 w 1976657"/>
              <a:gd name="connsiteY15" fmla="*/ 1305046 h 1349402"/>
              <a:gd name="connsiteX16" fmla="*/ 588731 w 1976657"/>
              <a:gd name="connsiteY16" fmla="*/ 1348085 h 1349402"/>
              <a:gd name="connsiteX17" fmla="*/ 636410 w 1976657"/>
              <a:gd name="connsiteY17" fmla="*/ 1266946 h 1349402"/>
              <a:gd name="connsiteX18" fmla="*/ 927712 w 1976657"/>
              <a:gd name="connsiteY18" fmla="*/ 1305434 h 1349402"/>
              <a:gd name="connsiteX19" fmla="*/ 1243618 w 1976657"/>
              <a:gd name="connsiteY19" fmla="*/ 1205325 h 1349402"/>
              <a:gd name="connsiteX20" fmla="*/ 1433006 w 1976657"/>
              <a:gd name="connsiteY20" fmla="*/ 1107840 h 1349402"/>
              <a:gd name="connsiteX21" fmla="*/ 1598263 w 1976657"/>
              <a:gd name="connsiteY21" fmla="*/ 936195 h 1349402"/>
              <a:gd name="connsiteX22" fmla="*/ 1732723 w 1976657"/>
              <a:gd name="connsiteY22" fmla="*/ 795751 h 1349402"/>
              <a:gd name="connsiteX23" fmla="*/ 1845913 w 1976657"/>
              <a:gd name="connsiteY23" fmla="*/ 581341 h 1349402"/>
              <a:gd name="connsiteX24" fmla="*/ 1807985 w 1976657"/>
              <a:gd name="connsiteY24" fmla="*/ 304921 h 1349402"/>
              <a:gd name="connsiteX25" fmla="*/ 1903235 w 1976657"/>
              <a:gd name="connsiteY25" fmla="*/ 162046 h 1349402"/>
              <a:gd name="connsiteX26" fmla="*/ 1969910 w 1976657"/>
              <a:gd name="connsiteY26" fmla="*/ 76321 h 1349402"/>
              <a:gd name="connsiteX0" fmla="*/ 1969910 w 1975355"/>
              <a:gd name="connsiteY0" fmla="*/ 76321 h 1349402"/>
              <a:gd name="connsiteX1" fmla="*/ 1731785 w 1975355"/>
              <a:gd name="connsiteY1" fmla="*/ 121 h 1349402"/>
              <a:gd name="connsiteX2" fmla="*/ 1493660 w 1975355"/>
              <a:gd name="connsiteY2" fmla="*/ 57271 h 1349402"/>
              <a:gd name="connsiteX3" fmla="*/ 1265060 w 1975355"/>
              <a:gd name="connsiteY3" fmla="*/ 121 h 1349402"/>
              <a:gd name="connsiteX4" fmla="*/ 1036460 w 1975355"/>
              <a:gd name="connsiteY4" fmla="*/ 66796 h 1349402"/>
              <a:gd name="connsiteX5" fmla="*/ 807860 w 1975355"/>
              <a:gd name="connsiteY5" fmla="*/ 121 h 1349402"/>
              <a:gd name="connsiteX6" fmla="*/ 579260 w 1975355"/>
              <a:gd name="connsiteY6" fmla="*/ 57271 h 1349402"/>
              <a:gd name="connsiteX7" fmla="*/ 350660 w 1975355"/>
              <a:gd name="connsiteY7" fmla="*/ 121 h 1349402"/>
              <a:gd name="connsiteX8" fmla="*/ 112535 w 1975355"/>
              <a:gd name="connsiteY8" fmla="*/ 57271 h 1349402"/>
              <a:gd name="connsiteX9" fmla="*/ 7760 w 1975355"/>
              <a:gd name="connsiteY9" fmla="*/ 19171 h 1349402"/>
              <a:gd name="connsiteX10" fmla="*/ 7760 w 1975355"/>
              <a:gd name="connsiteY10" fmla="*/ 47746 h 1349402"/>
              <a:gd name="connsiteX11" fmla="*/ 7760 w 1975355"/>
              <a:gd name="connsiteY11" fmla="*/ 228721 h 1349402"/>
              <a:gd name="connsiteX12" fmla="*/ 7760 w 1975355"/>
              <a:gd name="connsiteY12" fmla="*/ 1257421 h 1349402"/>
              <a:gd name="connsiteX13" fmla="*/ 17285 w 1975355"/>
              <a:gd name="connsiteY13" fmla="*/ 1305046 h 1349402"/>
              <a:gd name="connsiteX14" fmla="*/ 122060 w 1975355"/>
              <a:gd name="connsiteY14" fmla="*/ 1305046 h 1349402"/>
              <a:gd name="connsiteX15" fmla="*/ 350660 w 1975355"/>
              <a:gd name="connsiteY15" fmla="*/ 1305046 h 1349402"/>
              <a:gd name="connsiteX16" fmla="*/ 588731 w 1975355"/>
              <a:gd name="connsiteY16" fmla="*/ 1348085 h 1349402"/>
              <a:gd name="connsiteX17" fmla="*/ 636410 w 1975355"/>
              <a:gd name="connsiteY17" fmla="*/ 1266946 h 1349402"/>
              <a:gd name="connsiteX18" fmla="*/ 927712 w 1975355"/>
              <a:gd name="connsiteY18" fmla="*/ 1305434 h 1349402"/>
              <a:gd name="connsiteX19" fmla="*/ 1243618 w 1975355"/>
              <a:gd name="connsiteY19" fmla="*/ 1205325 h 1349402"/>
              <a:gd name="connsiteX20" fmla="*/ 1433006 w 1975355"/>
              <a:gd name="connsiteY20" fmla="*/ 1107840 h 1349402"/>
              <a:gd name="connsiteX21" fmla="*/ 1598263 w 1975355"/>
              <a:gd name="connsiteY21" fmla="*/ 936195 h 1349402"/>
              <a:gd name="connsiteX22" fmla="*/ 1732723 w 1975355"/>
              <a:gd name="connsiteY22" fmla="*/ 795751 h 1349402"/>
              <a:gd name="connsiteX23" fmla="*/ 1845913 w 1975355"/>
              <a:gd name="connsiteY23" fmla="*/ 581341 h 1349402"/>
              <a:gd name="connsiteX24" fmla="*/ 1956882 w 1975355"/>
              <a:gd name="connsiteY24" fmla="*/ 304921 h 1349402"/>
              <a:gd name="connsiteX25" fmla="*/ 1903235 w 1975355"/>
              <a:gd name="connsiteY25" fmla="*/ 162046 h 1349402"/>
              <a:gd name="connsiteX26" fmla="*/ 1969910 w 1975355"/>
              <a:gd name="connsiteY26" fmla="*/ 76321 h 1349402"/>
              <a:gd name="connsiteX0" fmla="*/ 1969910 w 2052238"/>
              <a:gd name="connsiteY0" fmla="*/ 76321 h 1349402"/>
              <a:gd name="connsiteX1" fmla="*/ 1731785 w 2052238"/>
              <a:gd name="connsiteY1" fmla="*/ 121 h 1349402"/>
              <a:gd name="connsiteX2" fmla="*/ 1493660 w 2052238"/>
              <a:gd name="connsiteY2" fmla="*/ 57271 h 1349402"/>
              <a:gd name="connsiteX3" fmla="*/ 1265060 w 2052238"/>
              <a:gd name="connsiteY3" fmla="*/ 121 h 1349402"/>
              <a:gd name="connsiteX4" fmla="*/ 1036460 w 2052238"/>
              <a:gd name="connsiteY4" fmla="*/ 66796 h 1349402"/>
              <a:gd name="connsiteX5" fmla="*/ 807860 w 2052238"/>
              <a:gd name="connsiteY5" fmla="*/ 121 h 1349402"/>
              <a:gd name="connsiteX6" fmla="*/ 579260 w 2052238"/>
              <a:gd name="connsiteY6" fmla="*/ 57271 h 1349402"/>
              <a:gd name="connsiteX7" fmla="*/ 350660 w 2052238"/>
              <a:gd name="connsiteY7" fmla="*/ 121 h 1349402"/>
              <a:gd name="connsiteX8" fmla="*/ 112535 w 2052238"/>
              <a:gd name="connsiteY8" fmla="*/ 57271 h 1349402"/>
              <a:gd name="connsiteX9" fmla="*/ 7760 w 2052238"/>
              <a:gd name="connsiteY9" fmla="*/ 19171 h 1349402"/>
              <a:gd name="connsiteX10" fmla="*/ 7760 w 2052238"/>
              <a:gd name="connsiteY10" fmla="*/ 47746 h 1349402"/>
              <a:gd name="connsiteX11" fmla="*/ 7760 w 2052238"/>
              <a:gd name="connsiteY11" fmla="*/ 228721 h 1349402"/>
              <a:gd name="connsiteX12" fmla="*/ 7760 w 2052238"/>
              <a:gd name="connsiteY12" fmla="*/ 1257421 h 1349402"/>
              <a:gd name="connsiteX13" fmla="*/ 17285 w 2052238"/>
              <a:gd name="connsiteY13" fmla="*/ 1305046 h 1349402"/>
              <a:gd name="connsiteX14" fmla="*/ 122060 w 2052238"/>
              <a:gd name="connsiteY14" fmla="*/ 1305046 h 1349402"/>
              <a:gd name="connsiteX15" fmla="*/ 350660 w 2052238"/>
              <a:gd name="connsiteY15" fmla="*/ 1305046 h 1349402"/>
              <a:gd name="connsiteX16" fmla="*/ 588731 w 2052238"/>
              <a:gd name="connsiteY16" fmla="*/ 1348085 h 1349402"/>
              <a:gd name="connsiteX17" fmla="*/ 636410 w 2052238"/>
              <a:gd name="connsiteY17" fmla="*/ 1266946 h 1349402"/>
              <a:gd name="connsiteX18" fmla="*/ 927712 w 2052238"/>
              <a:gd name="connsiteY18" fmla="*/ 1305434 h 1349402"/>
              <a:gd name="connsiteX19" fmla="*/ 1243618 w 2052238"/>
              <a:gd name="connsiteY19" fmla="*/ 1205325 h 1349402"/>
              <a:gd name="connsiteX20" fmla="*/ 1433006 w 2052238"/>
              <a:gd name="connsiteY20" fmla="*/ 1107840 h 1349402"/>
              <a:gd name="connsiteX21" fmla="*/ 1598263 w 2052238"/>
              <a:gd name="connsiteY21" fmla="*/ 936195 h 1349402"/>
              <a:gd name="connsiteX22" fmla="*/ 1732723 w 2052238"/>
              <a:gd name="connsiteY22" fmla="*/ 795751 h 1349402"/>
              <a:gd name="connsiteX23" fmla="*/ 1845913 w 2052238"/>
              <a:gd name="connsiteY23" fmla="*/ 581341 h 1349402"/>
              <a:gd name="connsiteX24" fmla="*/ 1956882 w 2052238"/>
              <a:gd name="connsiteY24" fmla="*/ 304921 h 1349402"/>
              <a:gd name="connsiteX25" fmla="*/ 2052132 w 2052238"/>
              <a:gd name="connsiteY25" fmla="*/ 221821 h 1349402"/>
              <a:gd name="connsiteX26" fmla="*/ 1969910 w 2052238"/>
              <a:gd name="connsiteY26" fmla="*/ 76321 h 1349402"/>
              <a:gd name="connsiteX0" fmla="*/ 2033039 w 2115367"/>
              <a:gd name="connsiteY0" fmla="*/ 76321 h 1349402"/>
              <a:gd name="connsiteX1" fmla="*/ 1794914 w 2115367"/>
              <a:gd name="connsiteY1" fmla="*/ 121 h 1349402"/>
              <a:gd name="connsiteX2" fmla="*/ 1556789 w 2115367"/>
              <a:gd name="connsiteY2" fmla="*/ 57271 h 1349402"/>
              <a:gd name="connsiteX3" fmla="*/ 1328189 w 2115367"/>
              <a:gd name="connsiteY3" fmla="*/ 121 h 1349402"/>
              <a:gd name="connsiteX4" fmla="*/ 1099589 w 2115367"/>
              <a:gd name="connsiteY4" fmla="*/ 66796 h 1349402"/>
              <a:gd name="connsiteX5" fmla="*/ 870989 w 2115367"/>
              <a:gd name="connsiteY5" fmla="*/ 121 h 1349402"/>
              <a:gd name="connsiteX6" fmla="*/ 642389 w 2115367"/>
              <a:gd name="connsiteY6" fmla="*/ 57271 h 1349402"/>
              <a:gd name="connsiteX7" fmla="*/ 413789 w 2115367"/>
              <a:gd name="connsiteY7" fmla="*/ 121 h 1349402"/>
              <a:gd name="connsiteX8" fmla="*/ 175664 w 2115367"/>
              <a:gd name="connsiteY8" fmla="*/ 57271 h 1349402"/>
              <a:gd name="connsiteX9" fmla="*/ 70889 w 2115367"/>
              <a:gd name="connsiteY9" fmla="*/ 19171 h 1349402"/>
              <a:gd name="connsiteX10" fmla="*/ 0 w 2115367"/>
              <a:gd name="connsiteY10" fmla="*/ 15617 h 1349402"/>
              <a:gd name="connsiteX11" fmla="*/ 70889 w 2115367"/>
              <a:gd name="connsiteY11" fmla="*/ 228721 h 1349402"/>
              <a:gd name="connsiteX12" fmla="*/ 70889 w 2115367"/>
              <a:gd name="connsiteY12" fmla="*/ 1257421 h 1349402"/>
              <a:gd name="connsiteX13" fmla="*/ 80414 w 2115367"/>
              <a:gd name="connsiteY13" fmla="*/ 1305046 h 1349402"/>
              <a:gd name="connsiteX14" fmla="*/ 185189 w 2115367"/>
              <a:gd name="connsiteY14" fmla="*/ 1305046 h 1349402"/>
              <a:gd name="connsiteX15" fmla="*/ 413789 w 2115367"/>
              <a:gd name="connsiteY15" fmla="*/ 1305046 h 1349402"/>
              <a:gd name="connsiteX16" fmla="*/ 651860 w 2115367"/>
              <a:gd name="connsiteY16" fmla="*/ 1348085 h 1349402"/>
              <a:gd name="connsiteX17" fmla="*/ 699539 w 2115367"/>
              <a:gd name="connsiteY17" fmla="*/ 1266946 h 1349402"/>
              <a:gd name="connsiteX18" fmla="*/ 990841 w 2115367"/>
              <a:gd name="connsiteY18" fmla="*/ 1305434 h 1349402"/>
              <a:gd name="connsiteX19" fmla="*/ 1306747 w 2115367"/>
              <a:gd name="connsiteY19" fmla="*/ 1205325 h 1349402"/>
              <a:gd name="connsiteX20" fmla="*/ 1496135 w 2115367"/>
              <a:gd name="connsiteY20" fmla="*/ 1107840 h 1349402"/>
              <a:gd name="connsiteX21" fmla="*/ 1661392 w 2115367"/>
              <a:gd name="connsiteY21" fmla="*/ 936195 h 1349402"/>
              <a:gd name="connsiteX22" fmla="*/ 1795852 w 2115367"/>
              <a:gd name="connsiteY22" fmla="*/ 795751 h 1349402"/>
              <a:gd name="connsiteX23" fmla="*/ 1909042 w 2115367"/>
              <a:gd name="connsiteY23" fmla="*/ 581341 h 1349402"/>
              <a:gd name="connsiteX24" fmla="*/ 2020011 w 2115367"/>
              <a:gd name="connsiteY24" fmla="*/ 304921 h 1349402"/>
              <a:gd name="connsiteX25" fmla="*/ 2115261 w 2115367"/>
              <a:gd name="connsiteY25" fmla="*/ 221821 h 1349402"/>
              <a:gd name="connsiteX26" fmla="*/ 2033039 w 2115367"/>
              <a:gd name="connsiteY26" fmla="*/ 76321 h 1349402"/>
              <a:gd name="connsiteX0" fmla="*/ 2056669 w 2138997"/>
              <a:gd name="connsiteY0" fmla="*/ 76321 h 1348733"/>
              <a:gd name="connsiteX1" fmla="*/ 1818544 w 2138997"/>
              <a:gd name="connsiteY1" fmla="*/ 121 h 1348733"/>
              <a:gd name="connsiteX2" fmla="*/ 1580419 w 2138997"/>
              <a:gd name="connsiteY2" fmla="*/ 57271 h 1348733"/>
              <a:gd name="connsiteX3" fmla="*/ 1351819 w 2138997"/>
              <a:gd name="connsiteY3" fmla="*/ 121 h 1348733"/>
              <a:gd name="connsiteX4" fmla="*/ 1123219 w 2138997"/>
              <a:gd name="connsiteY4" fmla="*/ 66796 h 1348733"/>
              <a:gd name="connsiteX5" fmla="*/ 894619 w 2138997"/>
              <a:gd name="connsiteY5" fmla="*/ 121 h 1348733"/>
              <a:gd name="connsiteX6" fmla="*/ 666019 w 2138997"/>
              <a:gd name="connsiteY6" fmla="*/ 57271 h 1348733"/>
              <a:gd name="connsiteX7" fmla="*/ 437419 w 2138997"/>
              <a:gd name="connsiteY7" fmla="*/ 121 h 1348733"/>
              <a:gd name="connsiteX8" fmla="*/ 199294 w 2138997"/>
              <a:gd name="connsiteY8" fmla="*/ 57271 h 1348733"/>
              <a:gd name="connsiteX9" fmla="*/ 94519 w 2138997"/>
              <a:gd name="connsiteY9" fmla="*/ 19171 h 1348733"/>
              <a:gd name="connsiteX10" fmla="*/ 23630 w 2138997"/>
              <a:gd name="connsiteY10" fmla="*/ 15617 h 1348733"/>
              <a:gd name="connsiteX11" fmla="*/ 0 w 2138997"/>
              <a:gd name="connsiteY11" fmla="*/ 250140 h 1348733"/>
              <a:gd name="connsiteX12" fmla="*/ 94519 w 2138997"/>
              <a:gd name="connsiteY12" fmla="*/ 1257421 h 1348733"/>
              <a:gd name="connsiteX13" fmla="*/ 104044 w 2138997"/>
              <a:gd name="connsiteY13" fmla="*/ 1305046 h 1348733"/>
              <a:gd name="connsiteX14" fmla="*/ 208819 w 2138997"/>
              <a:gd name="connsiteY14" fmla="*/ 1305046 h 1348733"/>
              <a:gd name="connsiteX15" fmla="*/ 437419 w 2138997"/>
              <a:gd name="connsiteY15" fmla="*/ 1305046 h 1348733"/>
              <a:gd name="connsiteX16" fmla="*/ 675490 w 2138997"/>
              <a:gd name="connsiteY16" fmla="*/ 1348085 h 1348733"/>
              <a:gd name="connsiteX17" fmla="*/ 723169 w 2138997"/>
              <a:gd name="connsiteY17" fmla="*/ 1266946 h 1348733"/>
              <a:gd name="connsiteX18" fmla="*/ 1014471 w 2138997"/>
              <a:gd name="connsiteY18" fmla="*/ 1305434 h 1348733"/>
              <a:gd name="connsiteX19" fmla="*/ 1330377 w 2138997"/>
              <a:gd name="connsiteY19" fmla="*/ 1205325 h 1348733"/>
              <a:gd name="connsiteX20" fmla="*/ 1519765 w 2138997"/>
              <a:gd name="connsiteY20" fmla="*/ 1107840 h 1348733"/>
              <a:gd name="connsiteX21" fmla="*/ 1685022 w 2138997"/>
              <a:gd name="connsiteY21" fmla="*/ 936195 h 1348733"/>
              <a:gd name="connsiteX22" fmla="*/ 1819482 w 2138997"/>
              <a:gd name="connsiteY22" fmla="*/ 795751 h 1348733"/>
              <a:gd name="connsiteX23" fmla="*/ 1932672 w 2138997"/>
              <a:gd name="connsiteY23" fmla="*/ 581341 h 1348733"/>
              <a:gd name="connsiteX24" fmla="*/ 2043641 w 2138997"/>
              <a:gd name="connsiteY24" fmla="*/ 304921 h 1348733"/>
              <a:gd name="connsiteX25" fmla="*/ 2138891 w 2138997"/>
              <a:gd name="connsiteY25" fmla="*/ 221821 h 1348733"/>
              <a:gd name="connsiteX26" fmla="*/ 2056669 w 2138997"/>
              <a:gd name="connsiteY26" fmla="*/ 76321 h 1348733"/>
              <a:gd name="connsiteX0" fmla="*/ 2084425 w 2166753"/>
              <a:gd name="connsiteY0" fmla="*/ 76321 h 1348733"/>
              <a:gd name="connsiteX1" fmla="*/ 1846300 w 2166753"/>
              <a:gd name="connsiteY1" fmla="*/ 121 h 1348733"/>
              <a:gd name="connsiteX2" fmla="*/ 1608175 w 2166753"/>
              <a:gd name="connsiteY2" fmla="*/ 57271 h 1348733"/>
              <a:gd name="connsiteX3" fmla="*/ 1379575 w 2166753"/>
              <a:gd name="connsiteY3" fmla="*/ 121 h 1348733"/>
              <a:gd name="connsiteX4" fmla="*/ 1150975 w 2166753"/>
              <a:gd name="connsiteY4" fmla="*/ 66796 h 1348733"/>
              <a:gd name="connsiteX5" fmla="*/ 922375 w 2166753"/>
              <a:gd name="connsiteY5" fmla="*/ 121 h 1348733"/>
              <a:gd name="connsiteX6" fmla="*/ 693775 w 2166753"/>
              <a:gd name="connsiteY6" fmla="*/ 57271 h 1348733"/>
              <a:gd name="connsiteX7" fmla="*/ 465175 w 2166753"/>
              <a:gd name="connsiteY7" fmla="*/ 121 h 1348733"/>
              <a:gd name="connsiteX8" fmla="*/ 227050 w 2166753"/>
              <a:gd name="connsiteY8" fmla="*/ 57271 h 1348733"/>
              <a:gd name="connsiteX9" fmla="*/ 122275 w 2166753"/>
              <a:gd name="connsiteY9" fmla="*/ 19171 h 1348733"/>
              <a:gd name="connsiteX10" fmla="*/ 51386 w 2166753"/>
              <a:gd name="connsiteY10" fmla="*/ 15617 h 1348733"/>
              <a:gd name="connsiteX11" fmla="*/ 27756 w 2166753"/>
              <a:gd name="connsiteY11" fmla="*/ 250140 h 1348733"/>
              <a:gd name="connsiteX12" fmla="*/ 122275 w 2166753"/>
              <a:gd name="connsiteY12" fmla="*/ 1257421 h 1348733"/>
              <a:gd name="connsiteX13" fmla="*/ 1837 w 2166753"/>
              <a:gd name="connsiteY13" fmla="*/ 1240789 h 1348733"/>
              <a:gd name="connsiteX14" fmla="*/ 236575 w 2166753"/>
              <a:gd name="connsiteY14" fmla="*/ 1305046 h 1348733"/>
              <a:gd name="connsiteX15" fmla="*/ 465175 w 2166753"/>
              <a:gd name="connsiteY15" fmla="*/ 1305046 h 1348733"/>
              <a:gd name="connsiteX16" fmla="*/ 703246 w 2166753"/>
              <a:gd name="connsiteY16" fmla="*/ 1348085 h 1348733"/>
              <a:gd name="connsiteX17" fmla="*/ 750925 w 2166753"/>
              <a:gd name="connsiteY17" fmla="*/ 1266946 h 1348733"/>
              <a:gd name="connsiteX18" fmla="*/ 1042227 w 2166753"/>
              <a:gd name="connsiteY18" fmla="*/ 1305434 h 1348733"/>
              <a:gd name="connsiteX19" fmla="*/ 1358133 w 2166753"/>
              <a:gd name="connsiteY19" fmla="*/ 1205325 h 1348733"/>
              <a:gd name="connsiteX20" fmla="*/ 1547521 w 2166753"/>
              <a:gd name="connsiteY20" fmla="*/ 1107840 h 1348733"/>
              <a:gd name="connsiteX21" fmla="*/ 1712778 w 2166753"/>
              <a:gd name="connsiteY21" fmla="*/ 936195 h 1348733"/>
              <a:gd name="connsiteX22" fmla="*/ 1847238 w 2166753"/>
              <a:gd name="connsiteY22" fmla="*/ 795751 h 1348733"/>
              <a:gd name="connsiteX23" fmla="*/ 1960428 w 2166753"/>
              <a:gd name="connsiteY23" fmla="*/ 581341 h 1348733"/>
              <a:gd name="connsiteX24" fmla="*/ 2071397 w 2166753"/>
              <a:gd name="connsiteY24" fmla="*/ 304921 h 1348733"/>
              <a:gd name="connsiteX25" fmla="*/ 2166647 w 2166753"/>
              <a:gd name="connsiteY25" fmla="*/ 221821 h 1348733"/>
              <a:gd name="connsiteX26" fmla="*/ 2084425 w 2166753"/>
              <a:gd name="connsiteY26" fmla="*/ 76321 h 1348733"/>
              <a:gd name="connsiteX0" fmla="*/ 2094387 w 2176715"/>
              <a:gd name="connsiteY0" fmla="*/ 76321 h 1348733"/>
              <a:gd name="connsiteX1" fmla="*/ 1856262 w 2176715"/>
              <a:gd name="connsiteY1" fmla="*/ 121 h 1348733"/>
              <a:gd name="connsiteX2" fmla="*/ 1618137 w 2176715"/>
              <a:gd name="connsiteY2" fmla="*/ 57271 h 1348733"/>
              <a:gd name="connsiteX3" fmla="*/ 1389537 w 2176715"/>
              <a:gd name="connsiteY3" fmla="*/ 121 h 1348733"/>
              <a:gd name="connsiteX4" fmla="*/ 1160937 w 2176715"/>
              <a:gd name="connsiteY4" fmla="*/ 66796 h 1348733"/>
              <a:gd name="connsiteX5" fmla="*/ 932337 w 2176715"/>
              <a:gd name="connsiteY5" fmla="*/ 121 h 1348733"/>
              <a:gd name="connsiteX6" fmla="*/ 703737 w 2176715"/>
              <a:gd name="connsiteY6" fmla="*/ 57271 h 1348733"/>
              <a:gd name="connsiteX7" fmla="*/ 475137 w 2176715"/>
              <a:gd name="connsiteY7" fmla="*/ 121 h 1348733"/>
              <a:gd name="connsiteX8" fmla="*/ 237012 w 2176715"/>
              <a:gd name="connsiteY8" fmla="*/ 57271 h 1348733"/>
              <a:gd name="connsiteX9" fmla="*/ 132237 w 2176715"/>
              <a:gd name="connsiteY9" fmla="*/ 19171 h 1348733"/>
              <a:gd name="connsiteX10" fmla="*/ 61348 w 2176715"/>
              <a:gd name="connsiteY10" fmla="*/ 15617 h 1348733"/>
              <a:gd name="connsiteX11" fmla="*/ 37718 w 2176715"/>
              <a:gd name="connsiteY11" fmla="*/ 250140 h 1348733"/>
              <a:gd name="connsiteX12" fmla="*/ 11799 w 2176715"/>
              <a:gd name="connsiteY12" fmla="*/ 1240789 h 1348733"/>
              <a:gd name="connsiteX13" fmla="*/ 246537 w 2176715"/>
              <a:gd name="connsiteY13" fmla="*/ 1305046 h 1348733"/>
              <a:gd name="connsiteX14" fmla="*/ 475137 w 2176715"/>
              <a:gd name="connsiteY14" fmla="*/ 1305046 h 1348733"/>
              <a:gd name="connsiteX15" fmla="*/ 713208 w 2176715"/>
              <a:gd name="connsiteY15" fmla="*/ 1348085 h 1348733"/>
              <a:gd name="connsiteX16" fmla="*/ 760887 w 2176715"/>
              <a:gd name="connsiteY16" fmla="*/ 1266946 h 1348733"/>
              <a:gd name="connsiteX17" fmla="*/ 1052189 w 2176715"/>
              <a:gd name="connsiteY17" fmla="*/ 1305434 h 1348733"/>
              <a:gd name="connsiteX18" fmla="*/ 1368095 w 2176715"/>
              <a:gd name="connsiteY18" fmla="*/ 1205325 h 1348733"/>
              <a:gd name="connsiteX19" fmla="*/ 1557483 w 2176715"/>
              <a:gd name="connsiteY19" fmla="*/ 1107840 h 1348733"/>
              <a:gd name="connsiteX20" fmla="*/ 1722740 w 2176715"/>
              <a:gd name="connsiteY20" fmla="*/ 936195 h 1348733"/>
              <a:gd name="connsiteX21" fmla="*/ 1857200 w 2176715"/>
              <a:gd name="connsiteY21" fmla="*/ 795751 h 1348733"/>
              <a:gd name="connsiteX22" fmla="*/ 1970390 w 2176715"/>
              <a:gd name="connsiteY22" fmla="*/ 581341 h 1348733"/>
              <a:gd name="connsiteX23" fmla="*/ 2081359 w 2176715"/>
              <a:gd name="connsiteY23" fmla="*/ 304921 h 1348733"/>
              <a:gd name="connsiteX24" fmla="*/ 2176609 w 2176715"/>
              <a:gd name="connsiteY24" fmla="*/ 221821 h 1348733"/>
              <a:gd name="connsiteX25" fmla="*/ 2094387 w 2176715"/>
              <a:gd name="connsiteY25" fmla="*/ 76321 h 1348733"/>
              <a:gd name="connsiteX0" fmla="*/ 2059867 w 2142195"/>
              <a:gd name="connsiteY0" fmla="*/ 76321 h 1348733"/>
              <a:gd name="connsiteX1" fmla="*/ 1821742 w 2142195"/>
              <a:gd name="connsiteY1" fmla="*/ 121 h 1348733"/>
              <a:gd name="connsiteX2" fmla="*/ 1583617 w 2142195"/>
              <a:gd name="connsiteY2" fmla="*/ 57271 h 1348733"/>
              <a:gd name="connsiteX3" fmla="*/ 1355017 w 2142195"/>
              <a:gd name="connsiteY3" fmla="*/ 121 h 1348733"/>
              <a:gd name="connsiteX4" fmla="*/ 1126417 w 2142195"/>
              <a:gd name="connsiteY4" fmla="*/ 66796 h 1348733"/>
              <a:gd name="connsiteX5" fmla="*/ 897817 w 2142195"/>
              <a:gd name="connsiteY5" fmla="*/ 121 h 1348733"/>
              <a:gd name="connsiteX6" fmla="*/ 669217 w 2142195"/>
              <a:gd name="connsiteY6" fmla="*/ 57271 h 1348733"/>
              <a:gd name="connsiteX7" fmla="*/ 440617 w 2142195"/>
              <a:gd name="connsiteY7" fmla="*/ 121 h 1348733"/>
              <a:gd name="connsiteX8" fmla="*/ 202492 w 2142195"/>
              <a:gd name="connsiteY8" fmla="*/ 57271 h 1348733"/>
              <a:gd name="connsiteX9" fmla="*/ 97717 w 2142195"/>
              <a:gd name="connsiteY9" fmla="*/ 19171 h 1348733"/>
              <a:gd name="connsiteX10" fmla="*/ 26828 w 2142195"/>
              <a:gd name="connsiteY10" fmla="*/ 15617 h 1348733"/>
              <a:gd name="connsiteX11" fmla="*/ 3198 w 2142195"/>
              <a:gd name="connsiteY11" fmla="*/ 250140 h 1348733"/>
              <a:gd name="connsiteX12" fmla="*/ 36353 w 2142195"/>
              <a:gd name="connsiteY12" fmla="*/ 1240789 h 1348733"/>
              <a:gd name="connsiteX13" fmla="*/ 212017 w 2142195"/>
              <a:gd name="connsiteY13" fmla="*/ 1305046 h 1348733"/>
              <a:gd name="connsiteX14" fmla="*/ 440617 w 2142195"/>
              <a:gd name="connsiteY14" fmla="*/ 1305046 h 1348733"/>
              <a:gd name="connsiteX15" fmla="*/ 678688 w 2142195"/>
              <a:gd name="connsiteY15" fmla="*/ 1348085 h 1348733"/>
              <a:gd name="connsiteX16" fmla="*/ 726367 w 2142195"/>
              <a:gd name="connsiteY16" fmla="*/ 1266946 h 1348733"/>
              <a:gd name="connsiteX17" fmla="*/ 1017669 w 2142195"/>
              <a:gd name="connsiteY17" fmla="*/ 1305434 h 1348733"/>
              <a:gd name="connsiteX18" fmla="*/ 1333575 w 2142195"/>
              <a:gd name="connsiteY18" fmla="*/ 1205325 h 1348733"/>
              <a:gd name="connsiteX19" fmla="*/ 1522963 w 2142195"/>
              <a:gd name="connsiteY19" fmla="*/ 1107840 h 1348733"/>
              <a:gd name="connsiteX20" fmla="*/ 1688220 w 2142195"/>
              <a:gd name="connsiteY20" fmla="*/ 936195 h 1348733"/>
              <a:gd name="connsiteX21" fmla="*/ 1822680 w 2142195"/>
              <a:gd name="connsiteY21" fmla="*/ 795751 h 1348733"/>
              <a:gd name="connsiteX22" fmla="*/ 1935870 w 2142195"/>
              <a:gd name="connsiteY22" fmla="*/ 581341 h 1348733"/>
              <a:gd name="connsiteX23" fmla="*/ 2046839 w 2142195"/>
              <a:gd name="connsiteY23" fmla="*/ 304921 h 1348733"/>
              <a:gd name="connsiteX24" fmla="*/ 2142089 w 2142195"/>
              <a:gd name="connsiteY24" fmla="*/ 221821 h 1348733"/>
              <a:gd name="connsiteX25" fmla="*/ 2059867 w 2142195"/>
              <a:gd name="connsiteY25" fmla="*/ 76321 h 1348733"/>
              <a:gd name="connsiteX0" fmla="*/ 2059867 w 2142195"/>
              <a:gd name="connsiteY0" fmla="*/ 76321 h 1336522"/>
              <a:gd name="connsiteX1" fmla="*/ 1821742 w 2142195"/>
              <a:gd name="connsiteY1" fmla="*/ 121 h 1336522"/>
              <a:gd name="connsiteX2" fmla="*/ 1583617 w 2142195"/>
              <a:gd name="connsiteY2" fmla="*/ 57271 h 1336522"/>
              <a:gd name="connsiteX3" fmla="*/ 1355017 w 2142195"/>
              <a:gd name="connsiteY3" fmla="*/ 121 h 1336522"/>
              <a:gd name="connsiteX4" fmla="*/ 1126417 w 2142195"/>
              <a:gd name="connsiteY4" fmla="*/ 66796 h 1336522"/>
              <a:gd name="connsiteX5" fmla="*/ 897817 w 2142195"/>
              <a:gd name="connsiteY5" fmla="*/ 121 h 1336522"/>
              <a:gd name="connsiteX6" fmla="*/ 669217 w 2142195"/>
              <a:gd name="connsiteY6" fmla="*/ 57271 h 1336522"/>
              <a:gd name="connsiteX7" fmla="*/ 440617 w 2142195"/>
              <a:gd name="connsiteY7" fmla="*/ 121 h 1336522"/>
              <a:gd name="connsiteX8" fmla="*/ 202492 w 2142195"/>
              <a:gd name="connsiteY8" fmla="*/ 57271 h 1336522"/>
              <a:gd name="connsiteX9" fmla="*/ 97717 w 2142195"/>
              <a:gd name="connsiteY9" fmla="*/ 19171 h 1336522"/>
              <a:gd name="connsiteX10" fmla="*/ 26828 w 2142195"/>
              <a:gd name="connsiteY10" fmla="*/ 15617 h 1336522"/>
              <a:gd name="connsiteX11" fmla="*/ 3198 w 2142195"/>
              <a:gd name="connsiteY11" fmla="*/ 250140 h 1336522"/>
              <a:gd name="connsiteX12" fmla="*/ 36353 w 2142195"/>
              <a:gd name="connsiteY12" fmla="*/ 1240789 h 1336522"/>
              <a:gd name="connsiteX13" fmla="*/ 212017 w 2142195"/>
              <a:gd name="connsiteY13" fmla="*/ 1305046 h 1336522"/>
              <a:gd name="connsiteX14" fmla="*/ 440617 w 2142195"/>
              <a:gd name="connsiteY14" fmla="*/ 1305046 h 1336522"/>
              <a:gd name="connsiteX15" fmla="*/ 726367 w 2142195"/>
              <a:gd name="connsiteY15" fmla="*/ 1266946 h 1336522"/>
              <a:gd name="connsiteX16" fmla="*/ 1017669 w 2142195"/>
              <a:gd name="connsiteY16" fmla="*/ 1305434 h 1336522"/>
              <a:gd name="connsiteX17" fmla="*/ 1333575 w 2142195"/>
              <a:gd name="connsiteY17" fmla="*/ 1205325 h 1336522"/>
              <a:gd name="connsiteX18" fmla="*/ 1522963 w 2142195"/>
              <a:gd name="connsiteY18" fmla="*/ 1107840 h 1336522"/>
              <a:gd name="connsiteX19" fmla="*/ 1688220 w 2142195"/>
              <a:gd name="connsiteY19" fmla="*/ 936195 h 1336522"/>
              <a:gd name="connsiteX20" fmla="*/ 1822680 w 2142195"/>
              <a:gd name="connsiteY20" fmla="*/ 795751 h 1336522"/>
              <a:gd name="connsiteX21" fmla="*/ 1935870 w 2142195"/>
              <a:gd name="connsiteY21" fmla="*/ 581341 h 1336522"/>
              <a:gd name="connsiteX22" fmla="*/ 2046839 w 2142195"/>
              <a:gd name="connsiteY22" fmla="*/ 304921 h 1336522"/>
              <a:gd name="connsiteX23" fmla="*/ 2142089 w 2142195"/>
              <a:gd name="connsiteY23" fmla="*/ 221821 h 1336522"/>
              <a:gd name="connsiteX24" fmla="*/ 2059867 w 2142195"/>
              <a:gd name="connsiteY24" fmla="*/ 76321 h 1336522"/>
              <a:gd name="connsiteX0" fmla="*/ 2059867 w 2142195"/>
              <a:gd name="connsiteY0" fmla="*/ 76321 h 1338533"/>
              <a:gd name="connsiteX1" fmla="*/ 1821742 w 2142195"/>
              <a:gd name="connsiteY1" fmla="*/ 121 h 1338533"/>
              <a:gd name="connsiteX2" fmla="*/ 1583617 w 2142195"/>
              <a:gd name="connsiteY2" fmla="*/ 57271 h 1338533"/>
              <a:gd name="connsiteX3" fmla="*/ 1355017 w 2142195"/>
              <a:gd name="connsiteY3" fmla="*/ 121 h 1338533"/>
              <a:gd name="connsiteX4" fmla="*/ 1126417 w 2142195"/>
              <a:gd name="connsiteY4" fmla="*/ 66796 h 1338533"/>
              <a:gd name="connsiteX5" fmla="*/ 897817 w 2142195"/>
              <a:gd name="connsiteY5" fmla="*/ 121 h 1338533"/>
              <a:gd name="connsiteX6" fmla="*/ 669217 w 2142195"/>
              <a:gd name="connsiteY6" fmla="*/ 57271 h 1338533"/>
              <a:gd name="connsiteX7" fmla="*/ 440617 w 2142195"/>
              <a:gd name="connsiteY7" fmla="*/ 121 h 1338533"/>
              <a:gd name="connsiteX8" fmla="*/ 202492 w 2142195"/>
              <a:gd name="connsiteY8" fmla="*/ 57271 h 1338533"/>
              <a:gd name="connsiteX9" fmla="*/ 97717 w 2142195"/>
              <a:gd name="connsiteY9" fmla="*/ 19171 h 1338533"/>
              <a:gd name="connsiteX10" fmla="*/ 26828 w 2142195"/>
              <a:gd name="connsiteY10" fmla="*/ 15617 h 1338533"/>
              <a:gd name="connsiteX11" fmla="*/ 3198 w 2142195"/>
              <a:gd name="connsiteY11" fmla="*/ 250140 h 1338533"/>
              <a:gd name="connsiteX12" fmla="*/ 36353 w 2142195"/>
              <a:gd name="connsiteY12" fmla="*/ 1240789 h 1338533"/>
              <a:gd name="connsiteX13" fmla="*/ 212017 w 2142195"/>
              <a:gd name="connsiteY13" fmla="*/ 1305046 h 1338533"/>
              <a:gd name="connsiteX14" fmla="*/ 726367 w 2142195"/>
              <a:gd name="connsiteY14" fmla="*/ 1266946 h 1338533"/>
              <a:gd name="connsiteX15" fmla="*/ 1017669 w 2142195"/>
              <a:gd name="connsiteY15" fmla="*/ 1305434 h 1338533"/>
              <a:gd name="connsiteX16" fmla="*/ 1333575 w 2142195"/>
              <a:gd name="connsiteY16" fmla="*/ 1205325 h 1338533"/>
              <a:gd name="connsiteX17" fmla="*/ 1522963 w 2142195"/>
              <a:gd name="connsiteY17" fmla="*/ 1107840 h 1338533"/>
              <a:gd name="connsiteX18" fmla="*/ 1688220 w 2142195"/>
              <a:gd name="connsiteY18" fmla="*/ 936195 h 1338533"/>
              <a:gd name="connsiteX19" fmla="*/ 1822680 w 2142195"/>
              <a:gd name="connsiteY19" fmla="*/ 795751 h 1338533"/>
              <a:gd name="connsiteX20" fmla="*/ 1935870 w 2142195"/>
              <a:gd name="connsiteY20" fmla="*/ 581341 h 1338533"/>
              <a:gd name="connsiteX21" fmla="*/ 2046839 w 2142195"/>
              <a:gd name="connsiteY21" fmla="*/ 304921 h 1338533"/>
              <a:gd name="connsiteX22" fmla="*/ 2142089 w 2142195"/>
              <a:gd name="connsiteY22" fmla="*/ 221821 h 1338533"/>
              <a:gd name="connsiteX23" fmla="*/ 2059867 w 2142195"/>
              <a:gd name="connsiteY23" fmla="*/ 76321 h 1338533"/>
              <a:gd name="connsiteX0" fmla="*/ 2089771 w 2172099"/>
              <a:gd name="connsiteY0" fmla="*/ 76321 h 1320804"/>
              <a:gd name="connsiteX1" fmla="*/ 1851646 w 2172099"/>
              <a:gd name="connsiteY1" fmla="*/ 121 h 1320804"/>
              <a:gd name="connsiteX2" fmla="*/ 1613521 w 2172099"/>
              <a:gd name="connsiteY2" fmla="*/ 57271 h 1320804"/>
              <a:gd name="connsiteX3" fmla="*/ 1384921 w 2172099"/>
              <a:gd name="connsiteY3" fmla="*/ 121 h 1320804"/>
              <a:gd name="connsiteX4" fmla="*/ 1156321 w 2172099"/>
              <a:gd name="connsiteY4" fmla="*/ 66796 h 1320804"/>
              <a:gd name="connsiteX5" fmla="*/ 927721 w 2172099"/>
              <a:gd name="connsiteY5" fmla="*/ 121 h 1320804"/>
              <a:gd name="connsiteX6" fmla="*/ 699121 w 2172099"/>
              <a:gd name="connsiteY6" fmla="*/ 57271 h 1320804"/>
              <a:gd name="connsiteX7" fmla="*/ 470521 w 2172099"/>
              <a:gd name="connsiteY7" fmla="*/ 121 h 1320804"/>
              <a:gd name="connsiteX8" fmla="*/ 232396 w 2172099"/>
              <a:gd name="connsiteY8" fmla="*/ 57271 h 1320804"/>
              <a:gd name="connsiteX9" fmla="*/ 127621 w 2172099"/>
              <a:gd name="connsiteY9" fmla="*/ 19171 h 1320804"/>
              <a:gd name="connsiteX10" fmla="*/ 56732 w 2172099"/>
              <a:gd name="connsiteY10" fmla="*/ 15617 h 1320804"/>
              <a:gd name="connsiteX11" fmla="*/ 33102 w 2172099"/>
              <a:gd name="connsiteY11" fmla="*/ 250140 h 1320804"/>
              <a:gd name="connsiteX12" fmla="*/ 66257 w 2172099"/>
              <a:gd name="connsiteY12" fmla="*/ 1240789 h 1320804"/>
              <a:gd name="connsiteX13" fmla="*/ 756271 w 2172099"/>
              <a:gd name="connsiteY13" fmla="*/ 1266946 h 1320804"/>
              <a:gd name="connsiteX14" fmla="*/ 1047573 w 2172099"/>
              <a:gd name="connsiteY14" fmla="*/ 1305434 h 1320804"/>
              <a:gd name="connsiteX15" fmla="*/ 1363479 w 2172099"/>
              <a:gd name="connsiteY15" fmla="*/ 1205325 h 1320804"/>
              <a:gd name="connsiteX16" fmla="*/ 1552867 w 2172099"/>
              <a:gd name="connsiteY16" fmla="*/ 1107840 h 1320804"/>
              <a:gd name="connsiteX17" fmla="*/ 1718124 w 2172099"/>
              <a:gd name="connsiteY17" fmla="*/ 936195 h 1320804"/>
              <a:gd name="connsiteX18" fmla="*/ 1852584 w 2172099"/>
              <a:gd name="connsiteY18" fmla="*/ 795751 h 1320804"/>
              <a:gd name="connsiteX19" fmla="*/ 1965774 w 2172099"/>
              <a:gd name="connsiteY19" fmla="*/ 581341 h 1320804"/>
              <a:gd name="connsiteX20" fmla="*/ 2076743 w 2172099"/>
              <a:gd name="connsiteY20" fmla="*/ 304921 h 1320804"/>
              <a:gd name="connsiteX21" fmla="*/ 2171993 w 2172099"/>
              <a:gd name="connsiteY21" fmla="*/ 221821 h 1320804"/>
              <a:gd name="connsiteX22" fmla="*/ 2089771 w 2172099"/>
              <a:gd name="connsiteY22" fmla="*/ 76321 h 1320804"/>
              <a:gd name="connsiteX0" fmla="*/ 2079099 w 2161427"/>
              <a:gd name="connsiteY0" fmla="*/ 76321 h 1538813"/>
              <a:gd name="connsiteX1" fmla="*/ 1840974 w 2161427"/>
              <a:gd name="connsiteY1" fmla="*/ 121 h 1538813"/>
              <a:gd name="connsiteX2" fmla="*/ 1602849 w 2161427"/>
              <a:gd name="connsiteY2" fmla="*/ 57271 h 1538813"/>
              <a:gd name="connsiteX3" fmla="*/ 1374249 w 2161427"/>
              <a:gd name="connsiteY3" fmla="*/ 121 h 1538813"/>
              <a:gd name="connsiteX4" fmla="*/ 1145649 w 2161427"/>
              <a:gd name="connsiteY4" fmla="*/ 66796 h 1538813"/>
              <a:gd name="connsiteX5" fmla="*/ 917049 w 2161427"/>
              <a:gd name="connsiteY5" fmla="*/ 121 h 1538813"/>
              <a:gd name="connsiteX6" fmla="*/ 688449 w 2161427"/>
              <a:gd name="connsiteY6" fmla="*/ 57271 h 1538813"/>
              <a:gd name="connsiteX7" fmla="*/ 459849 w 2161427"/>
              <a:gd name="connsiteY7" fmla="*/ 121 h 1538813"/>
              <a:gd name="connsiteX8" fmla="*/ 221724 w 2161427"/>
              <a:gd name="connsiteY8" fmla="*/ 57271 h 1538813"/>
              <a:gd name="connsiteX9" fmla="*/ 116949 w 2161427"/>
              <a:gd name="connsiteY9" fmla="*/ 19171 h 1538813"/>
              <a:gd name="connsiteX10" fmla="*/ 46060 w 2161427"/>
              <a:gd name="connsiteY10" fmla="*/ 15617 h 1538813"/>
              <a:gd name="connsiteX11" fmla="*/ 22430 w 2161427"/>
              <a:gd name="connsiteY11" fmla="*/ 250140 h 1538813"/>
              <a:gd name="connsiteX12" fmla="*/ 55585 w 2161427"/>
              <a:gd name="connsiteY12" fmla="*/ 1240789 h 1538813"/>
              <a:gd name="connsiteX13" fmla="*/ 591345 w 2161427"/>
              <a:gd name="connsiteY13" fmla="*/ 1538369 h 1538813"/>
              <a:gd name="connsiteX14" fmla="*/ 1036901 w 2161427"/>
              <a:gd name="connsiteY14" fmla="*/ 1305434 h 1538813"/>
              <a:gd name="connsiteX15" fmla="*/ 1352807 w 2161427"/>
              <a:gd name="connsiteY15" fmla="*/ 1205325 h 1538813"/>
              <a:gd name="connsiteX16" fmla="*/ 1542195 w 2161427"/>
              <a:gd name="connsiteY16" fmla="*/ 1107840 h 1538813"/>
              <a:gd name="connsiteX17" fmla="*/ 1707452 w 2161427"/>
              <a:gd name="connsiteY17" fmla="*/ 936195 h 1538813"/>
              <a:gd name="connsiteX18" fmla="*/ 1841912 w 2161427"/>
              <a:gd name="connsiteY18" fmla="*/ 795751 h 1538813"/>
              <a:gd name="connsiteX19" fmla="*/ 1955102 w 2161427"/>
              <a:gd name="connsiteY19" fmla="*/ 581341 h 1538813"/>
              <a:gd name="connsiteX20" fmla="*/ 2066071 w 2161427"/>
              <a:gd name="connsiteY20" fmla="*/ 304921 h 1538813"/>
              <a:gd name="connsiteX21" fmla="*/ 2161321 w 2161427"/>
              <a:gd name="connsiteY21" fmla="*/ 221821 h 1538813"/>
              <a:gd name="connsiteX22" fmla="*/ 2079099 w 2161427"/>
              <a:gd name="connsiteY22" fmla="*/ 76321 h 1538813"/>
              <a:gd name="connsiteX0" fmla="*/ 2066296 w 2148624"/>
              <a:gd name="connsiteY0" fmla="*/ 76321 h 1761565"/>
              <a:gd name="connsiteX1" fmla="*/ 1828171 w 2148624"/>
              <a:gd name="connsiteY1" fmla="*/ 121 h 1761565"/>
              <a:gd name="connsiteX2" fmla="*/ 1590046 w 2148624"/>
              <a:gd name="connsiteY2" fmla="*/ 57271 h 1761565"/>
              <a:gd name="connsiteX3" fmla="*/ 1361446 w 2148624"/>
              <a:gd name="connsiteY3" fmla="*/ 121 h 1761565"/>
              <a:gd name="connsiteX4" fmla="*/ 1132846 w 2148624"/>
              <a:gd name="connsiteY4" fmla="*/ 66796 h 1761565"/>
              <a:gd name="connsiteX5" fmla="*/ 904246 w 2148624"/>
              <a:gd name="connsiteY5" fmla="*/ 121 h 1761565"/>
              <a:gd name="connsiteX6" fmla="*/ 675646 w 2148624"/>
              <a:gd name="connsiteY6" fmla="*/ 57271 h 1761565"/>
              <a:gd name="connsiteX7" fmla="*/ 447046 w 2148624"/>
              <a:gd name="connsiteY7" fmla="*/ 121 h 1761565"/>
              <a:gd name="connsiteX8" fmla="*/ 208921 w 2148624"/>
              <a:gd name="connsiteY8" fmla="*/ 57271 h 1761565"/>
              <a:gd name="connsiteX9" fmla="*/ 104146 w 2148624"/>
              <a:gd name="connsiteY9" fmla="*/ 19171 h 1761565"/>
              <a:gd name="connsiteX10" fmla="*/ 33257 w 2148624"/>
              <a:gd name="connsiteY10" fmla="*/ 15617 h 1761565"/>
              <a:gd name="connsiteX11" fmla="*/ 9627 w 2148624"/>
              <a:gd name="connsiteY11" fmla="*/ 250140 h 1761565"/>
              <a:gd name="connsiteX12" fmla="*/ 70003 w 2148624"/>
              <a:gd name="connsiteY12" fmla="*/ 1684934 h 1761565"/>
              <a:gd name="connsiteX13" fmla="*/ 578542 w 2148624"/>
              <a:gd name="connsiteY13" fmla="*/ 1538369 h 1761565"/>
              <a:gd name="connsiteX14" fmla="*/ 1024098 w 2148624"/>
              <a:gd name="connsiteY14" fmla="*/ 1305434 h 1761565"/>
              <a:gd name="connsiteX15" fmla="*/ 1340004 w 2148624"/>
              <a:gd name="connsiteY15" fmla="*/ 1205325 h 1761565"/>
              <a:gd name="connsiteX16" fmla="*/ 1529392 w 2148624"/>
              <a:gd name="connsiteY16" fmla="*/ 1107840 h 1761565"/>
              <a:gd name="connsiteX17" fmla="*/ 1694649 w 2148624"/>
              <a:gd name="connsiteY17" fmla="*/ 936195 h 1761565"/>
              <a:gd name="connsiteX18" fmla="*/ 1829109 w 2148624"/>
              <a:gd name="connsiteY18" fmla="*/ 795751 h 1761565"/>
              <a:gd name="connsiteX19" fmla="*/ 1942299 w 2148624"/>
              <a:gd name="connsiteY19" fmla="*/ 581341 h 1761565"/>
              <a:gd name="connsiteX20" fmla="*/ 2053268 w 2148624"/>
              <a:gd name="connsiteY20" fmla="*/ 304921 h 1761565"/>
              <a:gd name="connsiteX21" fmla="*/ 2148518 w 2148624"/>
              <a:gd name="connsiteY21" fmla="*/ 221821 h 1761565"/>
              <a:gd name="connsiteX22" fmla="*/ 2066296 w 2148624"/>
              <a:gd name="connsiteY22" fmla="*/ 76321 h 1761565"/>
              <a:gd name="connsiteX0" fmla="*/ 2057399 w 2139727"/>
              <a:gd name="connsiteY0" fmla="*/ 76321 h 1765073"/>
              <a:gd name="connsiteX1" fmla="*/ 1819274 w 2139727"/>
              <a:gd name="connsiteY1" fmla="*/ 121 h 1765073"/>
              <a:gd name="connsiteX2" fmla="*/ 1581149 w 2139727"/>
              <a:gd name="connsiteY2" fmla="*/ 57271 h 1765073"/>
              <a:gd name="connsiteX3" fmla="*/ 1352549 w 2139727"/>
              <a:gd name="connsiteY3" fmla="*/ 121 h 1765073"/>
              <a:gd name="connsiteX4" fmla="*/ 1123949 w 2139727"/>
              <a:gd name="connsiteY4" fmla="*/ 66796 h 1765073"/>
              <a:gd name="connsiteX5" fmla="*/ 895349 w 2139727"/>
              <a:gd name="connsiteY5" fmla="*/ 121 h 1765073"/>
              <a:gd name="connsiteX6" fmla="*/ 666749 w 2139727"/>
              <a:gd name="connsiteY6" fmla="*/ 57271 h 1765073"/>
              <a:gd name="connsiteX7" fmla="*/ 438149 w 2139727"/>
              <a:gd name="connsiteY7" fmla="*/ 121 h 1765073"/>
              <a:gd name="connsiteX8" fmla="*/ 200024 w 2139727"/>
              <a:gd name="connsiteY8" fmla="*/ 57271 h 1765073"/>
              <a:gd name="connsiteX9" fmla="*/ 95249 w 2139727"/>
              <a:gd name="connsiteY9" fmla="*/ 19171 h 1765073"/>
              <a:gd name="connsiteX10" fmla="*/ 24360 w 2139727"/>
              <a:gd name="connsiteY10" fmla="*/ 15617 h 1765073"/>
              <a:gd name="connsiteX11" fmla="*/ 730 w 2139727"/>
              <a:gd name="connsiteY11" fmla="*/ 250140 h 1765073"/>
              <a:gd name="connsiteX12" fmla="*/ 61106 w 2139727"/>
              <a:gd name="connsiteY12" fmla="*/ 1684934 h 1765073"/>
              <a:gd name="connsiteX13" fmla="*/ 569645 w 2139727"/>
              <a:gd name="connsiteY13" fmla="*/ 1538369 h 1765073"/>
              <a:gd name="connsiteX14" fmla="*/ 1015201 w 2139727"/>
              <a:gd name="connsiteY14" fmla="*/ 1305434 h 1765073"/>
              <a:gd name="connsiteX15" fmla="*/ 1331107 w 2139727"/>
              <a:gd name="connsiteY15" fmla="*/ 1205325 h 1765073"/>
              <a:gd name="connsiteX16" fmla="*/ 1520495 w 2139727"/>
              <a:gd name="connsiteY16" fmla="*/ 1107840 h 1765073"/>
              <a:gd name="connsiteX17" fmla="*/ 1685752 w 2139727"/>
              <a:gd name="connsiteY17" fmla="*/ 936195 h 1765073"/>
              <a:gd name="connsiteX18" fmla="*/ 1820212 w 2139727"/>
              <a:gd name="connsiteY18" fmla="*/ 795751 h 1765073"/>
              <a:gd name="connsiteX19" fmla="*/ 1933402 w 2139727"/>
              <a:gd name="connsiteY19" fmla="*/ 581341 h 1765073"/>
              <a:gd name="connsiteX20" fmla="*/ 2044371 w 2139727"/>
              <a:gd name="connsiteY20" fmla="*/ 304921 h 1765073"/>
              <a:gd name="connsiteX21" fmla="*/ 2139621 w 2139727"/>
              <a:gd name="connsiteY21" fmla="*/ 221821 h 1765073"/>
              <a:gd name="connsiteX22" fmla="*/ 2057399 w 2139727"/>
              <a:gd name="connsiteY22" fmla="*/ 76321 h 1765073"/>
              <a:gd name="connsiteX0" fmla="*/ 2072675 w 2155003"/>
              <a:gd name="connsiteY0" fmla="*/ 76321 h 1814059"/>
              <a:gd name="connsiteX1" fmla="*/ 1834550 w 2155003"/>
              <a:gd name="connsiteY1" fmla="*/ 121 h 1814059"/>
              <a:gd name="connsiteX2" fmla="*/ 1596425 w 2155003"/>
              <a:gd name="connsiteY2" fmla="*/ 57271 h 1814059"/>
              <a:gd name="connsiteX3" fmla="*/ 1367825 w 2155003"/>
              <a:gd name="connsiteY3" fmla="*/ 121 h 1814059"/>
              <a:gd name="connsiteX4" fmla="*/ 1139225 w 2155003"/>
              <a:gd name="connsiteY4" fmla="*/ 66796 h 1814059"/>
              <a:gd name="connsiteX5" fmla="*/ 910625 w 2155003"/>
              <a:gd name="connsiteY5" fmla="*/ 121 h 1814059"/>
              <a:gd name="connsiteX6" fmla="*/ 682025 w 2155003"/>
              <a:gd name="connsiteY6" fmla="*/ 57271 h 1814059"/>
              <a:gd name="connsiteX7" fmla="*/ 453425 w 2155003"/>
              <a:gd name="connsiteY7" fmla="*/ 121 h 1814059"/>
              <a:gd name="connsiteX8" fmla="*/ 215300 w 2155003"/>
              <a:gd name="connsiteY8" fmla="*/ 57271 h 1814059"/>
              <a:gd name="connsiteX9" fmla="*/ 110525 w 2155003"/>
              <a:gd name="connsiteY9" fmla="*/ 19171 h 1814059"/>
              <a:gd name="connsiteX10" fmla="*/ 39636 w 2155003"/>
              <a:gd name="connsiteY10" fmla="*/ 15617 h 1814059"/>
              <a:gd name="connsiteX11" fmla="*/ 16006 w 2155003"/>
              <a:gd name="connsiteY11" fmla="*/ 250140 h 1814059"/>
              <a:gd name="connsiteX12" fmla="*/ 76382 w 2155003"/>
              <a:gd name="connsiteY12" fmla="*/ 1684934 h 1814059"/>
              <a:gd name="connsiteX13" fmla="*/ 702881 w 2155003"/>
              <a:gd name="connsiteY13" fmla="*/ 1702868 h 1814059"/>
              <a:gd name="connsiteX14" fmla="*/ 1030477 w 2155003"/>
              <a:gd name="connsiteY14" fmla="*/ 1305434 h 1814059"/>
              <a:gd name="connsiteX15" fmla="*/ 1346383 w 2155003"/>
              <a:gd name="connsiteY15" fmla="*/ 1205325 h 1814059"/>
              <a:gd name="connsiteX16" fmla="*/ 1535771 w 2155003"/>
              <a:gd name="connsiteY16" fmla="*/ 1107840 h 1814059"/>
              <a:gd name="connsiteX17" fmla="*/ 1701028 w 2155003"/>
              <a:gd name="connsiteY17" fmla="*/ 936195 h 1814059"/>
              <a:gd name="connsiteX18" fmla="*/ 1835488 w 2155003"/>
              <a:gd name="connsiteY18" fmla="*/ 795751 h 1814059"/>
              <a:gd name="connsiteX19" fmla="*/ 1948678 w 2155003"/>
              <a:gd name="connsiteY19" fmla="*/ 581341 h 1814059"/>
              <a:gd name="connsiteX20" fmla="*/ 2059647 w 2155003"/>
              <a:gd name="connsiteY20" fmla="*/ 304921 h 1814059"/>
              <a:gd name="connsiteX21" fmla="*/ 2154897 w 2155003"/>
              <a:gd name="connsiteY21" fmla="*/ 221821 h 1814059"/>
              <a:gd name="connsiteX22" fmla="*/ 2072675 w 2155003"/>
              <a:gd name="connsiteY22" fmla="*/ 76321 h 1814059"/>
              <a:gd name="connsiteX0" fmla="*/ 2072675 w 2155003"/>
              <a:gd name="connsiteY0" fmla="*/ 76321 h 1807565"/>
              <a:gd name="connsiteX1" fmla="*/ 1834550 w 2155003"/>
              <a:gd name="connsiteY1" fmla="*/ 121 h 1807565"/>
              <a:gd name="connsiteX2" fmla="*/ 1596425 w 2155003"/>
              <a:gd name="connsiteY2" fmla="*/ 57271 h 1807565"/>
              <a:gd name="connsiteX3" fmla="*/ 1367825 w 2155003"/>
              <a:gd name="connsiteY3" fmla="*/ 121 h 1807565"/>
              <a:gd name="connsiteX4" fmla="*/ 1139225 w 2155003"/>
              <a:gd name="connsiteY4" fmla="*/ 66796 h 1807565"/>
              <a:gd name="connsiteX5" fmla="*/ 910625 w 2155003"/>
              <a:gd name="connsiteY5" fmla="*/ 121 h 1807565"/>
              <a:gd name="connsiteX6" fmla="*/ 682025 w 2155003"/>
              <a:gd name="connsiteY6" fmla="*/ 57271 h 1807565"/>
              <a:gd name="connsiteX7" fmla="*/ 453425 w 2155003"/>
              <a:gd name="connsiteY7" fmla="*/ 121 h 1807565"/>
              <a:gd name="connsiteX8" fmla="*/ 215300 w 2155003"/>
              <a:gd name="connsiteY8" fmla="*/ 57271 h 1807565"/>
              <a:gd name="connsiteX9" fmla="*/ 110525 w 2155003"/>
              <a:gd name="connsiteY9" fmla="*/ 19171 h 1807565"/>
              <a:gd name="connsiteX10" fmla="*/ 39636 w 2155003"/>
              <a:gd name="connsiteY10" fmla="*/ 15617 h 1807565"/>
              <a:gd name="connsiteX11" fmla="*/ 16006 w 2155003"/>
              <a:gd name="connsiteY11" fmla="*/ 250140 h 1807565"/>
              <a:gd name="connsiteX12" fmla="*/ 76382 w 2155003"/>
              <a:gd name="connsiteY12" fmla="*/ 1684934 h 1807565"/>
              <a:gd name="connsiteX13" fmla="*/ 702881 w 2155003"/>
              <a:gd name="connsiteY13" fmla="*/ 1702868 h 1807565"/>
              <a:gd name="connsiteX14" fmla="*/ 1121215 w 2155003"/>
              <a:gd name="connsiteY14" fmla="*/ 1445259 h 1807565"/>
              <a:gd name="connsiteX15" fmla="*/ 1346383 w 2155003"/>
              <a:gd name="connsiteY15" fmla="*/ 1205325 h 1807565"/>
              <a:gd name="connsiteX16" fmla="*/ 1535771 w 2155003"/>
              <a:gd name="connsiteY16" fmla="*/ 1107840 h 1807565"/>
              <a:gd name="connsiteX17" fmla="*/ 1701028 w 2155003"/>
              <a:gd name="connsiteY17" fmla="*/ 936195 h 1807565"/>
              <a:gd name="connsiteX18" fmla="*/ 1835488 w 2155003"/>
              <a:gd name="connsiteY18" fmla="*/ 795751 h 1807565"/>
              <a:gd name="connsiteX19" fmla="*/ 1948678 w 2155003"/>
              <a:gd name="connsiteY19" fmla="*/ 581341 h 1807565"/>
              <a:gd name="connsiteX20" fmla="*/ 2059647 w 2155003"/>
              <a:gd name="connsiteY20" fmla="*/ 304921 h 1807565"/>
              <a:gd name="connsiteX21" fmla="*/ 2154897 w 2155003"/>
              <a:gd name="connsiteY21" fmla="*/ 221821 h 1807565"/>
              <a:gd name="connsiteX22" fmla="*/ 2072675 w 2155003"/>
              <a:gd name="connsiteY22" fmla="*/ 76321 h 1807565"/>
              <a:gd name="connsiteX0" fmla="*/ 2072675 w 2155003"/>
              <a:gd name="connsiteY0" fmla="*/ 76321 h 1807565"/>
              <a:gd name="connsiteX1" fmla="*/ 1834550 w 2155003"/>
              <a:gd name="connsiteY1" fmla="*/ 121 h 1807565"/>
              <a:gd name="connsiteX2" fmla="*/ 1596425 w 2155003"/>
              <a:gd name="connsiteY2" fmla="*/ 57271 h 1807565"/>
              <a:gd name="connsiteX3" fmla="*/ 1367825 w 2155003"/>
              <a:gd name="connsiteY3" fmla="*/ 121 h 1807565"/>
              <a:gd name="connsiteX4" fmla="*/ 1139225 w 2155003"/>
              <a:gd name="connsiteY4" fmla="*/ 66796 h 1807565"/>
              <a:gd name="connsiteX5" fmla="*/ 910625 w 2155003"/>
              <a:gd name="connsiteY5" fmla="*/ 121 h 1807565"/>
              <a:gd name="connsiteX6" fmla="*/ 682025 w 2155003"/>
              <a:gd name="connsiteY6" fmla="*/ 57271 h 1807565"/>
              <a:gd name="connsiteX7" fmla="*/ 453425 w 2155003"/>
              <a:gd name="connsiteY7" fmla="*/ 121 h 1807565"/>
              <a:gd name="connsiteX8" fmla="*/ 215300 w 2155003"/>
              <a:gd name="connsiteY8" fmla="*/ 57271 h 1807565"/>
              <a:gd name="connsiteX9" fmla="*/ 110525 w 2155003"/>
              <a:gd name="connsiteY9" fmla="*/ 19171 h 1807565"/>
              <a:gd name="connsiteX10" fmla="*/ 39636 w 2155003"/>
              <a:gd name="connsiteY10" fmla="*/ 15617 h 1807565"/>
              <a:gd name="connsiteX11" fmla="*/ 16006 w 2155003"/>
              <a:gd name="connsiteY11" fmla="*/ 250140 h 1807565"/>
              <a:gd name="connsiteX12" fmla="*/ 76382 w 2155003"/>
              <a:gd name="connsiteY12" fmla="*/ 1684934 h 1807565"/>
              <a:gd name="connsiteX13" fmla="*/ 702881 w 2155003"/>
              <a:gd name="connsiteY13" fmla="*/ 1702868 h 1807565"/>
              <a:gd name="connsiteX14" fmla="*/ 1121215 w 2155003"/>
              <a:gd name="connsiteY14" fmla="*/ 1445259 h 1807565"/>
              <a:gd name="connsiteX15" fmla="*/ 1346383 w 2155003"/>
              <a:gd name="connsiteY15" fmla="*/ 1205325 h 1807565"/>
              <a:gd name="connsiteX16" fmla="*/ 1472254 w 2155003"/>
              <a:gd name="connsiteY16" fmla="*/ 1173640 h 1807565"/>
              <a:gd name="connsiteX17" fmla="*/ 1701028 w 2155003"/>
              <a:gd name="connsiteY17" fmla="*/ 936195 h 1807565"/>
              <a:gd name="connsiteX18" fmla="*/ 1835488 w 2155003"/>
              <a:gd name="connsiteY18" fmla="*/ 795751 h 1807565"/>
              <a:gd name="connsiteX19" fmla="*/ 1948678 w 2155003"/>
              <a:gd name="connsiteY19" fmla="*/ 581341 h 1807565"/>
              <a:gd name="connsiteX20" fmla="*/ 2059647 w 2155003"/>
              <a:gd name="connsiteY20" fmla="*/ 304921 h 1807565"/>
              <a:gd name="connsiteX21" fmla="*/ 2154897 w 2155003"/>
              <a:gd name="connsiteY21" fmla="*/ 221821 h 1807565"/>
              <a:gd name="connsiteX22" fmla="*/ 2072675 w 2155003"/>
              <a:gd name="connsiteY22" fmla="*/ 76321 h 1807565"/>
              <a:gd name="connsiteX0" fmla="*/ 2072675 w 2155003"/>
              <a:gd name="connsiteY0" fmla="*/ 76321 h 1807565"/>
              <a:gd name="connsiteX1" fmla="*/ 1834550 w 2155003"/>
              <a:gd name="connsiteY1" fmla="*/ 121 h 1807565"/>
              <a:gd name="connsiteX2" fmla="*/ 1596425 w 2155003"/>
              <a:gd name="connsiteY2" fmla="*/ 57271 h 1807565"/>
              <a:gd name="connsiteX3" fmla="*/ 1367825 w 2155003"/>
              <a:gd name="connsiteY3" fmla="*/ 121 h 1807565"/>
              <a:gd name="connsiteX4" fmla="*/ 1139225 w 2155003"/>
              <a:gd name="connsiteY4" fmla="*/ 66796 h 1807565"/>
              <a:gd name="connsiteX5" fmla="*/ 910625 w 2155003"/>
              <a:gd name="connsiteY5" fmla="*/ 121 h 1807565"/>
              <a:gd name="connsiteX6" fmla="*/ 682025 w 2155003"/>
              <a:gd name="connsiteY6" fmla="*/ 57271 h 1807565"/>
              <a:gd name="connsiteX7" fmla="*/ 453425 w 2155003"/>
              <a:gd name="connsiteY7" fmla="*/ 121 h 1807565"/>
              <a:gd name="connsiteX8" fmla="*/ 215300 w 2155003"/>
              <a:gd name="connsiteY8" fmla="*/ 57271 h 1807565"/>
              <a:gd name="connsiteX9" fmla="*/ 110525 w 2155003"/>
              <a:gd name="connsiteY9" fmla="*/ 19171 h 1807565"/>
              <a:gd name="connsiteX10" fmla="*/ 39636 w 2155003"/>
              <a:gd name="connsiteY10" fmla="*/ 15617 h 1807565"/>
              <a:gd name="connsiteX11" fmla="*/ 16006 w 2155003"/>
              <a:gd name="connsiteY11" fmla="*/ 250140 h 1807565"/>
              <a:gd name="connsiteX12" fmla="*/ 76382 w 2155003"/>
              <a:gd name="connsiteY12" fmla="*/ 1684934 h 1807565"/>
              <a:gd name="connsiteX13" fmla="*/ 702881 w 2155003"/>
              <a:gd name="connsiteY13" fmla="*/ 1702868 h 1807565"/>
              <a:gd name="connsiteX14" fmla="*/ 1121215 w 2155003"/>
              <a:gd name="connsiteY14" fmla="*/ 1445259 h 1807565"/>
              <a:gd name="connsiteX15" fmla="*/ 1319161 w 2155003"/>
              <a:gd name="connsiteY15" fmla="*/ 1345148 h 1807565"/>
              <a:gd name="connsiteX16" fmla="*/ 1472254 w 2155003"/>
              <a:gd name="connsiteY16" fmla="*/ 1173640 h 1807565"/>
              <a:gd name="connsiteX17" fmla="*/ 1701028 w 2155003"/>
              <a:gd name="connsiteY17" fmla="*/ 936195 h 1807565"/>
              <a:gd name="connsiteX18" fmla="*/ 1835488 w 2155003"/>
              <a:gd name="connsiteY18" fmla="*/ 795751 h 1807565"/>
              <a:gd name="connsiteX19" fmla="*/ 1948678 w 2155003"/>
              <a:gd name="connsiteY19" fmla="*/ 581341 h 1807565"/>
              <a:gd name="connsiteX20" fmla="*/ 2059647 w 2155003"/>
              <a:gd name="connsiteY20" fmla="*/ 304921 h 1807565"/>
              <a:gd name="connsiteX21" fmla="*/ 2154897 w 2155003"/>
              <a:gd name="connsiteY21" fmla="*/ 221821 h 1807565"/>
              <a:gd name="connsiteX22" fmla="*/ 2072675 w 2155003"/>
              <a:gd name="connsiteY22" fmla="*/ 76321 h 1807565"/>
              <a:gd name="connsiteX0" fmla="*/ 2072675 w 2155003"/>
              <a:gd name="connsiteY0" fmla="*/ 76321 h 1803232"/>
              <a:gd name="connsiteX1" fmla="*/ 1834550 w 2155003"/>
              <a:gd name="connsiteY1" fmla="*/ 121 h 1803232"/>
              <a:gd name="connsiteX2" fmla="*/ 1596425 w 2155003"/>
              <a:gd name="connsiteY2" fmla="*/ 57271 h 1803232"/>
              <a:gd name="connsiteX3" fmla="*/ 1367825 w 2155003"/>
              <a:gd name="connsiteY3" fmla="*/ 121 h 1803232"/>
              <a:gd name="connsiteX4" fmla="*/ 1139225 w 2155003"/>
              <a:gd name="connsiteY4" fmla="*/ 66796 h 1803232"/>
              <a:gd name="connsiteX5" fmla="*/ 910625 w 2155003"/>
              <a:gd name="connsiteY5" fmla="*/ 121 h 1803232"/>
              <a:gd name="connsiteX6" fmla="*/ 682025 w 2155003"/>
              <a:gd name="connsiteY6" fmla="*/ 57271 h 1803232"/>
              <a:gd name="connsiteX7" fmla="*/ 453425 w 2155003"/>
              <a:gd name="connsiteY7" fmla="*/ 121 h 1803232"/>
              <a:gd name="connsiteX8" fmla="*/ 215300 w 2155003"/>
              <a:gd name="connsiteY8" fmla="*/ 57271 h 1803232"/>
              <a:gd name="connsiteX9" fmla="*/ 110525 w 2155003"/>
              <a:gd name="connsiteY9" fmla="*/ 19171 h 1803232"/>
              <a:gd name="connsiteX10" fmla="*/ 39636 w 2155003"/>
              <a:gd name="connsiteY10" fmla="*/ 15617 h 1803232"/>
              <a:gd name="connsiteX11" fmla="*/ 16006 w 2155003"/>
              <a:gd name="connsiteY11" fmla="*/ 250140 h 1803232"/>
              <a:gd name="connsiteX12" fmla="*/ 76382 w 2155003"/>
              <a:gd name="connsiteY12" fmla="*/ 1684934 h 1803232"/>
              <a:gd name="connsiteX13" fmla="*/ 702881 w 2155003"/>
              <a:gd name="connsiteY13" fmla="*/ 1702868 h 1803232"/>
              <a:gd name="connsiteX14" fmla="*/ 1066771 w 2155003"/>
              <a:gd name="connsiteY14" fmla="*/ 1543958 h 1803232"/>
              <a:gd name="connsiteX15" fmla="*/ 1319161 w 2155003"/>
              <a:gd name="connsiteY15" fmla="*/ 1345148 h 1803232"/>
              <a:gd name="connsiteX16" fmla="*/ 1472254 w 2155003"/>
              <a:gd name="connsiteY16" fmla="*/ 1173640 h 1803232"/>
              <a:gd name="connsiteX17" fmla="*/ 1701028 w 2155003"/>
              <a:gd name="connsiteY17" fmla="*/ 936195 h 1803232"/>
              <a:gd name="connsiteX18" fmla="*/ 1835488 w 2155003"/>
              <a:gd name="connsiteY18" fmla="*/ 795751 h 1803232"/>
              <a:gd name="connsiteX19" fmla="*/ 1948678 w 2155003"/>
              <a:gd name="connsiteY19" fmla="*/ 581341 h 1803232"/>
              <a:gd name="connsiteX20" fmla="*/ 2059647 w 2155003"/>
              <a:gd name="connsiteY20" fmla="*/ 304921 h 1803232"/>
              <a:gd name="connsiteX21" fmla="*/ 2154897 w 2155003"/>
              <a:gd name="connsiteY21" fmla="*/ 221821 h 1803232"/>
              <a:gd name="connsiteX22" fmla="*/ 2072675 w 2155003"/>
              <a:gd name="connsiteY22" fmla="*/ 76321 h 1803232"/>
              <a:gd name="connsiteX0" fmla="*/ 2058165 w 2140493"/>
              <a:gd name="connsiteY0" fmla="*/ 76321 h 1806859"/>
              <a:gd name="connsiteX1" fmla="*/ 1820040 w 2140493"/>
              <a:gd name="connsiteY1" fmla="*/ 121 h 1806859"/>
              <a:gd name="connsiteX2" fmla="*/ 1581915 w 2140493"/>
              <a:gd name="connsiteY2" fmla="*/ 57271 h 1806859"/>
              <a:gd name="connsiteX3" fmla="*/ 1353315 w 2140493"/>
              <a:gd name="connsiteY3" fmla="*/ 121 h 1806859"/>
              <a:gd name="connsiteX4" fmla="*/ 1124715 w 2140493"/>
              <a:gd name="connsiteY4" fmla="*/ 66796 h 1806859"/>
              <a:gd name="connsiteX5" fmla="*/ 896115 w 2140493"/>
              <a:gd name="connsiteY5" fmla="*/ 121 h 1806859"/>
              <a:gd name="connsiteX6" fmla="*/ 667515 w 2140493"/>
              <a:gd name="connsiteY6" fmla="*/ 57271 h 1806859"/>
              <a:gd name="connsiteX7" fmla="*/ 438915 w 2140493"/>
              <a:gd name="connsiteY7" fmla="*/ 121 h 1806859"/>
              <a:gd name="connsiteX8" fmla="*/ 200790 w 2140493"/>
              <a:gd name="connsiteY8" fmla="*/ 57271 h 1806859"/>
              <a:gd name="connsiteX9" fmla="*/ 96015 w 2140493"/>
              <a:gd name="connsiteY9" fmla="*/ 19171 h 1806859"/>
              <a:gd name="connsiteX10" fmla="*/ 25126 w 2140493"/>
              <a:gd name="connsiteY10" fmla="*/ 15617 h 1806859"/>
              <a:gd name="connsiteX11" fmla="*/ 1496 w 2140493"/>
              <a:gd name="connsiteY11" fmla="*/ 250140 h 1806859"/>
              <a:gd name="connsiteX12" fmla="*/ 61872 w 2140493"/>
              <a:gd name="connsiteY12" fmla="*/ 1684934 h 1806859"/>
              <a:gd name="connsiteX13" fmla="*/ 688371 w 2140493"/>
              <a:gd name="connsiteY13" fmla="*/ 1702868 h 1806859"/>
              <a:gd name="connsiteX14" fmla="*/ 1052261 w 2140493"/>
              <a:gd name="connsiteY14" fmla="*/ 1543958 h 1806859"/>
              <a:gd name="connsiteX15" fmla="*/ 1304651 w 2140493"/>
              <a:gd name="connsiteY15" fmla="*/ 1345148 h 1806859"/>
              <a:gd name="connsiteX16" fmla="*/ 1457744 w 2140493"/>
              <a:gd name="connsiteY16" fmla="*/ 1173640 h 1806859"/>
              <a:gd name="connsiteX17" fmla="*/ 1686518 w 2140493"/>
              <a:gd name="connsiteY17" fmla="*/ 936195 h 1806859"/>
              <a:gd name="connsiteX18" fmla="*/ 1820978 w 2140493"/>
              <a:gd name="connsiteY18" fmla="*/ 795751 h 1806859"/>
              <a:gd name="connsiteX19" fmla="*/ 1934168 w 2140493"/>
              <a:gd name="connsiteY19" fmla="*/ 581341 h 1806859"/>
              <a:gd name="connsiteX20" fmla="*/ 2045137 w 2140493"/>
              <a:gd name="connsiteY20" fmla="*/ 304921 h 1806859"/>
              <a:gd name="connsiteX21" fmla="*/ 2140387 w 2140493"/>
              <a:gd name="connsiteY21" fmla="*/ 221821 h 1806859"/>
              <a:gd name="connsiteX22" fmla="*/ 2058165 w 2140493"/>
              <a:gd name="connsiteY22" fmla="*/ 76321 h 1806859"/>
              <a:gd name="connsiteX0" fmla="*/ 2090022 w 2172350"/>
              <a:gd name="connsiteY0" fmla="*/ 76321 h 1781522"/>
              <a:gd name="connsiteX1" fmla="*/ 1851897 w 2172350"/>
              <a:gd name="connsiteY1" fmla="*/ 121 h 1781522"/>
              <a:gd name="connsiteX2" fmla="*/ 1613772 w 2172350"/>
              <a:gd name="connsiteY2" fmla="*/ 57271 h 1781522"/>
              <a:gd name="connsiteX3" fmla="*/ 1385172 w 2172350"/>
              <a:gd name="connsiteY3" fmla="*/ 121 h 1781522"/>
              <a:gd name="connsiteX4" fmla="*/ 1156572 w 2172350"/>
              <a:gd name="connsiteY4" fmla="*/ 66796 h 1781522"/>
              <a:gd name="connsiteX5" fmla="*/ 927972 w 2172350"/>
              <a:gd name="connsiteY5" fmla="*/ 121 h 1781522"/>
              <a:gd name="connsiteX6" fmla="*/ 699372 w 2172350"/>
              <a:gd name="connsiteY6" fmla="*/ 57271 h 1781522"/>
              <a:gd name="connsiteX7" fmla="*/ 470772 w 2172350"/>
              <a:gd name="connsiteY7" fmla="*/ 121 h 1781522"/>
              <a:gd name="connsiteX8" fmla="*/ 232647 w 2172350"/>
              <a:gd name="connsiteY8" fmla="*/ 57271 h 1781522"/>
              <a:gd name="connsiteX9" fmla="*/ 127872 w 2172350"/>
              <a:gd name="connsiteY9" fmla="*/ 19171 h 1781522"/>
              <a:gd name="connsiteX10" fmla="*/ 56983 w 2172350"/>
              <a:gd name="connsiteY10" fmla="*/ 15617 h 1781522"/>
              <a:gd name="connsiteX11" fmla="*/ 33353 w 2172350"/>
              <a:gd name="connsiteY11" fmla="*/ 250140 h 1781522"/>
              <a:gd name="connsiteX12" fmla="*/ 93729 w 2172350"/>
              <a:gd name="connsiteY12" fmla="*/ 1684934 h 1781522"/>
              <a:gd name="connsiteX13" fmla="*/ 720228 w 2172350"/>
              <a:gd name="connsiteY13" fmla="*/ 1702868 h 1781522"/>
              <a:gd name="connsiteX14" fmla="*/ 1084118 w 2172350"/>
              <a:gd name="connsiteY14" fmla="*/ 1543958 h 1781522"/>
              <a:gd name="connsiteX15" fmla="*/ 1336508 w 2172350"/>
              <a:gd name="connsiteY15" fmla="*/ 1345148 h 1781522"/>
              <a:gd name="connsiteX16" fmla="*/ 1489601 w 2172350"/>
              <a:gd name="connsiteY16" fmla="*/ 1173640 h 1781522"/>
              <a:gd name="connsiteX17" fmla="*/ 1718375 w 2172350"/>
              <a:gd name="connsiteY17" fmla="*/ 936195 h 1781522"/>
              <a:gd name="connsiteX18" fmla="*/ 1852835 w 2172350"/>
              <a:gd name="connsiteY18" fmla="*/ 795751 h 1781522"/>
              <a:gd name="connsiteX19" fmla="*/ 1966025 w 2172350"/>
              <a:gd name="connsiteY19" fmla="*/ 581341 h 1781522"/>
              <a:gd name="connsiteX20" fmla="*/ 2076994 w 2172350"/>
              <a:gd name="connsiteY20" fmla="*/ 304921 h 1781522"/>
              <a:gd name="connsiteX21" fmla="*/ 2172244 w 2172350"/>
              <a:gd name="connsiteY21" fmla="*/ 221821 h 1781522"/>
              <a:gd name="connsiteX22" fmla="*/ 2090022 w 2172350"/>
              <a:gd name="connsiteY22" fmla="*/ 76321 h 1781522"/>
              <a:gd name="connsiteX0" fmla="*/ 2057806 w 2140134"/>
              <a:gd name="connsiteY0" fmla="*/ 76321 h 1781522"/>
              <a:gd name="connsiteX1" fmla="*/ 1819681 w 2140134"/>
              <a:gd name="connsiteY1" fmla="*/ 121 h 1781522"/>
              <a:gd name="connsiteX2" fmla="*/ 1581556 w 2140134"/>
              <a:gd name="connsiteY2" fmla="*/ 57271 h 1781522"/>
              <a:gd name="connsiteX3" fmla="*/ 1352956 w 2140134"/>
              <a:gd name="connsiteY3" fmla="*/ 121 h 1781522"/>
              <a:gd name="connsiteX4" fmla="*/ 1124356 w 2140134"/>
              <a:gd name="connsiteY4" fmla="*/ 66796 h 1781522"/>
              <a:gd name="connsiteX5" fmla="*/ 895756 w 2140134"/>
              <a:gd name="connsiteY5" fmla="*/ 121 h 1781522"/>
              <a:gd name="connsiteX6" fmla="*/ 667156 w 2140134"/>
              <a:gd name="connsiteY6" fmla="*/ 57271 h 1781522"/>
              <a:gd name="connsiteX7" fmla="*/ 438556 w 2140134"/>
              <a:gd name="connsiteY7" fmla="*/ 121 h 1781522"/>
              <a:gd name="connsiteX8" fmla="*/ 200431 w 2140134"/>
              <a:gd name="connsiteY8" fmla="*/ 57271 h 1781522"/>
              <a:gd name="connsiteX9" fmla="*/ 95656 w 2140134"/>
              <a:gd name="connsiteY9" fmla="*/ 19171 h 1781522"/>
              <a:gd name="connsiteX10" fmla="*/ 24767 w 2140134"/>
              <a:gd name="connsiteY10" fmla="*/ 15617 h 1781522"/>
              <a:gd name="connsiteX11" fmla="*/ 1137 w 2140134"/>
              <a:gd name="connsiteY11" fmla="*/ 250140 h 1781522"/>
              <a:gd name="connsiteX12" fmla="*/ 61513 w 2140134"/>
              <a:gd name="connsiteY12" fmla="*/ 1684934 h 1781522"/>
              <a:gd name="connsiteX13" fmla="*/ 688012 w 2140134"/>
              <a:gd name="connsiteY13" fmla="*/ 1702868 h 1781522"/>
              <a:gd name="connsiteX14" fmla="*/ 1051902 w 2140134"/>
              <a:gd name="connsiteY14" fmla="*/ 1543958 h 1781522"/>
              <a:gd name="connsiteX15" fmla="*/ 1304292 w 2140134"/>
              <a:gd name="connsiteY15" fmla="*/ 1345148 h 1781522"/>
              <a:gd name="connsiteX16" fmla="*/ 1457385 w 2140134"/>
              <a:gd name="connsiteY16" fmla="*/ 1173640 h 1781522"/>
              <a:gd name="connsiteX17" fmla="*/ 1686159 w 2140134"/>
              <a:gd name="connsiteY17" fmla="*/ 936195 h 1781522"/>
              <a:gd name="connsiteX18" fmla="*/ 1820619 w 2140134"/>
              <a:gd name="connsiteY18" fmla="*/ 795751 h 1781522"/>
              <a:gd name="connsiteX19" fmla="*/ 1933809 w 2140134"/>
              <a:gd name="connsiteY19" fmla="*/ 581341 h 1781522"/>
              <a:gd name="connsiteX20" fmla="*/ 2044778 w 2140134"/>
              <a:gd name="connsiteY20" fmla="*/ 304921 h 1781522"/>
              <a:gd name="connsiteX21" fmla="*/ 2140028 w 2140134"/>
              <a:gd name="connsiteY21" fmla="*/ 221821 h 1781522"/>
              <a:gd name="connsiteX22" fmla="*/ 2057806 w 2140134"/>
              <a:gd name="connsiteY22" fmla="*/ 76321 h 1781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40134" h="1781522">
                <a:moveTo>
                  <a:pt x="2057806" y="76321"/>
                </a:moveTo>
                <a:cubicBezTo>
                  <a:pt x="2004415" y="39371"/>
                  <a:pt x="1899056" y="3296"/>
                  <a:pt x="1819681" y="121"/>
                </a:cubicBezTo>
                <a:cubicBezTo>
                  <a:pt x="1740306" y="-3054"/>
                  <a:pt x="1659343" y="57271"/>
                  <a:pt x="1581556" y="57271"/>
                </a:cubicBezTo>
                <a:cubicBezTo>
                  <a:pt x="1503769" y="57271"/>
                  <a:pt x="1429156" y="-1466"/>
                  <a:pt x="1352956" y="121"/>
                </a:cubicBezTo>
                <a:cubicBezTo>
                  <a:pt x="1276756" y="1708"/>
                  <a:pt x="1200556" y="66796"/>
                  <a:pt x="1124356" y="66796"/>
                </a:cubicBezTo>
                <a:cubicBezTo>
                  <a:pt x="1048156" y="66796"/>
                  <a:pt x="971956" y="1708"/>
                  <a:pt x="895756" y="121"/>
                </a:cubicBezTo>
                <a:cubicBezTo>
                  <a:pt x="819556" y="-1466"/>
                  <a:pt x="743356" y="57271"/>
                  <a:pt x="667156" y="57271"/>
                </a:cubicBezTo>
                <a:cubicBezTo>
                  <a:pt x="590956" y="57271"/>
                  <a:pt x="516343" y="121"/>
                  <a:pt x="438556" y="121"/>
                </a:cubicBezTo>
                <a:cubicBezTo>
                  <a:pt x="360769" y="121"/>
                  <a:pt x="257581" y="54096"/>
                  <a:pt x="200431" y="57271"/>
                </a:cubicBezTo>
                <a:cubicBezTo>
                  <a:pt x="143281" y="60446"/>
                  <a:pt x="124933" y="26113"/>
                  <a:pt x="95656" y="19171"/>
                </a:cubicBezTo>
                <a:cubicBezTo>
                  <a:pt x="66379" y="12229"/>
                  <a:pt x="24767" y="15617"/>
                  <a:pt x="24767" y="15617"/>
                </a:cubicBezTo>
                <a:lnTo>
                  <a:pt x="1137" y="250140"/>
                </a:lnTo>
                <a:cubicBezTo>
                  <a:pt x="-7121" y="454335"/>
                  <a:pt x="31325" y="967537"/>
                  <a:pt x="61513" y="1684934"/>
                </a:cubicBezTo>
                <a:cubicBezTo>
                  <a:pt x="221361" y="1877705"/>
                  <a:pt x="522947" y="1726364"/>
                  <a:pt x="688012" y="1702868"/>
                </a:cubicBezTo>
                <a:cubicBezTo>
                  <a:pt x="853077" y="1679372"/>
                  <a:pt x="949189" y="1603578"/>
                  <a:pt x="1051902" y="1543958"/>
                </a:cubicBezTo>
                <a:cubicBezTo>
                  <a:pt x="1154615" y="1484338"/>
                  <a:pt x="1236712" y="1406867"/>
                  <a:pt x="1304292" y="1345148"/>
                </a:cubicBezTo>
                <a:cubicBezTo>
                  <a:pt x="1371872" y="1283429"/>
                  <a:pt x="1393741" y="1241799"/>
                  <a:pt x="1457385" y="1173640"/>
                </a:cubicBezTo>
                <a:cubicBezTo>
                  <a:pt x="1521029" y="1105481"/>
                  <a:pt x="1625620" y="999177"/>
                  <a:pt x="1686159" y="936195"/>
                </a:cubicBezTo>
                <a:cubicBezTo>
                  <a:pt x="1746698" y="873214"/>
                  <a:pt x="1779344" y="854893"/>
                  <a:pt x="1820619" y="795751"/>
                </a:cubicBezTo>
                <a:cubicBezTo>
                  <a:pt x="1861894" y="736609"/>
                  <a:pt x="1896449" y="663146"/>
                  <a:pt x="1933809" y="581341"/>
                </a:cubicBezTo>
                <a:cubicBezTo>
                  <a:pt x="1971169" y="499536"/>
                  <a:pt x="2005090" y="366834"/>
                  <a:pt x="2044778" y="304921"/>
                </a:cubicBezTo>
                <a:cubicBezTo>
                  <a:pt x="2084466" y="243008"/>
                  <a:pt x="2137857" y="259921"/>
                  <a:pt x="2140028" y="221821"/>
                </a:cubicBezTo>
                <a:cubicBezTo>
                  <a:pt x="2142199" y="183721"/>
                  <a:pt x="2111197" y="113271"/>
                  <a:pt x="2057806" y="763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31716" y="2480411"/>
            <a:ext cx="9224097" cy="4415690"/>
          </a:xfrm>
          <a:custGeom>
            <a:avLst/>
            <a:gdLst>
              <a:gd name="connsiteX0" fmla="*/ 0 w 9315450"/>
              <a:gd name="connsiteY0" fmla="*/ 3055426 h 3088626"/>
              <a:gd name="connsiteX1" fmla="*/ 466725 w 9315450"/>
              <a:gd name="connsiteY1" fmla="*/ 3084001 h 3088626"/>
              <a:gd name="connsiteX2" fmla="*/ 990600 w 9315450"/>
              <a:gd name="connsiteY2" fmla="*/ 2969701 h 3088626"/>
              <a:gd name="connsiteX3" fmla="*/ 1314450 w 9315450"/>
              <a:gd name="connsiteY3" fmla="*/ 2541076 h 3088626"/>
              <a:gd name="connsiteX4" fmla="*/ 1590675 w 9315450"/>
              <a:gd name="connsiteY4" fmla="*/ 2179126 h 3088626"/>
              <a:gd name="connsiteX5" fmla="*/ 1800225 w 9315450"/>
              <a:gd name="connsiteY5" fmla="*/ 2017201 h 3088626"/>
              <a:gd name="connsiteX6" fmla="*/ 2362200 w 9315450"/>
              <a:gd name="connsiteY6" fmla="*/ 1921951 h 3088626"/>
              <a:gd name="connsiteX7" fmla="*/ 2933700 w 9315450"/>
              <a:gd name="connsiteY7" fmla="*/ 1836226 h 3088626"/>
              <a:gd name="connsiteX8" fmla="*/ 3514725 w 9315450"/>
              <a:gd name="connsiteY8" fmla="*/ 1779076 h 3088626"/>
              <a:gd name="connsiteX9" fmla="*/ 3924300 w 9315450"/>
              <a:gd name="connsiteY9" fmla="*/ 1731451 h 3088626"/>
              <a:gd name="connsiteX10" fmla="*/ 4029075 w 9315450"/>
              <a:gd name="connsiteY10" fmla="*/ 1826701 h 3088626"/>
              <a:gd name="connsiteX11" fmla="*/ 4610100 w 9315450"/>
              <a:gd name="connsiteY11" fmla="*/ 1836226 h 3088626"/>
              <a:gd name="connsiteX12" fmla="*/ 4762500 w 9315450"/>
              <a:gd name="connsiteY12" fmla="*/ 1702876 h 3088626"/>
              <a:gd name="connsiteX13" fmla="*/ 5133975 w 9315450"/>
              <a:gd name="connsiteY13" fmla="*/ 1664776 h 3088626"/>
              <a:gd name="connsiteX14" fmla="*/ 6057900 w 9315450"/>
              <a:gd name="connsiteY14" fmla="*/ 1645726 h 3088626"/>
              <a:gd name="connsiteX15" fmla="*/ 6829425 w 9315450"/>
              <a:gd name="connsiteY15" fmla="*/ 1655251 h 3088626"/>
              <a:gd name="connsiteX16" fmla="*/ 7067550 w 9315450"/>
              <a:gd name="connsiteY16" fmla="*/ 1540951 h 3088626"/>
              <a:gd name="connsiteX17" fmla="*/ 7496175 w 9315450"/>
              <a:gd name="connsiteY17" fmla="*/ 1159951 h 3088626"/>
              <a:gd name="connsiteX18" fmla="*/ 7848600 w 9315450"/>
              <a:gd name="connsiteY18" fmla="*/ 655126 h 3088626"/>
              <a:gd name="connsiteX19" fmla="*/ 8077200 w 9315450"/>
              <a:gd name="connsiteY19" fmla="*/ 340801 h 3088626"/>
              <a:gd name="connsiteX20" fmla="*/ 8629650 w 9315450"/>
              <a:gd name="connsiteY20" fmla="*/ 55051 h 3088626"/>
              <a:gd name="connsiteX21" fmla="*/ 9172575 w 9315450"/>
              <a:gd name="connsiteY21" fmla="*/ 16951 h 3088626"/>
              <a:gd name="connsiteX22" fmla="*/ 9296400 w 9315450"/>
              <a:gd name="connsiteY22" fmla="*/ 255076 h 3088626"/>
              <a:gd name="connsiteX23" fmla="*/ 9315450 w 9315450"/>
              <a:gd name="connsiteY23" fmla="*/ 921826 h 3088626"/>
              <a:gd name="connsiteX0" fmla="*/ 0 w 9344025"/>
              <a:gd name="connsiteY0" fmla="*/ 3127780 h 3575455"/>
              <a:gd name="connsiteX1" fmla="*/ 466725 w 9344025"/>
              <a:gd name="connsiteY1" fmla="*/ 3156355 h 3575455"/>
              <a:gd name="connsiteX2" fmla="*/ 990600 w 9344025"/>
              <a:gd name="connsiteY2" fmla="*/ 3042055 h 3575455"/>
              <a:gd name="connsiteX3" fmla="*/ 1314450 w 9344025"/>
              <a:gd name="connsiteY3" fmla="*/ 2613430 h 3575455"/>
              <a:gd name="connsiteX4" fmla="*/ 1590675 w 9344025"/>
              <a:gd name="connsiteY4" fmla="*/ 2251480 h 3575455"/>
              <a:gd name="connsiteX5" fmla="*/ 1800225 w 9344025"/>
              <a:gd name="connsiteY5" fmla="*/ 2089555 h 3575455"/>
              <a:gd name="connsiteX6" fmla="*/ 2362200 w 9344025"/>
              <a:gd name="connsiteY6" fmla="*/ 1994305 h 3575455"/>
              <a:gd name="connsiteX7" fmla="*/ 2933700 w 9344025"/>
              <a:gd name="connsiteY7" fmla="*/ 1908580 h 3575455"/>
              <a:gd name="connsiteX8" fmla="*/ 3514725 w 9344025"/>
              <a:gd name="connsiteY8" fmla="*/ 1851430 h 3575455"/>
              <a:gd name="connsiteX9" fmla="*/ 3924300 w 9344025"/>
              <a:gd name="connsiteY9" fmla="*/ 1803805 h 3575455"/>
              <a:gd name="connsiteX10" fmla="*/ 4029075 w 9344025"/>
              <a:gd name="connsiteY10" fmla="*/ 1899055 h 3575455"/>
              <a:gd name="connsiteX11" fmla="*/ 4610100 w 9344025"/>
              <a:gd name="connsiteY11" fmla="*/ 1908580 h 3575455"/>
              <a:gd name="connsiteX12" fmla="*/ 4762500 w 9344025"/>
              <a:gd name="connsiteY12" fmla="*/ 1775230 h 3575455"/>
              <a:gd name="connsiteX13" fmla="*/ 5133975 w 9344025"/>
              <a:gd name="connsiteY13" fmla="*/ 1737130 h 3575455"/>
              <a:gd name="connsiteX14" fmla="*/ 6057900 w 9344025"/>
              <a:gd name="connsiteY14" fmla="*/ 1718080 h 3575455"/>
              <a:gd name="connsiteX15" fmla="*/ 6829425 w 9344025"/>
              <a:gd name="connsiteY15" fmla="*/ 1727605 h 3575455"/>
              <a:gd name="connsiteX16" fmla="*/ 7067550 w 9344025"/>
              <a:gd name="connsiteY16" fmla="*/ 1613305 h 3575455"/>
              <a:gd name="connsiteX17" fmla="*/ 7496175 w 9344025"/>
              <a:gd name="connsiteY17" fmla="*/ 1232305 h 3575455"/>
              <a:gd name="connsiteX18" fmla="*/ 7848600 w 9344025"/>
              <a:gd name="connsiteY18" fmla="*/ 727480 h 3575455"/>
              <a:gd name="connsiteX19" fmla="*/ 8077200 w 9344025"/>
              <a:gd name="connsiteY19" fmla="*/ 413155 h 3575455"/>
              <a:gd name="connsiteX20" fmla="*/ 8629650 w 9344025"/>
              <a:gd name="connsiteY20" fmla="*/ 127405 h 3575455"/>
              <a:gd name="connsiteX21" fmla="*/ 9172575 w 9344025"/>
              <a:gd name="connsiteY21" fmla="*/ 89305 h 3575455"/>
              <a:gd name="connsiteX22" fmla="*/ 9296400 w 9344025"/>
              <a:gd name="connsiteY22" fmla="*/ 327430 h 3575455"/>
              <a:gd name="connsiteX23" fmla="*/ 9344025 w 9344025"/>
              <a:gd name="connsiteY23" fmla="*/ 3575455 h 3575455"/>
              <a:gd name="connsiteX0" fmla="*/ 0 w 9347553"/>
              <a:gd name="connsiteY0" fmla="*/ 3127780 h 3824413"/>
              <a:gd name="connsiteX1" fmla="*/ 466725 w 9347553"/>
              <a:gd name="connsiteY1" fmla="*/ 3156355 h 3824413"/>
              <a:gd name="connsiteX2" fmla="*/ 990600 w 9347553"/>
              <a:gd name="connsiteY2" fmla="*/ 3042055 h 3824413"/>
              <a:gd name="connsiteX3" fmla="*/ 1314450 w 9347553"/>
              <a:gd name="connsiteY3" fmla="*/ 2613430 h 3824413"/>
              <a:gd name="connsiteX4" fmla="*/ 1590675 w 9347553"/>
              <a:gd name="connsiteY4" fmla="*/ 2251480 h 3824413"/>
              <a:gd name="connsiteX5" fmla="*/ 1800225 w 9347553"/>
              <a:gd name="connsiteY5" fmla="*/ 2089555 h 3824413"/>
              <a:gd name="connsiteX6" fmla="*/ 2362200 w 9347553"/>
              <a:gd name="connsiteY6" fmla="*/ 1994305 h 3824413"/>
              <a:gd name="connsiteX7" fmla="*/ 2933700 w 9347553"/>
              <a:gd name="connsiteY7" fmla="*/ 1908580 h 3824413"/>
              <a:gd name="connsiteX8" fmla="*/ 3514725 w 9347553"/>
              <a:gd name="connsiteY8" fmla="*/ 1851430 h 3824413"/>
              <a:gd name="connsiteX9" fmla="*/ 3924300 w 9347553"/>
              <a:gd name="connsiteY9" fmla="*/ 1803805 h 3824413"/>
              <a:gd name="connsiteX10" fmla="*/ 4029075 w 9347553"/>
              <a:gd name="connsiteY10" fmla="*/ 1899055 h 3824413"/>
              <a:gd name="connsiteX11" fmla="*/ 4610100 w 9347553"/>
              <a:gd name="connsiteY11" fmla="*/ 1908580 h 3824413"/>
              <a:gd name="connsiteX12" fmla="*/ 4762500 w 9347553"/>
              <a:gd name="connsiteY12" fmla="*/ 1775230 h 3824413"/>
              <a:gd name="connsiteX13" fmla="*/ 5133975 w 9347553"/>
              <a:gd name="connsiteY13" fmla="*/ 1737130 h 3824413"/>
              <a:gd name="connsiteX14" fmla="*/ 6057900 w 9347553"/>
              <a:gd name="connsiteY14" fmla="*/ 1718080 h 3824413"/>
              <a:gd name="connsiteX15" fmla="*/ 6829425 w 9347553"/>
              <a:gd name="connsiteY15" fmla="*/ 1727605 h 3824413"/>
              <a:gd name="connsiteX16" fmla="*/ 7067550 w 9347553"/>
              <a:gd name="connsiteY16" fmla="*/ 1613305 h 3824413"/>
              <a:gd name="connsiteX17" fmla="*/ 7496175 w 9347553"/>
              <a:gd name="connsiteY17" fmla="*/ 1232305 h 3824413"/>
              <a:gd name="connsiteX18" fmla="*/ 7848600 w 9347553"/>
              <a:gd name="connsiteY18" fmla="*/ 727480 h 3824413"/>
              <a:gd name="connsiteX19" fmla="*/ 8077200 w 9347553"/>
              <a:gd name="connsiteY19" fmla="*/ 413155 h 3824413"/>
              <a:gd name="connsiteX20" fmla="*/ 8629650 w 9347553"/>
              <a:gd name="connsiteY20" fmla="*/ 127405 h 3824413"/>
              <a:gd name="connsiteX21" fmla="*/ 9172575 w 9347553"/>
              <a:gd name="connsiteY21" fmla="*/ 89305 h 3824413"/>
              <a:gd name="connsiteX22" fmla="*/ 9296400 w 9347553"/>
              <a:gd name="connsiteY22" fmla="*/ 327430 h 3824413"/>
              <a:gd name="connsiteX23" fmla="*/ 9344025 w 9347553"/>
              <a:gd name="connsiteY23" fmla="*/ 3575455 h 3824413"/>
              <a:gd name="connsiteX24" fmla="*/ 9344025 w 9347553"/>
              <a:gd name="connsiteY24" fmla="*/ 3604030 h 3824413"/>
              <a:gd name="connsiteX0" fmla="*/ 0 w 9372600"/>
              <a:gd name="connsiteY0" fmla="*/ 3127780 h 4813705"/>
              <a:gd name="connsiteX1" fmla="*/ 466725 w 9372600"/>
              <a:gd name="connsiteY1" fmla="*/ 3156355 h 4813705"/>
              <a:gd name="connsiteX2" fmla="*/ 990600 w 9372600"/>
              <a:gd name="connsiteY2" fmla="*/ 3042055 h 4813705"/>
              <a:gd name="connsiteX3" fmla="*/ 1314450 w 9372600"/>
              <a:gd name="connsiteY3" fmla="*/ 2613430 h 4813705"/>
              <a:gd name="connsiteX4" fmla="*/ 1590675 w 9372600"/>
              <a:gd name="connsiteY4" fmla="*/ 2251480 h 4813705"/>
              <a:gd name="connsiteX5" fmla="*/ 1800225 w 9372600"/>
              <a:gd name="connsiteY5" fmla="*/ 2089555 h 4813705"/>
              <a:gd name="connsiteX6" fmla="*/ 2362200 w 9372600"/>
              <a:gd name="connsiteY6" fmla="*/ 1994305 h 4813705"/>
              <a:gd name="connsiteX7" fmla="*/ 2933700 w 9372600"/>
              <a:gd name="connsiteY7" fmla="*/ 1908580 h 4813705"/>
              <a:gd name="connsiteX8" fmla="*/ 3514725 w 9372600"/>
              <a:gd name="connsiteY8" fmla="*/ 1851430 h 4813705"/>
              <a:gd name="connsiteX9" fmla="*/ 3924300 w 9372600"/>
              <a:gd name="connsiteY9" fmla="*/ 1803805 h 4813705"/>
              <a:gd name="connsiteX10" fmla="*/ 4029075 w 9372600"/>
              <a:gd name="connsiteY10" fmla="*/ 1899055 h 4813705"/>
              <a:gd name="connsiteX11" fmla="*/ 4610100 w 9372600"/>
              <a:gd name="connsiteY11" fmla="*/ 1908580 h 4813705"/>
              <a:gd name="connsiteX12" fmla="*/ 4762500 w 9372600"/>
              <a:gd name="connsiteY12" fmla="*/ 1775230 h 4813705"/>
              <a:gd name="connsiteX13" fmla="*/ 5133975 w 9372600"/>
              <a:gd name="connsiteY13" fmla="*/ 1737130 h 4813705"/>
              <a:gd name="connsiteX14" fmla="*/ 6057900 w 9372600"/>
              <a:gd name="connsiteY14" fmla="*/ 1718080 h 4813705"/>
              <a:gd name="connsiteX15" fmla="*/ 6829425 w 9372600"/>
              <a:gd name="connsiteY15" fmla="*/ 1727605 h 4813705"/>
              <a:gd name="connsiteX16" fmla="*/ 7067550 w 9372600"/>
              <a:gd name="connsiteY16" fmla="*/ 1613305 h 4813705"/>
              <a:gd name="connsiteX17" fmla="*/ 7496175 w 9372600"/>
              <a:gd name="connsiteY17" fmla="*/ 1232305 h 4813705"/>
              <a:gd name="connsiteX18" fmla="*/ 7848600 w 9372600"/>
              <a:gd name="connsiteY18" fmla="*/ 727480 h 4813705"/>
              <a:gd name="connsiteX19" fmla="*/ 8077200 w 9372600"/>
              <a:gd name="connsiteY19" fmla="*/ 413155 h 4813705"/>
              <a:gd name="connsiteX20" fmla="*/ 8629650 w 9372600"/>
              <a:gd name="connsiteY20" fmla="*/ 127405 h 4813705"/>
              <a:gd name="connsiteX21" fmla="*/ 9172575 w 9372600"/>
              <a:gd name="connsiteY21" fmla="*/ 89305 h 4813705"/>
              <a:gd name="connsiteX22" fmla="*/ 9296400 w 9372600"/>
              <a:gd name="connsiteY22" fmla="*/ 327430 h 4813705"/>
              <a:gd name="connsiteX23" fmla="*/ 9344025 w 9372600"/>
              <a:gd name="connsiteY23" fmla="*/ 3575455 h 4813705"/>
              <a:gd name="connsiteX24" fmla="*/ 9372600 w 9372600"/>
              <a:gd name="connsiteY24" fmla="*/ 4813705 h 4813705"/>
              <a:gd name="connsiteX0" fmla="*/ 0 w 9373183"/>
              <a:gd name="connsiteY0" fmla="*/ 3127780 h 4908208"/>
              <a:gd name="connsiteX1" fmla="*/ 466725 w 9373183"/>
              <a:gd name="connsiteY1" fmla="*/ 3156355 h 4908208"/>
              <a:gd name="connsiteX2" fmla="*/ 990600 w 9373183"/>
              <a:gd name="connsiteY2" fmla="*/ 3042055 h 4908208"/>
              <a:gd name="connsiteX3" fmla="*/ 1314450 w 9373183"/>
              <a:gd name="connsiteY3" fmla="*/ 2613430 h 4908208"/>
              <a:gd name="connsiteX4" fmla="*/ 1590675 w 9373183"/>
              <a:gd name="connsiteY4" fmla="*/ 2251480 h 4908208"/>
              <a:gd name="connsiteX5" fmla="*/ 1800225 w 9373183"/>
              <a:gd name="connsiteY5" fmla="*/ 2089555 h 4908208"/>
              <a:gd name="connsiteX6" fmla="*/ 2362200 w 9373183"/>
              <a:gd name="connsiteY6" fmla="*/ 1994305 h 4908208"/>
              <a:gd name="connsiteX7" fmla="*/ 2933700 w 9373183"/>
              <a:gd name="connsiteY7" fmla="*/ 1908580 h 4908208"/>
              <a:gd name="connsiteX8" fmla="*/ 3514725 w 9373183"/>
              <a:gd name="connsiteY8" fmla="*/ 1851430 h 4908208"/>
              <a:gd name="connsiteX9" fmla="*/ 3924300 w 9373183"/>
              <a:gd name="connsiteY9" fmla="*/ 1803805 h 4908208"/>
              <a:gd name="connsiteX10" fmla="*/ 4029075 w 9373183"/>
              <a:gd name="connsiteY10" fmla="*/ 1899055 h 4908208"/>
              <a:gd name="connsiteX11" fmla="*/ 4610100 w 9373183"/>
              <a:gd name="connsiteY11" fmla="*/ 1908580 h 4908208"/>
              <a:gd name="connsiteX12" fmla="*/ 4762500 w 9373183"/>
              <a:gd name="connsiteY12" fmla="*/ 1775230 h 4908208"/>
              <a:gd name="connsiteX13" fmla="*/ 5133975 w 9373183"/>
              <a:gd name="connsiteY13" fmla="*/ 1737130 h 4908208"/>
              <a:gd name="connsiteX14" fmla="*/ 6057900 w 9373183"/>
              <a:gd name="connsiteY14" fmla="*/ 1718080 h 4908208"/>
              <a:gd name="connsiteX15" fmla="*/ 6829425 w 9373183"/>
              <a:gd name="connsiteY15" fmla="*/ 1727605 h 4908208"/>
              <a:gd name="connsiteX16" fmla="*/ 7067550 w 9373183"/>
              <a:gd name="connsiteY16" fmla="*/ 1613305 h 4908208"/>
              <a:gd name="connsiteX17" fmla="*/ 7496175 w 9373183"/>
              <a:gd name="connsiteY17" fmla="*/ 1232305 h 4908208"/>
              <a:gd name="connsiteX18" fmla="*/ 7848600 w 9373183"/>
              <a:gd name="connsiteY18" fmla="*/ 727480 h 4908208"/>
              <a:gd name="connsiteX19" fmla="*/ 8077200 w 9373183"/>
              <a:gd name="connsiteY19" fmla="*/ 413155 h 4908208"/>
              <a:gd name="connsiteX20" fmla="*/ 8629650 w 9373183"/>
              <a:gd name="connsiteY20" fmla="*/ 127405 h 4908208"/>
              <a:gd name="connsiteX21" fmla="*/ 9172575 w 9373183"/>
              <a:gd name="connsiteY21" fmla="*/ 89305 h 4908208"/>
              <a:gd name="connsiteX22" fmla="*/ 9296400 w 9373183"/>
              <a:gd name="connsiteY22" fmla="*/ 327430 h 4908208"/>
              <a:gd name="connsiteX23" fmla="*/ 9344025 w 9373183"/>
              <a:gd name="connsiteY23" fmla="*/ 3575455 h 4908208"/>
              <a:gd name="connsiteX24" fmla="*/ 9372600 w 9373183"/>
              <a:gd name="connsiteY24" fmla="*/ 4813705 h 4908208"/>
              <a:gd name="connsiteX25" fmla="*/ 9363074 w 9373183"/>
              <a:gd name="connsiteY25" fmla="*/ 4823230 h 4908208"/>
              <a:gd name="connsiteX0" fmla="*/ 66676 w 9439276"/>
              <a:gd name="connsiteY0" fmla="*/ 3127780 h 4926649"/>
              <a:gd name="connsiteX1" fmla="*/ 533401 w 9439276"/>
              <a:gd name="connsiteY1" fmla="*/ 3156355 h 4926649"/>
              <a:gd name="connsiteX2" fmla="*/ 1057276 w 9439276"/>
              <a:gd name="connsiteY2" fmla="*/ 3042055 h 4926649"/>
              <a:gd name="connsiteX3" fmla="*/ 1381126 w 9439276"/>
              <a:gd name="connsiteY3" fmla="*/ 2613430 h 4926649"/>
              <a:gd name="connsiteX4" fmla="*/ 1657351 w 9439276"/>
              <a:gd name="connsiteY4" fmla="*/ 2251480 h 4926649"/>
              <a:gd name="connsiteX5" fmla="*/ 1866901 w 9439276"/>
              <a:gd name="connsiteY5" fmla="*/ 2089555 h 4926649"/>
              <a:gd name="connsiteX6" fmla="*/ 2428876 w 9439276"/>
              <a:gd name="connsiteY6" fmla="*/ 1994305 h 4926649"/>
              <a:gd name="connsiteX7" fmla="*/ 3000376 w 9439276"/>
              <a:gd name="connsiteY7" fmla="*/ 1908580 h 4926649"/>
              <a:gd name="connsiteX8" fmla="*/ 3581401 w 9439276"/>
              <a:gd name="connsiteY8" fmla="*/ 1851430 h 4926649"/>
              <a:gd name="connsiteX9" fmla="*/ 3990976 w 9439276"/>
              <a:gd name="connsiteY9" fmla="*/ 1803805 h 4926649"/>
              <a:gd name="connsiteX10" fmla="*/ 4095751 w 9439276"/>
              <a:gd name="connsiteY10" fmla="*/ 1899055 h 4926649"/>
              <a:gd name="connsiteX11" fmla="*/ 4676776 w 9439276"/>
              <a:gd name="connsiteY11" fmla="*/ 1908580 h 4926649"/>
              <a:gd name="connsiteX12" fmla="*/ 4829176 w 9439276"/>
              <a:gd name="connsiteY12" fmla="*/ 1775230 h 4926649"/>
              <a:gd name="connsiteX13" fmla="*/ 5200651 w 9439276"/>
              <a:gd name="connsiteY13" fmla="*/ 1737130 h 4926649"/>
              <a:gd name="connsiteX14" fmla="*/ 6124576 w 9439276"/>
              <a:gd name="connsiteY14" fmla="*/ 1718080 h 4926649"/>
              <a:gd name="connsiteX15" fmla="*/ 6896101 w 9439276"/>
              <a:gd name="connsiteY15" fmla="*/ 1727605 h 4926649"/>
              <a:gd name="connsiteX16" fmla="*/ 7134226 w 9439276"/>
              <a:gd name="connsiteY16" fmla="*/ 1613305 h 4926649"/>
              <a:gd name="connsiteX17" fmla="*/ 7562851 w 9439276"/>
              <a:gd name="connsiteY17" fmla="*/ 1232305 h 4926649"/>
              <a:gd name="connsiteX18" fmla="*/ 7915276 w 9439276"/>
              <a:gd name="connsiteY18" fmla="*/ 727480 h 4926649"/>
              <a:gd name="connsiteX19" fmla="*/ 8143876 w 9439276"/>
              <a:gd name="connsiteY19" fmla="*/ 413155 h 4926649"/>
              <a:gd name="connsiteX20" fmla="*/ 8696326 w 9439276"/>
              <a:gd name="connsiteY20" fmla="*/ 127405 h 4926649"/>
              <a:gd name="connsiteX21" fmla="*/ 9239251 w 9439276"/>
              <a:gd name="connsiteY21" fmla="*/ 89305 h 4926649"/>
              <a:gd name="connsiteX22" fmla="*/ 9363076 w 9439276"/>
              <a:gd name="connsiteY22" fmla="*/ 327430 h 4926649"/>
              <a:gd name="connsiteX23" fmla="*/ 9410701 w 9439276"/>
              <a:gd name="connsiteY23" fmla="*/ 3575455 h 4926649"/>
              <a:gd name="connsiteX24" fmla="*/ 9439276 w 9439276"/>
              <a:gd name="connsiteY24" fmla="*/ 4813705 h 4926649"/>
              <a:gd name="connsiteX25" fmla="*/ 0 w 9439276"/>
              <a:gd name="connsiteY25" fmla="*/ 4880380 h 4926649"/>
              <a:gd name="connsiteX0" fmla="*/ 765881 w 10138481"/>
              <a:gd name="connsiteY0" fmla="*/ 3127780 h 4926649"/>
              <a:gd name="connsiteX1" fmla="*/ 1232606 w 10138481"/>
              <a:gd name="connsiteY1" fmla="*/ 3156355 h 4926649"/>
              <a:gd name="connsiteX2" fmla="*/ 1756481 w 10138481"/>
              <a:gd name="connsiteY2" fmla="*/ 3042055 h 4926649"/>
              <a:gd name="connsiteX3" fmla="*/ 2080331 w 10138481"/>
              <a:gd name="connsiteY3" fmla="*/ 2613430 h 4926649"/>
              <a:gd name="connsiteX4" fmla="*/ 2356556 w 10138481"/>
              <a:gd name="connsiteY4" fmla="*/ 2251480 h 4926649"/>
              <a:gd name="connsiteX5" fmla="*/ 2566106 w 10138481"/>
              <a:gd name="connsiteY5" fmla="*/ 2089555 h 4926649"/>
              <a:gd name="connsiteX6" fmla="*/ 3128081 w 10138481"/>
              <a:gd name="connsiteY6" fmla="*/ 1994305 h 4926649"/>
              <a:gd name="connsiteX7" fmla="*/ 3699581 w 10138481"/>
              <a:gd name="connsiteY7" fmla="*/ 1908580 h 4926649"/>
              <a:gd name="connsiteX8" fmla="*/ 4280606 w 10138481"/>
              <a:gd name="connsiteY8" fmla="*/ 1851430 h 4926649"/>
              <a:gd name="connsiteX9" fmla="*/ 4690181 w 10138481"/>
              <a:gd name="connsiteY9" fmla="*/ 1803805 h 4926649"/>
              <a:gd name="connsiteX10" fmla="*/ 4794956 w 10138481"/>
              <a:gd name="connsiteY10" fmla="*/ 1899055 h 4926649"/>
              <a:gd name="connsiteX11" fmla="*/ 5375981 w 10138481"/>
              <a:gd name="connsiteY11" fmla="*/ 1908580 h 4926649"/>
              <a:gd name="connsiteX12" fmla="*/ 5528381 w 10138481"/>
              <a:gd name="connsiteY12" fmla="*/ 1775230 h 4926649"/>
              <a:gd name="connsiteX13" fmla="*/ 5899856 w 10138481"/>
              <a:gd name="connsiteY13" fmla="*/ 1737130 h 4926649"/>
              <a:gd name="connsiteX14" fmla="*/ 6823781 w 10138481"/>
              <a:gd name="connsiteY14" fmla="*/ 1718080 h 4926649"/>
              <a:gd name="connsiteX15" fmla="*/ 7595306 w 10138481"/>
              <a:gd name="connsiteY15" fmla="*/ 1727605 h 4926649"/>
              <a:gd name="connsiteX16" fmla="*/ 7833431 w 10138481"/>
              <a:gd name="connsiteY16" fmla="*/ 1613305 h 4926649"/>
              <a:gd name="connsiteX17" fmla="*/ 8262056 w 10138481"/>
              <a:gd name="connsiteY17" fmla="*/ 1232305 h 4926649"/>
              <a:gd name="connsiteX18" fmla="*/ 8614481 w 10138481"/>
              <a:gd name="connsiteY18" fmla="*/ 727480 h 4926649"/>
              <a:gd name="connsiteX19" fmla="*/ 8843081 w 10138481"/>
              <a:gd name="connsiteY19" fmla="*/ 413155 h 4926649"/>
              <a:gd name="connsiteX20" fmla="*/ 9395531 w 10138481"/>
              <a:gd name="connsiteY20" fmla="*/ 127405 h 4926649"/>
              <a:gd name="connsiteX21" fmla="*/ 9938456 w 10138481"/>
              <a:gd name="connsiteY21" fmla="*/ 89305 h 4926649"/>
              <a:gd name="connsiteX22" fmla="*/ 10062281 w 10138481"/>
              <a:gd name="connsiteY22" fmla="*/ 327430 h 4926649"/>
              <a:gd name="connsiteX23" fmla="*/ 10109906 w 10138481"/>
              <a:gd name="connsiteY23" fmla="*/ 3575455 h 4926649"/>
              <a:gd name="connsiteX24" fmla="*/ 10138481 w 10138481"/>
              <a:gd name="connsiteY24" fmla="*/ 4813705 h 4926649"/>
              <a:gd name="connsiteX25" fmla="*/ 699205 w 10138481"/>
              <a:gd name="connsiteY25" fmla="*/ 4880380 h 4926649"/>
              <a:gd name="connsiteX26" fmla="*/ 699205 w 10138481"/>
              <a:gd name="connsiteY26" fmla="*/ 4899429 h 4926649"/>
              <a:gd name="connsiteX0" fmla="*/ 737799 w 10110399"/>
              <a:gd name="connsiteY0" fmla="*/ 3127780 h 4934443"/>
              <a:gd name="connsiteX1" fmla="*/ 1204524 w 10110399"/>
              <a:gd name="connsiteY1" fmla="*/ 3156355 h 4934443"/>
              <a:gd name="connsiteX2" fmla="*/ 1728399 w 10110399"/>
              <a:gd name="connsiteY2" fmla="*/ 3042055 h 4934443"/>
              <a:gd name="connsiteX3" fmla="*/ 2052249 w 10110399"/>
              <a:gd name="connsiteY3" fmla="*/ 2613430 h 4934443"/>
              <a:gd name="connsiteX4" fmla="*/ 2328474 w 10110399"/>
              <a:gd name="connsiteY4" fmla="*/ 2251480 h 4934443"/>
              <a:gd name="connsiteX5" fmla="*/ 2538024 w 10110399"/>
              <a:gd name="connsiteY5" fmla="*/ 2089555 h 4934443"/>
              <a:gd name="connsiteX6" fmla="*/ 3099999 w 10110399"/>
              <a:gd name="connsiteY6" fmla="*/ 1994305 h 4934443"/>
              <a:gd name="connsiteX7" fmla="*/ 3671499 w 10110399"/>
              <a:gd name="connsiteY7" fmla="*/ 1908580 h 4934443"/>
              <a:gd name="connsiteX8" fmla="*/ 4252524 w 10110399"/>
              <a:gd name="connsiteY8" fmla="*/ 1851430 h 4934443"/>
              <a:gd name="connsiteX9" fmla="*/ 4662099 w 10110399"/>
              <a:gd name="connsiteY9" fmla="*/ 1803805 h 4934443"/>
              <a:gd name="connsiteX10" fmla="*/ 4766874 w 10110399"/>
              <a:gd name="connsiteY10" fmla="*/ 1899055 h 4934443"/>
              <a:gd name="connsiteX11" fmla="*/ 5347899 w 10110399"/>
              <a:gd name="connsiteY11" fmla="*/ 1908580 h 4934443"/>
              <a:gd name="connsiteX12" fmla="*/ 5500299 w 10110399"/>
              <a:gd name="connsiteY12" fmla="*/ 1775230 h 4934443"/>
              <a:gd name="connsiteX13" fmla="*/ 5871774 w 10110399"/>
              <a:gd name="connsiteY13" fmla="*/ 1737130 h 4934443"/>
              <a:gd name="connsiteX14" fmla="*/ 6795699 w 10110399"/>
              <a:gd name="connsiteY14" fmla="*/ 1718080 h 4934443"/>
              <a:gd name="connsiteX15" fmla="*/ 7567224 w 10110399"/>
              <a:gd name="connsiteY15" fmla="*/ 1727605 h 4934443"/>
              <a:gd name="connsiteX16" fmla="*/ 7805349 w 10110399"/>
              <a:gd name="connsiteY16" fmla="*/ 1613305 h 4934443"/>
              <a:gd name="connsiteX17" fmla="*/ 8233974 w 10110399"/>
              <a:gd name="connsiteY17" fmla="*/ 1232305 h 4934443"/>
              <a:gd name="connsiteX18" fmla="*/ 8586399 w 10110399"/>
              <a:gd name="connsiteY18" fmla="*/ 727480 h 4934443"/>
              <a:gd name="connsiteX19" fmla="*/ 8814999 w 10110399"/>
              <a:gd name="connsiteY19" fmla="*/ 413155 h 4934443"/>
              <a:gd name="connsiteX20" fmla="*/ 9367449 w 10110399"/>
              <a:gd name="connsiteY20" fmla="*/ 127405 h 4934443"/>
              <a:gd name="connsiteX21" fmla="*/ 9910374 w 10110399"/>
              <a:gd name="connsiteY21" fmla="*/ 89305 h 4934443"/>
              <a:gd name="connsiteX22" fmla="*/ 10034199 w 10110399"/>
              <a:gd name="connsiteY22" fmla="*/ 327430 h 4934443"/>
              <a:gd name="connsiteX23" fmla="*/ 10081824 w 10110399"/>
              <a:gd name="connsiteY23" fmla="*/ 3575455 h 4934443"/>
              <a:gd name="connsiteX24" fmla="*/ 10110399 w 10110399"/>
              <a:gd name="connsiteY24" fmla="*/ 4813705 h 4934443"/>
              <a:gd name="connsiteX25" fmla="*/ 709223 w 10110399"/>
              <a:gd name="connsiteY25" fmla="*/ 4899430 h 4934443"/>
              <a:gd name="connsiteX26" fmla="*/ 671123 w 10110399"/>
              <a:gd name="connsiteY26" fmla="*/ 4899429 h 4934443"/>
              <a:gd name="connsiteX0" fmla="*/ 66676 w 9439276"/>
              <a:gd name="connsiteY0" fmla="*/ 3127780 h 4934443"/>
              <a:gd name="connsiteX1" fmla="*/ 533401 w 9439276"/>
              <a:gd name="connsiteY1" fmla="*/ 3156355 h 4934443"/>
              <a:gd name="connsiteX2" fmla="*/ 1057276 w 9439276"/>
              <a:gd name="connsiteY2" fmla="*/ 3042055 h 4934443"/>
              <a:gd name="connsiteX3" fmla="*/ 1381126 w 9439276"/>
              <a:gd name="connsiteY3" fmla="*/ 2613430 h 4934443"/>
              <a:gd name="connsiteX4" fmla="*/ 1657351 w 9439276"/>
              <a:gd name="connsiteY4" fmla="*/ 2251480 h 4934443"/>
              <a:gd name="connsiteX5" fmla="*/ 1866901 w 9439276"/>
              <a:gd name="connsiteY5" fmla="*/ 2089555 h 4934443"/>
              <a:gd name="connsiteX6" fmla="*/ 2428876 w 9439276"/>
              <a:gd name="connsiteY6" fmla="*/ 1994305 h 4934443"/>
              <a:gd name="connsiteX7" fmla="*/ 3000376 w 9439276"/>
              <a:gd name="connsiteY7" fmla="*/ 1908580 h 4934443"/>
              <a:gd name="connsiteX8" fmla="*/ 3581401 w 9439276"/>
              <a:gd name="connsiteY8" fmla="*/ 1851430 h 4934443"/>
              <a:gd name="connsiteX9" fmla="*/ 3990976 w 9439276"/>
              <a:gd name="connsiteY9" fmla="*/ 1803805 h 4934443"/>
              <a:gd name="connsiteX10" fmla="*/ 4095751 w 9439276"/>
              <a:gd name="connsiteY10" fmla="*/ 1899055 h 4934443"/>
              <a:gd name="connsiteX11" fmla="*/ 4676776 w 9439276"/>
              <a:gd name="connsiteY11" fmla="*/ 1908580 h 4934443"/>
              <a:gd name="connsiteX12" fmla="*/ 4829176 w 9439276"/>
              <a:gd name="connsiteY12" fmla="*/ 1775230 h 4934443"/>
              <a:gd name="connsiteX13" fmla="*/ 5200651 w 9439276"/>
              <a:gd name="connsiteY13" fmla="*/ 1737130 h 4934443"/>
              <a:gd name="connsiteX14" fmla="*/ 6124576 w 9439276"/>
              <a:gd name="connsiteY14" fmla="*/ 1718080 h 4934443"/>
              <a:gd name="connsiteX15" fmla="*/ 6896101 w 9439276"/>
              <a:gd name="connsiteY15" fmla="*/ 1727605 h 4934443"/>
              <a:gd name="connsiteX16" fmla="*/ 7134226 w 9439276"/>
              <a:gd name="connsiteY16" fmla="*/ 1613305 h 4934443"/>
              <a:gd name="connsiteX17" fmla="*/ 7562851 w 9439276"/>
              <a:gd name="connsiteY17" fmla="*/ 1232305 h 4934443"/>
              <a:gd name="connsiteX18" fmla="*/ 7915276 w 9439276"/>
              <a:gd name="connsiteY18" fmla="*/ 727480 h 4934443"/>
              <a:gd name="connsiteX19" fmla="*/ 8143876 w 9439276"/>
              <a:gd name="connsiteY19" fmla="*/ 413155 h 4934443"/>
              <a:gd name="connsiteX20" fmla="*/ 8696326 w 9439276"/>
              <a:gd name="connsiteY20" fmla="*/ 127405 h 4934443"/>
              <a:gd name="connsiteX21" fmla="*/ 9239251 w 9439276"/>
              <a:gd name="connsiteY21" fmla="*/ 89305 h 4934443"/>
              <a:gd name="connsiteX22" fmla="*/ 9363076 w 9439276"/>
              <a:gd name="connsiteY22" fmla="*/ 327430 h 4934443"/>
              <a:gd name="connsiteX23" fmla="*/ 9410701 w 9439276"/>
              <a:gd name="connsiteY23" fmla="*/ 3575455 h 4934443"/>
              <a:gd name="connsiteX24" fmla="*/ 9439276 w 9439276"/>
              <a:gd name="connsiteY24" fmla="*/ 4813705 h 4934443"/>
              <a:gd name="connsiteX25" fmla="*/ 38100 w 9439276"/>
              <a:gd name="connsiteY25" fmla="*/ 4899430 h 4934443"/>
              <a:gd name="connsiteX26" fmla="*/ 0 w 9439276"/>
              <a:gd name="connsiteY26" fmla="*/ 4899429 h 4934443"/>
              <a:gd name="connsiteX0" fmla="*/ 28576 w 9401176"/>
              <a:gd name="connsiteY0" fmla="*/ 3127780 h 4934443"/>
              <a:gd name="connsiteX1" fmla="*/ 495301 w 9401176"/>
              <a:gd name="connsiteY1" fmla="*/ 3156355 h 4934443"/>
              <a:gd name="connsiteX2" fmla="*/ 1019176 w 9401176"/>
              <a:gd name="connsiteY2" fmla="*/ 3042055 h 4934443"/>
              <a:gd name="connsiteX3" fmla="*/ 1343026 w 9401176"/>
              <a:gd name="connsiteY3" fmla="*/ 2613430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38100 w 9401176"/>
              <a:gd name="connsiteY26" fmla="*/ 3165879 h 4934443"/>
              <a:gd name="connsiteX0" fmla="*/ 28576 w 9401176"/>
              <a:gd name="connsiteY0" fmla="*/ 3127780 h 4934443"/>
              <a:gd name="connsiteX1" fmla="*/ 495301 w 9401176"/>
              <a:gd name="connsiteY1" fmla="*/ 3156355 h 4934443"/>
              <a:gd name="connsiteX2" fmla="*/ 1019176 w 9401176"/>
              <a:gd name="connsiteY2" fmla="*/ 3042055 h 4934443"/>
              <a:gd name="connsiteX3" fmla="*/ 1343026 w 9401176"/>
              <a:gd name="connsiteY3" fmla="*/ 2613430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0" fmla="*/ 28576 w 9401176"/>
              <a:gd name="connsiteY0" fmla="*/ 3127780 h 4934443"/>
              <a:gd name="connsiteX1" fmla="*/ 495301 w 9401176"/>
              <a:gd name="connsiteY1" fmla="*/ 3156355 h 4934443"/>
              <a:gd name="connsiteX2" fmla="*/ 1019176 w 9401176"/>
              <a:gd name="connsiteY2" fmla="*/ 3042055 h 4934443"/>
              <a:gd name="connsiteX3" fmla="*/ 1343026 w 9401176"/>
              <a:gd name="connsiteY3" fmla="*/ 2613430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27" fmla="*/ 28576 w 9401176"/>
              <a:gd name="connsiteY27" fmla="*/ 3127780 h 4934443"/>
              <a:gd name="connsiteX0" fmla="*/ 28576 w 9401176"/>
              <a:gd name="connsiteY0" fmla="*/ 3127780 h 4934443"/>
              <a:gd name="connsiteX1" fmla="*/ 495301 w 9401176"/>
              <a:gd name="connsiteY1" fmla="*/ 3156355 h 4934443"/>
              <a:gd name="connsiteX2" fmla="*/ 1072339 w 9401176"/>
              <a:gd name="connsiteY2" fmla="*/ 3052687 h 4934443"/>
              <a:gd name="connsiteX3" fmla="*/ 1343026 w 9401176"/>
              <a:gd name="connsiteY3" fmla="*/ 2613430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27" fmla="*/ 28576 w 9401176"/>
              <a:gd name="connsiteY27" fmla="*/ 3127780 h 4934443"/>
              <a:gd name="connsiteX0" fmla="*/ 28576 w 9401176"/>
              <a:gd name="connsiteY0" fmla="*/ 3127780 h 4934443"/>
              <a:gd name="connsiteX1" fmla="*/ 495301 w 9401176"/>
              <a:gd name="connsiteY1" fmla="*/ 3156355 h 4934443"/>
              <a:gd name="connsiteX2" fmla="*/ 1072339 w 9401176"/>
              <a:gd name="connsiteY2" fmla="*/ 3052687 h 4934443"/>
              <a:gd name="connsiteX3" fmla="*/ 1406637 w 9401176"/>
              <a:gd name="connsiteY3" fmla="*/ 2629332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27" fmla="*/ 28576 w 9401176"/>
              <a:gd name="connsiteY27" fmla="*/ 3127780 h 4934443"/>
              <a:gd name="connsiteX0" fmla="*/ 28576 w 9401176"/>
              <a:gd name="connsiteY0" fmla="*/ 3127780 h 4934443"/>
              <a:gd name="connsiteX1" fmla="*/ 511203 w 9401176"/>
              <a:gd name="connsiteY1" fmla="*/ 3204063 h 4934443"/>
              <a:gd name="connsiteX2" fmla="*/ 1072339 w 9401176"/>
              <a:gd name="connsiteY2" fmla="*/ 3052687 h 4934443"/>
              <a:gd name="connsiteX3" fmla="*/ 1406637 w 9401176"/>
              <a:gd name="connsiteY3" fmla="*/ 2629332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27" fmla="*/ 28576 w 9401176"/>
              <a:gd name="connsiteY27" fmla="*/ 3127780 h 4934443"/>
              <a:gd name="connsiteX0" fmla="*/ 28576 w 9401176"/>
              <a:gd name="connsiteY0" fmla="*/ 3127780 h 4934443"/>
              <a:gd name="connsiteX1" fmla="*/ 511203 w 9401176"/>
              <a:gd name="connsiteY1" fmla="*/ 3204063 h 4934443"/>
              <a:gd name="connsiteX2" fmla="*/ 1072339 w 9401176"/>
              <a:gd name="connsiteY2" fmla="*/ 3052687 h 4934443"/>
              <a:gd name="connsiteX3" fmla="*/ 1406637 w 9401176"/>
              <a:gd name="connsiteY3" fmla="*/ 2629332 h 4934443"/>
              <a:gd name="connsiteX4" fmla="*/ 1619251 w 9401176"/>
              <a:gd name="connsiteY4" fmla="*/ 2251480 h 4934443"/>
              <a:gd name="connsiteX5" fmla="*/ 1828801 w 9401176"/>
              <a:gd name="connsiteY5" fmla="*/ 2089555 h 4934443"/>
              <a:gd name="connsiteX6" fmla="*/ 2390776 w 9401176"/>
              <a:gd name="connsiteY6" fmla="*/ 1994305 h 4934443"/>
              <a:gd name="connsiteX7" fmla="*/ 2962276 w 9401176"/>
              <a:gd name="connsiteY7" fmla="*/ 1908580 h 4934443"/>
              <a:gd name="connsiteX8" fmla="*/ 3543301 w 9401176"/>
              <a:gd name="connsiteY8" fmla="*/ 1851430 h 4934443"/>
              <a:gd name="connsiteX9" fmla="*/ 3952876 w 9401176"/>
              <a:gd name="connsiteY9" fmla="*/ 1803805 h 4934443"/>
              <a:gd name="connsiteX10" fmla="*/ 4057651 w 9401176"/>
              <a:gd name="connsiteY10" fmla="*/ 1899055 h 4934443"/>
              <a:gd name="connsiteX11" fmla="*/ 4638676 w 9401176"/>
              <a:gd name="connsiteY11" fmla="*/ 1908580 h 4934443"/>
              <a:gd name="connsiteX12" fmla="*/ 4791076 w 9401176"/>
              <a:gd name="connsiteY12" fmla="*/ 1775230 h 4934443"/>
              <a:gd name="connsiteX13" fmla="*/ 5162551 w 9401176"/>
              <a:gd name="connsiteY13" fmla="*/ 1737130 h 4934443"/>
              <a:gd name="connsiteX14" fmla="*/ 6086476 w 9401176"/>
              <a:gd name="connsiteY14" fmla="*/ 1718080 h 4934443"/>
              <a:gd name="connsiteX15" fmla="*/ 6858001 w 9401176"/>
              <a:gd name="connsiteY15" fmla="*/ 1727605 h 4934443"/>
              <a:gd name="connsiteX16" fmla="*/ 7096126 w 9401176"/>
              <a:gd name="connsiteY16" fmla="*/ 1613305 h 4934443"/>
              <a:gd name="connsiteX17" fmla="*/ 7524751 w 9401176"/>
              <a:gd name="connsiteY17" fmla="*/ 1232305 h 4934443"/>
              <a:gd name="connsiteX18" fmla="*/ 7877176 w 9401176"/>
              <a:gd name="connsiteY18" fmla="*/ 727480 h 4934443"/>
              <a:gd name="connsiteX19" fmla="*/ 8105776 w 9401176"/>
              <a:gd name="connsiteY19" fmla="*/ 413155 h 4934443"/>
              <a:gd name="connsiteX20" fmla="*/ 8658226 w 9401176"/>
              <a:gd name="connsiteY20" fmla="*/ 127405 h 4934443"/>
              <a:gd name="connsiteX21" fmla="*/ 9201151 w 9401176"/>
              <a:gd name="connsiteY21" fmla="*/ 89305 h 4934443"/>
              <a:gd name="connsiteX22" fmla="*/ 9324976 w 9401176"/>
              <a:gd name="connsiteY22" fmla="*/ 327430 h 4934443"/>
              <a:gd name="connsiteX23" fmla="*/ 9372601 w 9401176"/>
              <a:gd name="connsiteY23" fmla="*/ 3575455 h 4934443"/>
              <a:gd name="connsiteX24" fmla="*/ 9401176 w 9401176"/>
              <a:gd name="connsiteY24" fmla="*/ 4813705 h 4934443"/>
              <a:gd name="connsiteX25" fmla="*/ 0 w 9401176"/>
              <a:gd name="connsiteY25" fmla="*/ 4899430 h 4934443"/>
              <a:gd name="connsiteX26" fmla="*/ 28575 w 9401176"/>
              <a:gd name="connsiteY26" fmla="*/ 3146829 h 4934443"/>
              <a:gd name="connsiteX27" fmla="*/ 28576 w 9401176"/>
              <a:gd name="connsiteY27" fmla="*/ 3127780 h 4934443"/>
              <a:gd name="connsiteX0" fmla="*/ 28576 w 9401176"/>
              <a:gd name="connsiteY0" fmla="*/ 3296004 h 5102667"/>
              <a:gd name="connsiteX1" fmla="*/ 511203 w 9401176"/>
              <a:gd name="connsiteY1" fmla="*/ 3372287 h 5102667"/>
              <a:gd name="connsiteX2" fmla="*/ 1072339 w 9401176"/>
              <a:gd name="connsiteY2" fmla="*/ 3220911 h 5102667"/>
              <a:gd name="connsiteX3" fmla="*/ 1406637 w 9401176"/>
              <a:gd name="connsiteY3" fmla="*/ 2797556 h 5102667"/>
              <a:gd name="connsiteX4" fmla="*/ 1619251 w 9401176"/>
              <a:gd name="connsiteY4" fmla="*/ 2419704 h 5102667"/>
              <a:gd name="connsiteX5" fmla="*/ 1828801 w 9401176"/>
              <a:gd name="connsiteY5" fmla="*/ 2257779 h 5102667"/>
              <a:gd name="connsiteX6" fmla="*/ 2390776 w 9401176"/>
              <a:gd name="connsiteY6" fmla="*/ 2162529 h 5102667"/>
              <a:gd name="connsiteX7" fmla="*/ 2962276 w 9401176"/>
              <a:gd name="connsiteY7" fmla="*/ 2076804 h 5102667"/>
              <a:gd name="connsiteX8" fmla="*/ 3543301 w 9401176"/>
              <a:gd name="connsiteY8" fmla="*/ 2019654 h 5102667"/>
              <a:gd name="connsiteX9" fmla="*/ 3952876 w 9401176"/>
              <a:gd name="connsiteY9" fmla="*/ 1972029 h 5102667"/>
              <a:gd name="connsiteX10" fmla="*/ 4057651 w 9401176"/>
              <a:gd name="connsiteY10" fmla="*/ 2067279 h 5102667"/>
              <a:gd name="connsiteX11" fmla="*/ 4638676 w 9401176"/>
              <a:gd name="connsiteY11" fmla="*/ 2076804 h 5102667"/>
              <a:gd name="connsiteX12" fmla="*/ 4791076 w 9401176"/>
              <a:gd name="connsiteY12" fmla="*/ 1943454 h 5102667"/>
              <a:gd name="connsiteX13" fmla="*/ 5162551 w 9401176"/>
              <a:gd name="connsiteY13" fmla="*/ 1905354 h 5102667"/>
              <a:gd name="connsiteX14" fmla="*/ 6086476 w 9401176"/>
              <a:gd name="connsiteY14" fmla="*/ 1886304 h 5102667"/>
              <a:gd name="connsiteX15" fmla="*/ 6858001 w 9401176"/>
              <a:gd name="connsiteY15" fmla="*/ 1895829 h 5102667"/>
              <a:gd name="connsiteX16" fmla="*/ 7096126 w 9401176"/>
              <a:gd name="connsiteY16" fmla="*/ 1781529 h 5102667"/>
              <a:gd name="connsiteX17" fmla="*/ 7524751 w 9401176"/>
              <a:gd name="connsiteY17" fmla="*/ 1400529 h 5102667"/>
              <a:gd name="connsiteX18" fmla="*/ 7877176 w 9401176"/>
              <a:gd name="connsiteY18" fmla="*/ 895704 h 5102667"/>
              <a:gd name="connsiteX19" fmla="*/ 8105776 w 9401176"/>
              <a:gd name="connsiteY19" fmla="*/ 581379 h 5102667"/>
              <a:gd name="connsiteX20" fmla="*/ 8658226 w 9401176"/>
              <a:gd name="connsiteY20" fmla="*/ 295629 h 5102667"/>
              <a:gd name="connsiteX21" fmla="*/ 9201151 w 9401176"/>
              <a:gd name="connsiteY21" fmla="*/ 257529 h 5102667"/>
              <a:gd name="connsiteX22" fmla="*/ 9372601 w 9401176"/>
              <a:gd name="connsiteY22" fmla="*/ 3743679 h 5102667"/>
              <a:gd name="connsiteX23" fmla="*/ 9401176 w 9401176"/>
              <a:gd name="connsiteY23" fmla="*/ 4981929 h 5102667"/>
              <a:gd name="connsiteX24" fmla="*/ 0 w 9401176"/>
              <a:gd name="connsiteY24" fmla="*/ 5067654 h 5102667"/>
              <a:gd name="connsiteX25" fmla="*/ 28575 w 9401176"/>
              <a:gd name="connsiteY25" fmla="*/ 3315053 h 5102667"/>
              <a:gd name="connsiteX26" fmla="*/ 28576 w 9401176"/>
              <a:gd name="connsiteY26" fmla="*/ 3296004 h 5102667"/>
              <a:gd name="connsiteX0" fmla="*/ 28576 w 10059449"/>
              <a:gd name="connsiteY0" fmla="*/ 3387726 h 5194389"/>
              <a:gd name="connsiteX1" fmla="*/ 511203 w 10059449"/>
              <a:gd name="connsiteY1" fmla="*/ 3464009 h 5194389"/>
              <a:gd name="connsiteX2" fmla="*/ 1072339 w 10059449"/>
              <a:gd name="connsiteY2" fmla="*/ 3312633 h 5194389"/>
              <a:gd name="connsiteX3" fmla="*/ 1406637 w 10059449"/>
              <a:gd name="connsiteY3" fmla="*/ 2889278 h 5194389"/>
              <a:gd name="connsiteX4" fmla="*/ 1619251 w 10059449"/>
              <a:gd name="connsiteY4" fmla="*/ 2511426 h 5194389"/>
              <a:gd name="connsiteX5" fmla="*/ 1828801 w 10059449"/>
              <a:gd name="connsiteY5" fmla="*/ 2349501 h 5194389"/>
              <a:gd name="connsiteX6" fmla="*/ 2390776 w 10059449"/>
              <a:gd name="connsiteY6" fmla="*/ 2254251 h 5194389"/>
              <a:gd name="connsiteX7" fmla="*/ 2962276 w 10059449"/>
              <a:gd name="connsiteY7" fmla="*/ 2168526 h 5194389"/>
              <a:gd name="connsiteX8" fmla="*/ 3543301 w 10059449"/>
              <a:gd name="connsiteY8" fmla="*/ 2111376 h 5194389"/>
              <a:gd name="connsiteX9" fmla="*/ 3952876 w 10059449"/>
              <a:gd name="connsiteY9" fmla="*/ 2063751 h 5194389"/>
              <a:gd name="connsiteX10" fmla="*/ 4057651 w 10059449"/>
              <a:gd name="connsiteY10" fmla="*/ 2159001 h 5194389"/>
              <a:gd name="connsiteX11" fmla="*/ 4638676 w 10059449"/>
              <a:gd name="connsiteY11" fmla="*/ 2168526 h 5194389"/>
              <a:gd name="connsiteX12" fmla="*/ 4791076 w 10059449"/>
              <a:gd name="connsiteY12" fmla="*/ 2035176 h 5194389"/>
              <a:gd name="connsiteX13" fmla="*/ 5162551 w 10059449"/>
              <a:gd name="connsiteY13" fmla="*/ 1997076 h 5194389"/>
              <a:gd name="connsiteX14" fmla="*/ 6086476 w 10059449"/>
              <a:gd name="connsiteY14" fmla="*/ 1978026 h 5194389"/>
              <a:gd name="connsiteX15" fmla="*/ 6858001 w 10059449"/>
              <a:gd name="connsiteY15" fmla="*/ 1987551 h 5194389"/>
              <a:gd name="connsiteX16" fmla="*/ 7096126 w 10059449"/>
              <a:gd name="connsiteY16" fmla="*/ 1873251 h 5194389"/>
              <a:gd name="connsiteX17" fmla="*/ 7524751 w 10059449"/>
              <a:gd name="connsiteY17" fmla="*/ 1492251 h 5194389"/>
              <a:gd name="connsiteX18" fmla="*/ 7877176 w 10059449"/>
              <a:gd name="connsiteY18" fmla="*/ 987426 h 5194389"/>
              <a:gd name="connsiteX19" fmla="*/ 8105776 w 10059449"/>
              <a:gd name="connsiteY19" fmla="*/ 673101 h 5194389"/>
              <a:gd name="connsiteX20" fmla="*/ 8658226 w 10059449"/>
              <a:gd name="connsiteY20" fmla="*/ 387351 h 5194389"/>
              <a:gd name="connsiteX21" fmla="*/ 9201151 w 10059449"/>
              <a:gd name="connsiteY21" fmla="*/ 349251 h 5194389"/>
              <a:gd name="connsiteX22" fmla="*/ 9401176 w 10059449"/>
              <a:gd name="connsiteY22" fmla="*/ 5073651 h 5194389"/>
              <a:gd name="connsiteX23" fmla="*/ 0 w 10059449"/>
              <a:gd name="connsiteY23" fmla="*/ 5159376 h 5194389"/>
              <a:gd name="connsiteX24" fmla="*/ 28575 w 10059449"/>
              <a:gd name="connsiteY24" fmla="*/ 3406775 h 5194389"/>
              <a:gd name="connsiteX25" fmla="*/ 28576 w 10059449"/>
              <a:gd name="connsiteY25" fmla="*/ 3387726 h 5194389"/>
              <a:gd name="connsiteX0" fmla="*/ 28576 w 10059449"/>
              <a:gd name="connsiteY0" fmla="*/ 3387726 h 5194389"/>
              <a:gd name="connsiteX1" fmla="*/ 511203 w 10059449"/>
              <a:gd name="connsiteY1" fmla="*/ 3464009 h 5194389"/>
              <a:gd name="connsiteX2" fmla="*/ 1072339 w 10059449"/>
              <a:gd name="connsiteY2" fmla="*/ 3312633 h 5194389"/>
              <a:gd name="connsiteX3" fmla="*/ 1406637 w 10059449"/>
              <a:gd name="connsiteY3" fmla="*/ 2889278 h 5194389"/>
              <a:gd name="connsiteX4" fmla="*/ 1619251 w 10059449"/>
              <a:gd name="connsiteY4" fmla="*/ 2511426 h 5194389"/>
              <a:gd name="connsiteX5" fmla="*/ 1828801 w 10059449"/>
              <a:gd name="connsiteY5" fmla="*/ 2349501 h 5194389"/>
              <a:gd name="connsiteX6" fmla="*/ 2390776 w 10059449"/>
              <a:gd name="connsiteY6" fmla="*/ 2254251 h 5194389"/>
              <a:gd name="connsiteX7" fmla="*/ 2962276 w 10059449"/>
              <a:gd name="connsiteY7" fmla="*/ 2168526 h 5194389"/>
              <a:gd name="connsiteX8" fmla="*/ 3543301 w 10059449"/>
              <a:gd name="connsiteY8" fmla="*/ 2111376 h 5194389"/>
              <a:gd name="connsiteX9" fmla="*/ 3952876 w 10059449"/>
              <a:gd name="connsiteY9" fmla="*/ 2063751 h 5194389"/>
              <a:gd name="connsiteX10" fmla="*/ 4057651 w 10059449"/>
              <a:gd name="connsiteY10" fmla="*/ 2159001 h 5194389"/>
              <a:gd name="connsiteX11" fmla="*/ 4638676 w 10059449"/>
              <a:gd name="connsiteY11" fmla="*/ 2168526 h 5194389"/>
              <a:gd name="connsiteX12" fmla="*/ 4791076 w 10059449"/>
              <a:gd name="connsiteY12" fmla="*/ 2035176 h 5194389"/>
              <a:gd name="connsiteX13" fmla="*/ 5162551 w 10059449"/>
              <a:gd name="connsiteY13" fmla="*/ 1997076 h 5194389"/>
              <a:gd name="connsiteX14" fmla="*/ 6086476 w 10059449"/>
              <a:gd name="connsiteY14" fmla="*/ 1978026 h 5194389"/>
              <a:gd name="connsiteX15" fmla="*/ 6858001 w 10059449"/>
              <a:gd name="connsiteY15" fmla="*/ 1987551 h 5194389"/>
              <a:gd name="connsiteX16" fmla="*/ 7096126 w 10059449"/>
              <a:gd name="connsiteY16" fmla="*/ 1873251 h 5194389"/>
              <a:gd name="connsiteX17" fmla="*/ 7524751 w 10059449"/>
              <a:gd name="connsiteY17" fmla="*/ 1492251 h 5194389"/>
              <a:gd name="connsiteX18" fmla="*/ 7877176 w 10059449"/>
              <a:gd name="connsiteY18" fmla="*/ 987426 h 5194389"/>
              <a:gd name="connsiteX19" fmla="*/ 8105776 w 10059449"/>
              <a:gd name="connsiteY19" fmla="*/ 673101 h 5194389"/>
              <a:gd name="connsiteX20" fmla="*/ 8658226 w 10059449"/>
              <a:gd name="connsiteY20" fmla="*/ 387351 h 5194389"/>
              <a:gd name="connsiteX21" fmla="*/ 9201151 w 10059449"/>
              <a:gd name="connsiteY21" fmla="*/ 349251 h 5194389"/>
              <a:gd name="connsiteX22" fmla="*/ 9401176 w 10059449"/>
              <a:gd name="connsiteY22" fmla="*/ 5073651 h 5194389"/>
              <a:gd name="connsiteX23" fmla="*/ 0 w 10059449"/>
              <a:gd name="connsiteY23" fmla="*/ 5159376 h 5194389"/>
              <a:gd name="connsiteX24" fmla="*/ 28575 w 10059449"/>
              <a:gd name="connsiteY24" fmla="*/ 3406775 h 5194389"/>
              <a:gd name="connsiteX25" fmla="*/ 28576 w 10059449"/>
              <a:gd name="connsiteY25" fmla="*/ 3387726 h 5194389"/>
              <a:gd name="connsiteX0" fmla="*/ 28576 w 10059449"/>
              <a:gd name="connsiteY0" fmla="*/ 3387726 h 5159376"/>
              <a:gd name="connsiteX1" fmla="*/ 511203 w 10059449"/>
              <a:gd name="connsiteY1" fmla="*/ 3464009 h 5159376"/>
              <a:gd name="connsiteX2" fmla="*/ 1072339 w 10059449"/>
              <a:gd name="connsiteY2" fmla="*/ 3312633 h 5159376"/>
              <a:gd name="connsiteX3" fmla="*/ 1406637 w 10059449"/>
              <a:gd name="connsiteY3" fmla="*/ 2889278 h 5159376"/>
              <a:gd name="connsiteX4" fmla="*/ 1619251 w 10059449"/>
              <a:gd name="connsiteY4" fmla="*/ 2511426 h 5159376"/>
              <a:gd name="connsiteX5" fmla="*/ 1828801 w 10059449"/>
              <a:gd name="connsiteY5" fmla="*/ 2349501 h 5159376"/>
              <a:gd name="connsiteX6" fmla="*/ 2390776 w 10059449"/>
              <a:gd name="connsiteY6" fmla="*/ 2254251 h 5159376"/>
              <a:gd name="connsiteX7" fmla="*/ 2962276 w 10059449"/>
              <a:gd name="connsiteY7" fmla="*/ 2168526 h 5159376"/>
              <a:gd name="connsiteX8" fmla="*/ 3543301 w 10059449"/>
              <a:gd name="connsiteY8" fmla="*/ 2111376 h 5159376"/>
              <a:gd name="connsiteX9" fmla="*/ 3952876 w 10059449"/>
              <a:gd name="connsiteY9" fmla="*/ 2063751 h 5159376"/>
              <a:gd name="connsiteX10" fmla="*/ 4057651 w 10059449"/>
              <a:gd name="connsiteY10" fmla="*/ 2159001 h 5159376"/>
              <a:gd name="connsiteX11" fmla="*/ 4638676 w 10059449"/>
              <a:gd name="connsiteY11" fmla="*/ 2168526 h 5159376"/>
              <a:gd name="connsiteX12" fmla="*/ 4791076 w 10059449"/>
              <a:gd name="connsiteY12" fmla="*/ 2035176 h 5159376"/>
              <a:gd name="connsiteX13" fmla="*/ 5162551 w 10059449"/>
              <a:gd name="connsiteY13" fmla="*/ 1997076 h 5159376"/>
              <a:gd name="connsiteX14" fmla="*/ 6086476 w 10059449"/>
              <a:gd name="connsiteY14" fmla="*/ 1978026 h 5159376"/>
              <a:gd name="connsiteX15" fmla="*/ 6858001 w 10059449"/>
              <a:gd name="connsiteY15" fmla="*/ 1987551 h 5159376"/>
              <a:gd name="connsiteX16" fmla="*/ 7096126 w 10059449"/>
              <a:gd name="connsiteY16" fmla="*/ 1873251 h 5159376"/>
              <a:gd name="connsiteX17" fmla="*/ 7524751 w 10059449"/>
              <a:gd name="connsiteY17" fmla="*/ 1492251 h 5159376"/>
              <a:gd name="connsiteX18" fmla="*/ 7877176 w 10059449"/>
              <a:gd name="connsiteY18" fmla="*/ 987426 h 5159376"/>
              <a:gd name="connsiteX19" fmla="*/ 8105776 w 10059449"/>
              <a:gd name="connsiteY19" fmla="*/ 673101 h 5159376"/>
              <a:gd name="connsiteX20" fmla="*/ 8658226 w 10059449"/>
              <a:gd name="connsiteY20" fmla="*/ 387351 h 5159376"/>
              <a:gd name="connsiteX21" fmla="*/ 9201151 w 10059449"/>
              <a:gd name="connsiteY21" fmla="*/ 349251 h 5159376"/>
              <a:gd name="connsiteX22" fmla="*/ 9401176 w 10059449"/>
              <a:gd name="connsiteY22" fmla="*/ 5073651 h 5159376"/>
              <a:gd name="connsiteX23" fmla="*/ 0 w 10059449"/>
              <a:gd name="connsiteY23" fmla="*/ 5159376 h 5159376"/>
              <a:gd name="connsiteX24" fmla="*/ 28575 w 10059449"/>
              <a:gd name="connsiteY24" fmla="*/ 3406775 h 5159376"/>
              <a:gd name="connsiteX25" fmla="*/ 28576 w 10059449"/>
              <a:gd name="connsiteY25" fmla="*/ 3387726 h 5159376"/>
              <a:gd name="connsiteX0" fmla="*/ 28576 w 9401176"/>
              <a:gd name="connsiteY0" fmla="*/ 3387726 h 5159376"/>
              <a:gd name="connsiteX1" fmla="*/ 511203 w 9401176"/>
              <a:gd name="connsiteY1" fmla="*/ 3464009 h 5159376"/>
              <a:gd name="connsiteX2" fmla="*/ 1072339 w 9401176"/>
              <a:gd name="connsiteY2" fmla="*/ 3312633 h 5159376"/>
              <a:gd name="connsiteX3" fmla="*/ 1406637 w 9401176"/>
              <a:gd name="connsiteY3" fmla="*/ 2889278 h 5159376"/>
              <a:gd name="connsiteX4" fmla="*/ 1619251 w 9401176"/>
              <a:gd name="connsiteY4" fmla="*/ 2511426 h 5159376"/>
              <a:gd name="connsiteX5" fmla="*/ 1828801 w 9401176"/>
              <a:gd name="connsiteY5" fmla="*/ 2349501 h 5159376"/>
              <a:gd name="connsiteX6" fmla="*/ 2390776 w 9401176"/>
              <a:gd name="connsiteY6" fmla="*/ 2254251 h 5159376"/>
              <a:gd name="connsiteX7" fmla="*/ 2962276 w 9401176"/>
              <a:gd name="connsiteY7" fmla="*/ 2168526 h 5159376"/>
              <a:gd name="connsiteX8" fmla="*/ 3543301 w 9401176"/>
              <a:gd name="connsiteY8" fmla="*/ 2111376 h 5159376"/>
              <a:gd name="connsiteX9" fmla="*/ 3952876 w 9401176"/>
              <a:gd name="connsiteY9" fmla="*/ 2063751 h 5159376"/>
              <a:gd name="connsiteX10" fmla="*/ 4057651 w 9401176"/>
              <a:gd name="connsiteY10" fmla="*/ 2159001 h 5159376"/>
              <a:gd name="connsiteX11" fmla="*/ 4638676 w 9401176"/>
              <a:gd name="connsiteY11" fmla="*/ 2168526 h 5159376"/>
              <a:gd name="connsiteX12" fmla="*/ 4791076 w 9401176"/>
              <a:gd name="connsiteY12" fmla="*/ 2035176 h 5159376"/>
              <a:gd name="connsiteX13" fmla="*/ 5162551 w 9401176"/>
              <a:gd name="connsiteY13" fmla="*/ 1997076 h 5159376"/>
              <a:gd name="connsiteX14" fmla="*/ 6086476 w 9401176"/>
              <a:gd name="connsiteY14" fmla="*/ 1978026 h 5159376"/>
              <a:gd name="connsiteX15" fmla="*/ 6858001 w 9401176"/>
              <a:gd name="connsiteY15" fmla="*/ 1987551 h 5159376"/>
              <a:gd name="connsiteX16" fmla="*/ 7096126 w 9401176"/>
              <a:gd name="connsiteY16" fmla="*/ 1873251 h 5159376"/>
              <a:gd name="connsiteX17" fmla="*/ 7524751 w 9401176"/>
              <a:gd name="connsiteY17" fmla="*/ 1492251 h 5159376"/>
              <a:gd name="connsiteX18" fmla="*/ 7877176 w 9401176"/>
              <a:gd name="connsiteY18" fmla="*/ 987426 h 5159376"/>
              <a:gd name="connsiteX19" fmla="*/ 8105776 w 9401176"/>
              <a:gd name="connsiteY19" fmla="*/ 673101 h 5159376"/>
              <a:gd name="connsiteX20" fmla="*/ 8658226 w 9401176"/>
              <a:gd name="connsiteY20" fmla="*/ 387351 h 5159376"/>
              <a:gd name="connsiteX21" fmla="*/ 9201151 w 9401176"/>
              <a:gd name="connsiteY21" fmla="*/ 349251 h 5159376"/>
              <a:gd name="connsiteX22" fmla="*/ 9401176 w 9401176"/>
              <a:gd name="connsiteY22" fmla="*/ 5073651 h 5159376"/>
              <a:gd name="connsiteX23" fmla="*/ 0 w 9401176"/>
              <a:gd name="connsiteY23" fmla="*/ 5159376 h 5159376"/>
              <a:gd name="connsiteX24" fmla="*/ 28575 w 9401176"/>
              <a:gd name="connsiteY24" fmla="*/ 3406775 h 5159376"/>
              <a:gd name="connsiteX25" fmla="*/ 28576 w 9401176"/>
              <a:gd name="connsiteY25" fmla="*/ 3387726 h 5159376"/>
              <a:gd name="connsiteX0" fmla="*/ 28576 w 9277351"/>
              <a:gd name="connsiteY0" fmla="*/ 3387726 h 5167561"/>
              <a:gd name="connsiteX1" fmla="*/ 511203 w 9277351"/>
              <a:gd name="connsiteY1" fmla="*/ 3464009 h 5167561"/>
              <a:gd name="connsiteX2" fmla="*/ 1072339 w 9277351"/>
              <a:gd name="connsiteY2" fmla="*/ 3312633 h 5167561"/>
              <a:gd name="connsiteX3" fmla="*/ 1406637 w 9277351"/>
              <a:gd name="connsiteY3" fmla="*/ 2889278 h 5167561"/>
              <a:gd name="connsiteX4" fmla="*/ 1619251 w 9277351"/>
              <a:gd name="connsiteY4" fmla="*/ 2511426 h 5167561"/>
              <a:gd name="connsiteX5" fmla="*/ 1828801 w 9277351"/>
              <a:gd name="connsiteY5" fmla="*/ 2349501 h 5167561"/>
              <a:gd name="connsiteX6" fmla="*/ 2390776 w 9277351"/>
              <a:gd name="connsiteY6" fmla="*/ 2254251 h 5167561"/>
              <a:gd name="connsiteX7" fmla="*/ 2962276 w 9277351"/>
              <a:gd name="connsiteY7" fmla="*/ 2168526 h 5167561"/>
              <a:gd name="connsiteX8" fmla="*/ 3543301 w 9277351"/>
              <a:gd name="connsiteY8" fmla="*/ 2111376 h 5167561"/>
              <a:gd name="connsiteX9" fmla="*/ 3952876 w 9277351"/>
              <a:gd name="connsiteY9" fmla="*/ 2063751 h 5167561"/>
              <a:gd name="connsiteX10" fmla="*/ 4057651 w 9277351"/>
              <a:gd name="connsiteY10" fmla="*/ 2159001 h 5167561"/>
              <a:gd name="connsiteX11" fmla="*/ 4638676 w 9277351"/>
              <a:gd name="connsiteY11" fmla="*/ 2168526 h 5167561"/>
              <a:gd name="connsiteX12" fmla="*/ 4791076 w 9277351"/>
              <a:gd name="connsiteY12" fmla="*/ 2035176 h 5167561"/>
              <a:gd name="connsiteX13" fmla="*/ 5162551 w 9277351"/>
              <a:gd name="connsiteY13" fmla="*/ 1997076 h 5167561"/>
              <a:gd name="connsiteX14" fmla="*/ 6086476 w 9277351"/>
              <a:gd name="connsiteY14" fmla="*/ 1978026 h 5167561"/>
              <a:gd name="connsiteX15" fmla="*/ 6858001 w 9277351"/>
              <a:gd name="connsiteY15" fmla="*/ 1987551 h 5167561"/>
              <a:gd name="connsiteX16" fmla="*/ 7096126 w 9277351"/>
              <a:gd name="connsiteY16" fmla="*/ 1873251 h 5167561"/>
              <a:gd name="connsiteX17" fmla="*/ 7524751 w 9277351"/>
              <a:gd name="connsiteY17" fmla="*/ 1492251 h 5167561"/>
              <a:gd name="connsiteX18" fmla="*/ 7877176 w 9277351"/>
              <a:gd name="connsiteY18" fmla="*/ 987426 h 5167561"/>
              <a:gd name="connsiteX19" fmla="*/ 8105776 w 9277351"/>
              <a:gd name="connsiteY19" fmla="*/ 673101 h 5167561"/>
              <a:gd name="connsiteX20" fmla="*/ 8658226 w 9277351"/>
              <a:gd name="connsiteY20" fmla="*/ 387351 h 5167561"/>
              <a:gd name="connsiteX21" fmla="*/ 9201151 w 9277351"/>
              <a:gd name="connsiteY21" fmla="*/ 349251 h 5167561"/>
              <a:gd name="connsiteX22" fmla="*/ 9277351 w 9277351"/>
              <a:gd name="connsiteY22" fmla="*/ 5121276 h 5167561"/>
              <a:gd name="connsiteX23" fmla="*/ 0 w 9277351"/>
              <a:gd name="connsiteY23" fmla="*/ 5159376 h 5167561"/>
              <a:gd name="connsiteX24" fmla="*/ 28575 w 9277351"/>
              <a:gd name="connsiteY24" fmla="*/ 3406775 h 5167561"/>
              <a:gd name="connsiteX25" fmla="*/ 28576 w 9277351"/>
              <a:gd name="connsiteY25" fmla="*/ 3387726 h 5167561"/>
              <a:gd name="connsiteX0" fmla="*/ 28576 w 9277351"/>
              <a:gd name="connsiteY0" fmla="*/ 3040653 h 4820488"/>
              <a:gd name="connsiteX1" fmla="*/ 511203 w 9277351"/>
              <a:gd name="connsiteY1" fmla="*/ 3116936 h 4820488"/>
              <a:gd name="connsiteX2" fmla="*/ 1072339 w 9277351"/>
              <a:gd name="connsiteY2" fmla="*/ 2965560 h 4820488"/>
              <a:gd name="connsiteX3" fmla="*/ 1406637 w 9277351"/>
              <a:gd name="connsiteY3" fmla="*/ 2542205 h 4820488"/>
              <a:gd name="connsiteX4" fmla="*/ 1619251 w 9277351"/>
              <a:gd name="connsiteY4" fmla="*/ 2164353 h 4820488"/>
              <a:gd name="connsiteX5" fmla="*/ 1828801 w 9277351"/>
              <a:gd name="connsiteY5" fmla="*/ 2002428 h 4820488"/>
              <a:gd name="connsiteX6" fmla="*/ 2390776 w 9277351"/>
              <a:gd name="connsiteY6" fmla="*/ 1907178 h 4820488"/>
              <a:gd name="connsiteX7" fmla="*/ 2962276 w 9277351"/>
              <a:gd name="connsiteY7" fmla="*/ 1821453 h 4820488"/>
              <a:gd name="connsiteX8" fmla="*/ 3543301 w 9277351"/>
              <a:gd name="connsiteY8" fmla="*/ 1764303 h 4820488"/>
              <a:gd name="connsiteX9" fmla="*/ 3952876 w 9277351"/>
              <a:gd name="connsiteY9" fmla="*/ 1716678 h 4820488"/>
              <a:gd name="connsiteX10" fmla="*/ 4057651 w 9277351"/>
              <a:gd name="connsiteY10" fmla="*/ 1811928 h 4820488"/>
              <a:gd name="connsiteX11" fmla="*/ 4638676 w 9277351"/>
              <a:gd name="connsiteY11" fmla="*/ 1821453 h 4820488"/>
              <a:gd name="connsiteX12" fmla="*/ 4791076 w 9277351"/>
              <a:gd name="connsiteY12" fmla="*/ 1688103 h 4820488"/>
              <a:gd name="connsiteX13" fmla="*/ 5162551 w 9277351"/>
              <a:gd name="connsiteY13" fmla="*/ 1650003 h 4820488"/>
              <a:gd name="connsiteX14" fmla="*/ 6086476 w 9277351"/>
              <a:gd name="connsiteY14" fmla="*/ 1630953 h 4820488"/>
              <a:gd name="connsiteX15" fmla="*/ 6858001 w 9277351"/>
              <a:gd name="connsiteY15" fmla="*/ 1640478 h 4820488"/>
              <a:gd name="connsiteX16" fmla="*/ 7096126 w 9277351"/>
              <a:gd name="connsiteY16" fmla="*/ 1526178 h 4820488"/>
              <a:gd name="connsiteX17" fmla="*/ 7524751 w 9277351"/>
              <a:gd name="connsiteY17" fmla="*/ 1145178 h 4820488"/>
              <a:gd name="connsiteX18" fmla="*/ 7877176 w 9277351"/>
              <a:gd name="connsiteY18" fmla="*/ 640353 h 4820488"/>
              <a:gd name="connsiteX19" fmla="*/ 8105776 w 9277351"/>
              <a:gd name="connsiteY19" fmla="*/ 326028 h 4820488"/>
              <a:gd name="connsiteX20" fmla="*/ 8658226 w 9277351"/>
              <a:gd name="connsiteY20" fmla="*/ 40278 h 4820488"/>
              <a:gd name="connsiteX21" fmla="*/ 9201151 w 9277351"/>
              <a:gd name="connsiteY21" fmla="*/ 2178 h 4820488"/>
              <a:gd name="connsiteX22" fmla="*/ 9277351 w 9277351"/>
              <a:gd name="connsiteY22" fmla="*/ 4774203 h 4820488"/>
              <a:gd name="connsiteX23" fmla="*/ 0 w 9277351"/>
              <a:gd name="connsiteY23" fmla="*/ 4812303 h 4820488"/>
              <a:gd name="connsiteX24" fmla="*/ 28575 w 9277351"/>
              <a:gd name="connsiteY24" fmla="*/ 3059702 h 4820488"/>
              <a:gd name="connsiteX25" fmla="*/ 28576 w 9277351"/>
              <a:gd name="connsiteY25" fmla="*/ 3040653 h 4820488"/>
              <a:gd name="connsiteX0" fmla="*/ 28576 w 9277351"/>
              <a:gd name="connsiteY0" fmla="*/ 3040653 h 4820488"/>
              <a:gd name="connsiteX1" fmla="*/ 511203 w 9277351"/>
              <a:gd name="connsiteY1" fmla="*/ 3116936 h 4820488"/>
              <a:gd name="connsiteX2" fmla="*/ 1072339 w 9277351"/>
              <a:gd name="connsiteY2" fmla="*/ 2965560 h 4820488"/>
              <a:gd name="connsiteX3" fmla="*/ 1406637 w 9277351"/>
              <a:gd name="connsiteY3" fmla="*/ 2542205 h 4820488"/>
              <a:gd name="connsiteX4" fmla="*/ 1619251 w 9277351"/>
              <a:gd name="connsiteY4" fmla="*/ 2164353 h 4820488"/>
              <a:gd name="connsiteX5" fmla="*/ 1828801 w 9277351"/>
              <a:gd name="connsiteY5" fmla="*/ 2002428 h 4820488"/>
              <a:gd name="connsiteX6" fmla="*/ 2390776 w 9277351"/>
              <a:gd name="connsiteY6" fmla="*/ 1907178 h 4820488"/>
              <a:gd name="connsiteX7" fmla="*/ 2962276 w 9277351"/>
              <a:gd name="connsiteY7" fmla="*/ 1821453 h 4820488"/>
              <a:gd name="connsiteX8" fmla="*/ 3543301 w 9277351"/>
              <a:gd name="connsiteY8" fmla="*/ 1764303 h 4820488"/>
              <a:gd name="connsiteX9" fmla="*/ 3952876 w 9277351"/>
              <a:gd name="connsiteY9" fmla="*/ 1716678 h 4820488"/>
              <a:gd name="connsiteX10" fmla="*/ 4057651 w 9277351"/>
              <a:gd name="connsiteY10" fmla="*/ 1811928 h 4820488"/>
              <a:gd name="connsiteX11" fmla="*/ 4638676 w 9277351"/>
              <a:gd name="connsiteY11" fmla="*/ 1821453 h 4820488"/>
              <a:gd name="connsiteX12" fmla="*/ 4791076 w 9277351"/>
              <a:gd name="connsiteY12" fmla="*/ 1688103 h 4820488"/>
              <a:gd name="connsiteX13" fmla="*/ 5162551 w 9277351"/>
              <a:gd name="connsiteY13" fmla="*/ 1650003 h 4820488"/>
              <a:gd name="connsiteX14" fmla="*/ 6086476 w 9277351"/>
              <a:gd name="connsiteY14" fmla="*/ 1630953 h 4820488"/>
              <a:gd name="connsiteX15" fmla="*/ 6858001 w 9277351"/>
              <a:gd name="connsiteY15" fmla="*/ 1640478 h 4820488"/>
              <a:gd name="connsiteX16" fmla="*/ 7096126 w 9277351"/>
              <a:gd name="connsiteY16" fmla="*/ 1526178 h 4820488"/>
              <a:gd name="connsiteX17" fmla="*/ 7524751 w 9277351"/>
              <a:gd name="connsiteY17" fmla="*/ 1145178 h 4820488"/>
              <a:gd name="connsiteX18" fmla="*/ 7877176 w 9277351"/>
              <a:gd name="connsiteY18" fmla="*/ 640353 h 4820488"/>
              <a:gd name="connsiteX19" fmla="*/ 8105776 w 9277351"/>
              <a:gd name="connsiteY19" fmla="*/ 326028 h 4820488"/>
              <a:gd name="connsiteX20" fmla="*/ 8658226 w 9277351"/>
              <a:gd name="connsiteY20" fmla="*/ 40278 h 4820488"/>
              <a:gd name="connsiteX21" fmla="*/ 9201151 w 9277351"/>
              <a:gd name="connsiteY21" fmla="*/ 2178 h 4820488"/>
              <a:gd name="connsiteX22" fmla="*/ 9277351 w 9277351"/>
              <a:gd name="connsiteY22" fmla="*/ 4774203 h 4820488"/>
              <a:gd name="connsiteX23" fmla="*/ 0 w 9277351"/>
              <a:gd name="connsiteY23" fmla="*/ 4812303 h 4820488"/>
              <a:gd name="connsiteX24" fmla="*/ 28575 w 9277351"/>
              <a:gd name="connsiteY24" fmla="*/ 3059702 h 4820488"/>
              <a:gd name="connsiteX25" fmla="*/ 28576 w 9277351"/>
              <a:gd name="connsiteY25" fmla="*/ 3040653 h 4820488"/>
              <a:gd name="connsiteX0" fmla="*/ 28576 w 9202432"/>
              <a:gd name="connsiteY0" fmla="*/ 3040653 h 4825696"/>
              <a:gd name="connsiteX1" fmla="*/ 511203 w 9202432"/>
              <a:gd name="connsiteY1" fmla="*/ 3116936 h 4825696"/>
              <a:gd name="connsiteX2" fmla="*/ 1072339 w 9202432"/>
              <a:gd name="connsiteY2" fmla="*/ 2965560 h 4825696"/>
              <a:gd name="connsiteX3" fmla="*/ 1406637 w 9202432"/>
              <a:gd name="connsiteY3" fmla="*/ 2542205 h 4825696"/>
              <a:gd name="connsiteX4" fmla="*/ 1619251 w 9202432"/>
              <a:gd name="connsiteY4" fmla="*/ 2164353 h 4825696"/>
              <a:gd name="connsiteX5" fmla="*/ 1828801 w 9202432"/>
              <a:gd name="connsiteY5" fmla="*/ 2002428 h 4825696"/>
              <a:gd name="connsiteX6" fmla="*/ 2390776 w 9202432"/>
              <a:gd name="connsiteY6" fmla="*/ 1907178 h 4825696"/>
              <a:gd name="connsiteX7" fmla="*/ 2962276 w 9202432"/>
              <a:gd name="connsiteY7" fmla="*/ 1821453 h 4825696"/>
              <a:gd name="connsiteX8" fmla="*/ 3543301 w 9202432"/>
              <a:gd name="connsiteY8" fmla="*/ 1764303 h 4825696"/>
              <a:gd name="connsiteX9" fmla="*/ 3952876 w 9202432"/>
              <a:gd name="connsiteY9" fmla="*/ 1716678 h 4825696"/>
              <a:gd name="connsiteX10" fmla="*/ 4057651 w 9202432"/>
              <a:gd name="connsiteY10" fmla="*/ 1811928 h 4825696"/>
              <a:gd name="connsiteX11" fmla="*/ 4638676 w 9202432"/>
              <a:gd name="connsiteY11" fmla="*/ 1821453 h 4825696"/>
              <a:gd name="connsiteX12" fmla="*/ 4791076 w 9202432"/>
              <a:gd name="connsiteY12" fmla="*/ 1688103 h 4825696"/>
              <a:gd name="connsiteX13" fmla="*/ 5162551 w 9202432"/>
              <a:gd name="connsiteY13" fmla="*/ 1650003 h 4825696"/>
              <a:gd name="connsiteX14" fmla="*/ 6086476 w 9202432"/>
              <a:gd name="connsiteY14" fmla="*/ 1630953 h 4825696"/>
              <a:gd name="connsiteX15" fmla="*/ 6858001 w 9202432"/>
              <a:gd name="connsiteY15" fmla="*/ 1640478 h 4825696"/>
              <a:gd name="connsiteX16" fmla="*/ 7096126 w 9202432"/>
              <a:gd name="connsiteY16" fmla="*/ 1526178 h 4825696"/>
              <a:gd name="connsiteX17" fmla="*/ 7524751 w 9202432"/>
              <a:gd name="connsiteY17" fmla="*/ 1145178 h 4825696"/>
              <a:gd name="connsiteX18" fmla="*/ 7877176 w 9202432"/>
              <a:gd name="connsiteY18" fmla="*/ 640353 h 4825696"/>
              <a:gd name="connsiteX19" fmla="*/ 8105776 w 9202432"/>
              <a:gd name="connsiteY19" fmla="*/ 326028 h 4825696"/>
              <a:gd name="connsiteX20" fmla="*/ 8658226 w 9202432"/>
              <a:gd name="connsiteY20" fmla="*/ 40278 h 4825696"/>
              <a:gd name="connsiteX21" fmla="*/ 9201151 w 9202432"/>
              <a:gd name="connsiteY21" fmla="*/ 2178 h 4825696"/>
              <a:gd name="connsiteX22" fmla="*/ 9191626 w 9202432"/>
              <a:gd name="connsiteY22" fmla="*/ 4783728 h 4825696"/>
              <a:gd name="connsiteX23" fmla="*/ 0 w 9202432"/>
              <a:gd name="connsiteY23" fmla="*/ 4812303 h 4825696"/>
              <a:gd name="connsiteX24" fmla="*/ 28575 w 9202432"/>
              <a:gd name="connsiteY24" fmla="*/ 3059702 h 4825696"/>
              <a:gd name="connsiteX25" fmla="*/ 28576 w 9202432"/>
              <a:gd name="connsiteY25" fmla="*/ 3040653 h 4825696"/>
              <a:gd name="connsiteX0" fmla="*/ 28576 w 9202432"/>
              <a:gd name="connsiteY0" fmla="*/ 3040653 h 4812303"/>
              <a:gd name="connsiteX1" fmla="*/ 511203 w 9202432"/>
              <a:gd name="connsiteY1" fmla="*/ 3116936 h 4812303"/>
              <a:gd name="connsiteX2" fmla="*/ 1072339 w 9202432"/>
              <a:gd name="connsiteY2" fmla="*/ 2965560 h 4812303"/>
              <a:gd name="connsiteX3" fmla="*/ 1406637 w 9202432"/>
              <a:gd name="connsiteY3" fmla="*/ 2542205 h 4812303"/>
              <a:gd name="connsiteX4" fmla="*/ 1619251 w 9202432"/>
              <a:gd name="connsiteY4" fmla="*/ 2164353 h 4812303"/>
              <a:gd name="connsiteX5" fmla="*/ 1828801 w 9202432"/>
              <a:gd name="connsiteY5" fmla="*/ 2002428 h 4812303"/>
              <a:gd name="connsiteX6" fmla="*/ 2390776 w 9202432"/>
              <a:gd name="connsiteY6" fmla="*/ 1907178 h 4812303"/>
              <a:gd name="connsiteX7" fmla="*/ 2962276 w 9202432"/>
              <a:gd name="connsiteY7" fmla="*/ 1821453 h 4812303"/>
              <a:gd name="connsiteX8" fmla="*/ 3543301 w 9202432"/>
              <a:gd name="connsiteY8" fmla="*/ 1764303 h 4812303"/>
              <a:gd name="connsiteX9" fmla="*/ 3952876 w 9202432"/>
              <a:gd name="connsiteY9" fmla="*/ 1716678 h 4812303"/>
              <a:gd name="connsiteX10" fmla="*/ 4057651 w 9202432"/>
              <a:gd name="connsiteY10" fmla="*/ 1811928 h 4812303"/>
              <a:gd name="connsiteX11" fmla="*/ 4638676 w 9202432"/>
              <a:gd name="connsiteY11" fmla="*/ 1821453 h 4812303"/>
              <a:gd name="connsiteX12" fmla="*/ 4791076 w 9202432"/>
              <a:gd name="connsiteY12" fmla="*/ 1688103 h 4812303"/>
              <a:gd name="connsiteX13" fmla="*/ 5162551 w 9202432"/>
              <a:gd name="connsiteY13" fmla="*/ 1650003 h 4812303"/>
              <a:gd name="connsiteX14" fmla="*/ 6086476 w 9202432"/>
              <a:gd name="connsiteY14" fmla="*/ 1630953 h 4812303"/>
              <a:gd name="connsiteX15" fmla="*/ 6858001 w 9202432"/>
              <a:gd name="connsiteY15" fmla="*/ 1640478 h 4812303"/>
              <a:gd name="connsiteX16" fmla="*/ 7096126 w 9202432"/>
              <a:gd name="connsiteY16" fmla="*/ 1526178 h 4812303"/>
              <a:gd name="connsiteX17" fmla="*/ 7524751 w 9202432"/>
              <a:gd name="connsiteY17" fmla="*/ 1145178 h 4812303"/>
              <a:gd name="connsiteX18" fmla="*/ 7877176 w 9202432"/>
              <a:gd name="connsiteY18" fmla="*/ 640353 h 4812303"/>
              <a:gd name="connsiteX19" fmla="*/ 8105776 w 9202432"/>
              <a:gd name="connsiteY19" fmla="*/ 326028 h 4812303"/>
              <a:gd name="connsiteX20" fmla="*/ 8658226 w 9202432"/>
              <a:gd name="connsiteY20" fmla="*/ 40278 h 4812303"/>
              <a:gd name="connsiteX21" fmla="*/ 9201151 w 9202432"/>
              <a:gd name="connsiteY21" fmla="*/ 2178 h 4812303"/>
              <a:gd name="connsiteX22" fmla="*/ 9191626 w 9202432"/>
              <a:gd name="connsiteY22" fmla="*/ 4783728 h 4812303"/>
              <a:gd name="connsiteX23" fmla="*/ 0 w 9202432"/>
              <a:gd name="connsiteY23" fmla="*/ 4812303 h 4812303"/>
              <a:gd name="connsiteX24" fmla="*/ 28575 w 9202432"/>
              <a:gd name="connsiteY24" fmla="*/ 3059702 h 4812303"/>
              <a:gd name="connsiteX25" fmla="*/ 28576 w 9202432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952876 w 9210676"/>
              <a:gd name="connsiteY9" fmla="*/ 1716678 h 4812303"/>
              <a:gd name="connsiteX10" fmla="*/ 4057651 w 9210676"/>
              <a:gd name="connsiteY10" fmla="*/ 1811928 h 4812303"/>
              <a:gd name="connsiteX11" fmla="*/ 4638676 w 9210676"/>
              <a:gd name="connsiteY11" fmla="*/ 1821453 h 4812303"/>
              <a:gd name="connsiteX12" fmla="*/ 4791076 w 9210676"/>
              <a:gd name="connsiteY12" fmla="*/ 1688103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914776 w 9210676"/>
              <a:gd name="connsiteY9" fmla="*/ 1716678 h 4812303"/>
              <a:gd name="connsiteX10" fmla="*/ 4057651 w 9210676"/>
              <a:gd name="connsiteY10" fmla="*/ 1811928 h 4812303"/>
              <a:gd name="connsiteX11" fmla="*/ 4638676 w 9210676"/>
              <a:gd name="connsiteY11" fmla="*/ 1821453 h 4812303"/>
              <a:gd name="connsiteX12" fmla="*/ 4791076 w 9210676"/>
              <a:gd name="connsiteY12" fmla="*/ 1688103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914776 w 9210676"/>
              <a:gd name="connsiteY9" fmla="*/ 1716678 h 4812303"/>
              <a:gd name="connsiteX10" fmla="*/ 4003060 w 9210676"/>
              <a:gd name="connsiteY10" fmla="*/ 1811928 h 4812303"/>
              <a:gd name="connsiteX11" fmla="*/ 4638676 w 9210676"/>
              <a:gd name="connsiteY11" fmla="*/ 1821453 h 4812303"/>
              <a:gd name="connsiteX12" fmla="*/ 4791076 w 9210676"/>
              <a:gd name="connsiteY12" fmla="*/ 1688103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860184 w 9210676"/>
              <a:gd name="connsiteY9" fmla="*/ 1716678 h 4812303"/>
              <a:gd name="connsiteX10" fmla="*/ 4003060 w 9210676"/>
              <a:gd name="connsiteY10" fmla="*/ 1811928 h 4812303"/>
              <a:gd name="connsiteX11" fmla="*/ 4638676 w 9210676"/>
              <a:gd name="connsiteY11" fmla="*/ 1821453 h 4812303"/>
              <a:gd name="connsiteX12" fmla="*/ 4791076 w 9210676"/>
              <a:gd name="connsiteY12" fmla="*/ 1688103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860184 w 9210676"/>
              <a:gd name="connsiteY9" fmla="*/ 1716678 h 4812303"/>
              <a:gd name="connsiteX10" fmla="*/ 4003060 w 9210676"/>
              <a:gd name="connsiteY10" fmla="*/ 1811928 h 4812303"/>
              <a:gd name="connsiteX11" fmla="*/ 4563613 w 9210676"/>
              <a:gd name="connsiteY11" fmla="*/ 1814629 h 4812303"/>
              <a:gd name="connsiteX12" fmla="*/ 4791076 w 9210676"/>
              <a:gd name="connsiteY12" fmla="*/ 1688103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0653 h 4812303"/>
              <a:gd name="connsiteX1" fmla="*/ 511203 w 9210676"/>
              <a:gd name="connsiteY1" fmla="*/ 3116936 h 4812303"/>
              <a:gd name="connsiteX2" fmla="*/ 1072339 w 9210676"/>
              <a:gd name="connsiteY2" fmla="*/ 2965560 h 4812303"/>
              <a:gd name="connsiteX3" fmla="*/ 1406637 w 9210676"/>
              <a:gd name="connsiteY3" fmla="*/ 2542205 h 4812303"/>
              <a:gd name="connsiteX4" fmla="*/ 1619251 w 9210676"/>
              <a:gd name="connsiteY4" fmla="*/ 2164353 h 4812303"/>
              <a:gd name="connsiteX5" fmla="*/ 1828801 w 9210676"/>
              <a:gd name="connsiteY5" fmla="*/ 2002428 h 4812303"/>
              <a:gd name="connsiteX6" fmla="*/ 2390776 w 9210676"/>
              <a:gd name="connsiteY6" fmla="*/ 1907178 h 4812303"/>
              <a:gd name="connsiteX7" fmla="*/ 2962276 w 9210676"/>
              <a:gd name="connsiteY7" fmla="*/ 1821453 h 4812303"/>
              <a:gd name="connsiteX8" fmla="*/ 3543301 w 9210676"/>
              <a:gd name="connsiteY8" fmla="*/ 1764303 h 4812303"/>
              <a:gd name="connsiteX9" fmla="*/ 3860184 w 9210676"/>
              <a:gd name="connsiteY9" fmla="*/ 1716678 h 4812303"/>
              <a:gd name="connsiteX10" fmla="*/ 4003060 w 9210676"/>
              <a:gd name="connsiteY10" fmla="*/ 1811928 h 4812303"/>
              <a:gd name="connsiteX11" fmla="*/ 4563613 w 9210676"/>
              <a:gd name="connsiteY11" fmla="*/ 1814629 h 4812303"/>
              <a:gd name="connsiteX12" fmla="*/ 4675070 w 9210676"/>
              <a:gd name="connsiteY12" fmla="*/ 1694927 h 4812303"/>
              <a:gd name="connsiteX13" fmla="*/ 5162551 w 9210676"/>
              <a:gd name="connsiteY13" fmla="*/ 1650003 h 4812303"/>
              <a:gd name="connsiteX14" fmla="*/ 6086476 w 9210676"/>
              <a:gd name="connsiteY14" fmla="*/ 1630953 h 4812303"/>
              <a:gd name="connsiteX15" fmla="*/ 6858001 w 9210676"/>
              <a:gd name="connsiteY15" fmla="*/ 1640478 h 4812303"/>
              <a:gd name="connsiteX16" fmla="*/ 7096126 w 9210676"/>
              <a:gd name="connsiteY16" fmla="*/ 1526178 h 4812303"/>
              <a:gd name="connsiteX17" fmla="*/ 7524751 w 9210676"/>
              <a:gd name="connsiteY17" fmla="*/ 1145178 h 4812303"/>
              <a:gd name="connsiteX18" fmla="*/ 7877176 w 9210676"/>
              <a:gd name="connsiteY18" fmla="*/ 640353 h 4812303"/>
              <a:gd name="connsiteX19" fmla="*/ 8105776 w 9210676"/>
              <a:gd name="connsiteY19" fmla="*/ 326028 h 4812303"/>
              <a:gd name="connsiteX20" fmla="*/ 8658226 w 9210676"/>
              <a:gd name="connsiteY20" fmla="*/ 40278 h 4812303"/>
              <a:gd name="connsiteX21" fmla="*/ 9201151 w 9210676"/>
              <a:gd name="connsiteY21" fmla="*/ 2178 h 4812303"/>
              <a:gd name="connsiteX22" fmla="*/ 9191626 w 9210676"/>
              <a:gd name="connsiteY22" fmla="*/ 4783728 h 4812303"/>
              <a:gd name="connsiteX23" fmla="*/ 0 w 9210676"/>
              <a:gd name="connsiteY23" fmla="*/ 4812303 h 4812303"/>
              <a:gd name="connsiteX24" fmla="*/ 28575 w 9210676"/>
              <a:gd name="connsiteY24" fmla="*/ 3059702 h 4812303"/>
              <a:gd name="connsiteX25" fmla="*/ 28576 w 9210676"/>
              <a:gd name="connsiteY25" fmla="*/ 3040653 h 4812303"/>
              <a:gd name="connsiteX0" fmla="*/ 28576 w 9210676"/>
              <a:gd name="connsiteY0" fmla="*/ 3041076 h 4812726"/>
              <a:gd name="connsiteX1" fmla="*/ 511203 w 9210676"/>
              <a:gd name="connsiteY1" fmla="*/ 3117359 h 4812726"/>
              <a:gd name="connsiteX2" fmla="*/ 1072339 w 9210676"/>
              <a:gd name="connsiteY2" fmla="*/ 2965983 h 4812726"/>
              <a:gd name="connsiteX3" fmla="*/ 1406637 w 9210676"/>
              <a:gd name="connsiteY3" fmla="*/ 2542628 h 4812726"/>
              <a:gd name="connsiteX4" fmla="*/ 1619251 w 9210676"/>
              <a:gd name="connsiteY4" fmla="*/ 2164776 h 4812726"/>
              <a:gd name="connsiteX5" fmla="*/ 1828801 w 9210676"/>
              <a:gd name="connsiteY5" fmla="*/ 2002851 h 4812726"/>
              <a:gd name="connsiteX6" fmla="*/ 2390776 w 9210676"/>
              <a:gd name="connsiteY6" fmla="*/ 1907601 h 4812726"/>
              <a:gd name="connsiteX7" fmla="*/ 2962276 w 9210676"/>
              <a:gd name="connsiteY7" fmla="*/ 1821876 h 4812726"/>
              <a:gd name="connsiteX8" fmla="*/ 3543301 w 9210676"/>
              <a:gd name="connsiteY8" fmla="*/ 1764726 h 4812726"/>
              <a:gd name="connsiteX9" fmla="*/ 3860184 w 9210676"/>
              <a:gd name="connsiteY9" fmla="*/ 1717101 h 4812726"/>
              <a:gd name="connsiteX10" fmla="*/ 4003060 w 9210676"/>
              <a:gd name="connsiteY10" fmla="*/ 1812351 h 4812726"/>
              <a:gd name="connsiteX11" fmla="*/ 4563613 w 9210676"/>
              <a:gd name="connsiteY11" fmla="*/ 1815052 h 4812726"/>
              <a:gd name="connsiteX12" fmla="*/ 4675070 w 9210676"/>
              <a:gd name="connsiteY12" fmla="*/ 1695350 h 4812726"/>
              <a:gd name="connsiteX13" fmla="*/ 5162551 w 9210676"/>
              <a:gd name="connsiteY13" fmla="*/ 1650426 h 4812726"/>
              <a:gd name="connsiteX14" fmla="*/ 6086476 w 9210676"/>
              <a:gd name="connsiteY14" fmla="*/ 1631376 h 4812726"/>
              <a:gd name="connsiteX15" fmla="*/ 6858001 w 9210676"/>
              <a:gd name="connsiteY15" fmla="*/ 1640901 h 4812726"/>
              <a:gd name="connsiteX16" fmla="*/ 7096126 w 9210676"/>
              <a:gd name="connsiteY16" fmla="*/ 1526601 h 4812726"/>
              <a:gd name="connsiteX17" fmla="*/ 7524751 w 9210676"/>
              <a:gd name="connsiteY17" fmla="*/ 1145601 h 4812726"/>
              <a:gd name="connsiteX18" fmla="*/ 7877176 w 9210676"/>
              <a:gd name="connsiteY18" fmla="*/ 640776 h 4812726"/>
              <a:gd name="connsiteX19" fmla="*/ 8134351 w 9210676"/>
              <a:gd name="connsiteY19" fmla="*/ 335976 h 4812726"/>
              <a:gd name="connsiteX20" fmla="*/ 8658226 w 9210676"/>
              <a:gd name="connsiteY20" fmla="*/ 40701 h 4812726"/>
              <a:gd name="connsiteX21" fmla="*/ 9201151 w 9210676"/>
              <a:gd name="connsiteY21" fmla="*/ 2601 h 4812726"/>
              <a:gd name="connsiteX22" fmla="*/ 9191626 w 9210676"/>
              <a:gd name="connsiteY22" fmla="*/ 4784151 h 4812726"/>
              <a:gd name="connsiteX23" fmla="*/ 0 w 9210676"/>
              <a:gd name="connsiteY23" fmla="*/ 4812726 h 4812726"/>
              <a:gd name="connsiteX24" fmla="*/ 28575 w 9210676"/>
              <a:gd name="connsiteY24" fmla="*/ 3060125 h 4812726"/>
              <a:gd name="connsiteX25" fmla="*/ 28576 w 9210676"/>
              <a:gd name="connsiteY25" fmla="*/ 3041076 h 4812726"/>
              <a:gd name="connsiteX0" fmla="*/ 19051 w 9201151"/>
              <a:gd name="connsiteY0" fmla="*/ 3041076 h 4784259"/>
              <a:gd name="connsiteX1" fmla="*/ 501678 w 9201151"/>
              <a:gd name="connsiteY1" fmla="*/ 3117359 h 4784259"/>
              <a:gd name="connsiteX2" fmla="*/ 1062814 w 9201151"/>
              <a:gd name="connsiteY2" fmla="*/ 2965983 h 4784259"/>
              <a:gd name="connsiteX3" fmla="*/ 1397112 w 9201151"/>
              <a:gd name="connsiteY3" fmla="*/ 2542628 h 4784259"/>
              <a:gd name="connsiteX4" fmla="*/ 1609726 w 9201151"/>
              <a:gd name="connsiteY4" fmla="*/ 2164776 h 4784259"/>
              <a:gd name="connsiteX5" fmla="*/ 1819276 w 9201151"/>
              <a:gd name="connsiteY5" fmla="*/ 2002851 h 4784259"/>
              <a:gd name="connsiteX6" fmla="*/ 2381251 w 9201151"/>
              <a:gd name="connsiteY6" fmla="*/ 1907601 h 4784259"/>
              <a:gd name="connsiteX7" fmla="*/ 2952751 w 9201151"/>
              <a:gd name="connsiteY7" fmla="*/ 1821876 h 4784259"/>
              <a:gd name="connsiteX8" fmla="*/ 3533776 w 9201151"/>
              <a:gd name="connsiteY8" fmla="*/ 1764726 h 4784259"/>
              <a:gd name="connsiteX9" fmla="*/ 3850659 w 9201151"/>
              <a:gd name="connsiteY9" fmla="*/ 1717101 h 4784259"/>
              <a:gd name="connsiteX10" fmla="*/ 3993535 w 9201151"/>
              <a:gd name="connsiteY10" fmla="*/ 1812351 h 4784259"/>
              <a:gd name="connsiteX11" fmla="*/ 4554088 w 9201151"/>
              <a:gd name="connsiteY11" fmla="*/ 1815052 h 4784259"/>
              <a:gd name="connsiteX12" fmla="*/ 4665545 w 9201151"/>
              <a:gd name="connsiteY12" fmla="*/ 1695350 h 4784259"/>
              <a:gd name="connsiteX13" fmla="*/ 5153026 w 9201151"/>
              <a:gd name="connsiteY13" fmla="*/ 1650426 h 4784259"/>
              <a:gd name="connsiteX14" fmla="*/ 6076951 w 9201151"/>
              <a:gd name="connsiteY14" fmla="*/ 1631376 h 4784259"/>
              <a:gd name="connsiteX15" fmla="*/ 6848476 w 9201151"/>
              <a:gd name="connsiteY15" fmla="*/ 1640901 h 4784259"/>
              <a:gd name="connsiteX16" fmla="*/ 7086601 w 9201151"/>
              <a:gd name="connsiteY16" fmla="*/ 1526601 h 4784259"/>
              <a:gd name="connsiteX17" fmla="*/ 7515226 w 9201151"/>
              <a:gd name="connsiteY17" fmla="*/ 1145601 h 4784259"/>
              <a:gd name="connsiteX18" fmla="*/ 7867651 w 9201151"/>
              <a:gd name="connsiteY18" fmla="*/ 640776 h 4784259"/>
              <a:gd name="connsiteX19" fmla="*/ 8124826 w 9201151"/>
              <a:gd name="connsiteY19" fmla="*/ 335976 h 4784259"/>
              <a:gd name="connsiteX20" fmla="*/ 8648701 w 9201151"/>
              <a:gd name="connsiteY20" fmla="*/ 40701 h 4784259"/>
              <a:gd name="connsiteX21" fmla="*/ 9191626 w 9201151"/>
              <a:gd name="connsiteY21" fmla="*/ 2601 h 4784259"/>
              <a:gd name="connsiteX22" fmla="*/ 9182101 w 9201151"/>
              <a:gd name="connsiteY22" fmla="*/ 4784151 h 4784259"/>
              <a:gd name="connsiteX23" fmla="*/ 0 w 9201151"/>
              <a:gd name="connsiteY23" fmla="*/ 4365051 h 4784259"/>
              <a:gd name="connsiteX24" fmla="*/ 19050 w 9201151"/>
              <a:gd name="connsiteY24" fmla="*/ 3060125 h 4784259"/>
              <a:gd name="connsiteX25" fmla="*/ 19051 w 9201151"/>
              <a:gd name="connsiteY25" fmla="*/ 3041076 h 4784259"/>
              <a:gd name="connsiteX0" fmla="*/ 19051 w 9826009"/>
              <a:gd name="connsiteY0" fmla="*/ 3041076 h 5070536"/>
              <a:gd name="connsiteX1" fmla="*/ 501678 w 9826009"/>
              <a:gd name="connsiteY1" fmla="*/ 3117359 h 5070536"/>
              <a:gd name="connsiteX2" fmla="*/ 1062814 w 9826009"/>
              <a:gd name="connsiteY2" fmla="*/ 2965983 h 5070536"/>
              <a:gd name="connsiteX3" fmla="*/ 1397112 w 9826009"/>
              <a:gd name="connsiteY3" fmla="*/ 2542628 h 5070536"/>
              <a:gd name="connsiteX4" fmla="*/ 1609726 w 9826009"/>
              <a:gd name="connsiteY4" fmla="*/ 2164776 h 5070536"/>
              <a:gd name="connsiteX5" fmla="*/ 1819276 w 9826009"/>
              <a:gd name="connsiteY5" fmla="*/ 2002851 h 5070536"/>
              <a:gd name="connsiteX6" fmla="*/ 2381251 w 9826009"/>
              <a:gd name="connsiteY6" fmla="*/ 1907601 h 5070536"/>
              <a:gd name="connsiteX7" fmla="*/ 2952751 w 9826009"/>
              <a:gd name="connsiteY7" fmla="*/ 1821876 h 5070536"/>
              <a:gd name="connsiteX8" fmla="*/ 3533776 w 9826009"/>
              <a:gd name="connsiteY8" fmla="*/ 1764726 h 5070536"/>
              <a:gd name="connsiteX9" fmla="*/ 3850659 w 9826009"/>
              <a:gd name="connsiteY9" fmla="*/ 1717101 h 5070536"/>
              <a:gd name="connsiteX10" fmla="*/ 3993535 w 9826009"/>
              <a:gd name="connsiteY10" fmla="*/ 1812351 h 5070536"/>
              <a:gd name="connsiteX11" fmla="*/ 4554088 w 9826009"/>
              <a:gd name="connsiteY11" fmla="*/ 1815052 h 5070536"/>
              <a:gd name="connsiteX12" fmla="*/ 4665545 w 9826009"/>
              <a:gd name="connsiteY12" fmla="*/ 1695350 h 5070536"/>
              <a:gd name="connsiteX13" fmla="*/ 5153026 w 9826009"/>
              <a:gd name="connsiteY13" fmla="*/ 1650426 h 5070536"/>
              <a:gd name="connsiteX14" fmla="*/ 6076951 w 9826009"/>
              <a:gd name="connsiteY14" fmla="*/ 1631376 h 5070536"/>
              <a:gd name="connsiteX15" fmla="*/ 6848476 w 9826009"/>
              <a:gd name="connsiteY15" fmla="*/ 1640901 h 5070536"/>
              <a:gd name="connsiteX16" fmla="*/ 7086601 w 9826009"/>
              <a:gd name="connsiteY16" fmla="*/ 1526601 h 5070536"/>
              <a:gd name="connsiteX17" fmla="*/ 7515226 w 9826009"/>
              <a:gd name="connsiteY17" fmla="*/ 1145601 h 5070536"/>
              <a:gd name="connsiteX18" fmla="*/ 7867651 w 9826009"/>
              <a:gd name="connsiteY18" fmla="*/ 640776 h 5070536"/>
              <a:gd name="connsiteX19" fmla="*/ 8124826 w 9826009"/>
              <a:gd name="connsiteY19" fmla="*/ 335976 h 5070536"/>
              <a:gd name="connsiteX20" fmla="*/ 8648701 w 9826009"/>
              <a:gd name="connsiteY20" fmla="*/ 40701 h 5070536"/>
              <a:gd name="connsiteX21" fmla="*/ 9191626 w 9826009"/>
              <a:gd name="connsiteY21" fmla="*/ 2601 h 5070536"/>
              <a:gd name="connsiteX22" fmla="*/ 9182101 w 9826009"/>
              <a:gd name="connsiteY22" fmla="*/ 4784151 h 5070536"/>
              <a:gd name="connsiteX23" fmla="*/ 9135755 w 9826009"/>
              <a:gd name="connsiteY23" fmla="*/ 4406165 h 5070536"/>
              <a:gd name="connsiteX24" fmla="*/ 0 w 9826009"/>
              <a:gd name="connsiteY24" fmla="*/ 4365051 h 5070536"/>
              <a:gd name="connsiteX25" fmla="*/ 19050 w 9826009"/>
              <a:gd name="connsiteY25" fmla="*/ 3060125 h 5070536"/>
              <a:gd name="connsiteX26" fmla="*/ 19051 w 9826009"/>
              <a:gd name="connsiteY26" fmla="*/ 3041076 h 5070536"/>
              <a:gd name="connsiteX0" fmla="*/ 19051 w 9828562"/>
              <a:gd name="connsiteY0" fmla="*/ 3041076 h 4486774"/>
              <a:gd name="connsiteX1" fmla="*/ 501678 w 9828562"/>
              <a:gd name="connsiteY1" fmla="*/ 3117359 h 4486774"/>
              <a:gd name="connsiteX2" fmla="*/ 1062814 w 9828562"/>
              <a:gd name="connsiteY2" fmla="*/ 2965983 h 4486774"/>
              <a:gd name="connsiteX3" fmla="*/ 1397112 w 9828562"/>
              <a:gd name="connsiteY3" fmla="*/ 2542628 h 4486774"/>
              <a:gd name="connsiteX4" fmla="*/ 1609726 w 9828562"/>
              <a:gd name="connsiteY4" fmla="*/ 2164776 h 4486774"/>
              <a:gd name="connsiteX5" fmla="*/ 1819276 w 9828562"/>
              <a:gd name="connsiteY5" fmla="*/ 2002851 h 4486774"/>
              <a:gd name="connsiteX6" fmla="*/ 2381251 w 9828562"/>
              <a:gd name="connsiteY6" fmla="*/ 1907601 h 4486774"/>
              <a:gd name="connsiteX7" fmla="*/ 2952751 w 9828562"/>
              <a:gd name="connsiteY7" fmla="*/ 1821876 h 4486774"/>
              <a:gd name="connsiteX8" fmla="*/ 3533776 w 9828562"/>
              <a:gd name="connsiteY8" fmla="*/ 1764726 h 4486774"/>
              <a:gd name="connsiteX9" fmla="*/ 3850659 w 9828562"/>
              <a:gd name="connsiteY9" fmla="*/ 1717101 h 4486774"/>
              <a:gd name="connsiteX10" fmla="*/ 3993535 w 9828562"/>
              <a:gd name="connsiteY10" fmla="*/ 1812351 h 4486774"/>
              <a:gd name="connsiteX11" fmla="*/ 4554088 w 9828562"/>
              <a:gd name="connsiteY11" fmla="*/ 1815052 h 4486774"/>
              <a:gd name="connsiteX12" fmla="*/ 4665545 w 9828562"/>
              <a:gd name="connsiteY12" fmla="*/ 1695350 h 4486774"/>
              <a:gd name="connsiteX13" fmla="*/ 5153026 w 9828562"/>
              <a:gd name="connsiteY13" fmla="*/ 1650426 h 4486774"/>
              <a:gd name="connsiteX14" fmla="*/ 6076951 w 9828562"/>
              <a:gd name="connsiteY14" fmla="*/ 1631376 h 4486774"/>
              <a:gd name="connsiteX15" fmla="*/ 6848476 w 9828562"/>
              <a:gd name="connsiteY15" fmla="*/ 1640901 h 4486774"/>
              <a:gd name="connsiteX16" fmla="*/ 7086601 w 9828562"/>
              <a:gd name="connsiteY16" fmla="*/ 1526601 h 4486774"/>
              <a:gd name="connsiteX17" fmla="*/ 7515226 w 9828562"/>
              <a:gd name="connsiteY17" fmla="*/ 1145601 h 4486774"/>
              <a:gd name="connsiteX18" fmla="*/ 7867651 w 9828562"/>
              <a:gd name="connsiteY18" fmla="*/ 640776 h 4486774"/>
              <a:gd name="connsiteX19" fmla="*/ 8124826 w 9828562"/>
              <a:gd name="connsiteY19" fmla="*/ 335976 h 4486774"/>
              <a:gd name="connsiteX20" fmla="*/ 8648701 w 9828562"/>
              <a:gd name="connsiteY20" fmla="*/ 40701 h 4486774"/>
              <a:gd name="connsiteX21" fmla="*/ 9191626 w 9828562"/>
              <a:gd name="connsiteY21" fmla="*/ 2601 h 4486774"/>
              <a:gd name="connsiteX22" fmla="*/ 9191626 w 9828562"/>
              <a:gd name="connsiteY22" fmla="*/ 2298126 h 4486774"/>
              <a:gd name="connsiteX23" fmla="*/ 9135755 w 9828562"/>
              <a:gd name="connsiteY23" fmla="*/ 4406165 h 4486774"/>
              <a:gd name="connsiteX24" fmla="*/ 0 w 9828562"/>
              <a:gd name="connsiteY24" fmla="*/ 4365051 h 4486774"/>
              <a:gd name="connsiteX25" fmla="*/ 19050 w 9828562"/>
              <a:gd name="connsiteY25" fmla="*/ 3060125 h 4486774"/>
              <a:gd name="connsiteX26" fmla="*/ 19051 w 9828562"/>
              <a:gd name="connsiteY26" fmla="*/ 3041076 h 4486774"/>
              <a:gd name="connsiteX0" fmla="*/ 19051 w 9942216"/>
              <a:gd name="connsiteY0" fmla="*/ 3041076 h 4486774"/>
              <a:gd name="connsiteX1" fmla="*/ 501678 w 9942216"/>
              <a:gd name="connsiteY1" fmla="*/ 3117359 h 4486774"/>
              <a:gd name="connsiteX2" fmla="*/ 1062814 w 9942216"/>
              <a:gd name="connsiteY2" fmla="*/ 2965983 h 4486774"/>
              <a:gd name="connsiteX3" fmla="*/ 1397112 w 9942216"/>
              <a:gd name="connsiteY3" fmla="*/ 2542628 h 4486774"/>
              <a:gd name="connsiteX4" fmla="*/ 1609726 w 9942216"/>
              <a:gd name="connsiteY4" fmla="*/ 2164776 h 4486774"/>
              <a:gd name="connsiteX5" fmla="*/ 1819276 w 9942216"/>
              <a:gd name="connsiteY5" fmla="*/ 2002851 h 4486774"/>
              <a:gd name="connsiteX6" fmla="*/ 2381251 w 9942216"/>
              <a:gd name="connsiteY6" fmla="*/ 1907601 h 4486774"/>
              <a:gd name="connsiteX7" fmla="*/ 2952751 w 9942216"/>
              <a:gd name="connsiteY7" fmla="*/ 1821876 h 4486774"/>
              <a:gd name="connsiteX8" fmla="*/ 3533776 w 9942216"/>
              <a:gd name="connsiteY8" fmla="*/ 1764726 h 4486774"/>
              <a:gd name="connsiteX9" fmla="*/ 3850659 w 9942216"/>
              <a:gd name="connsiteY9" fmla="*/ 1717101 h 4486774"/>
              <a:gd name="connsiteX10" fmla="*/ 3993535 w 9942216"/>
              <a:gd name="connsiteY10" fmla="*/ 1812351 h 4486774"/>
              <a:gd name="connsiteX11" fmla="*/ 4554088 w 9942216"/>
              <a:gd name="connsiteY11" fmla="*/ 1815052 h 4486774"/>
              <a:gd name="connsiteX12" fmla="*/ 4665545 w 9942216"/>
              <a:gd name="connsiteY12" fmla="*/ 1695350 h 4486774"/>
              <a:gd name="connsiteX13" fmla="*/ 5153026 w 9942216"/>
              <a:gd name="connsiteY13" fmla="*/ 1650426 h 4486774"/>
              <a:gd name="connsiteX14" fmla="*/ 6076951 w 9942216"/>
              <a:gd name="connsiteY14" fmla="*/ 1631376 h 4486774"/>
              <a:gd name="connsiteX15" fmla="*/ 6848476 w 9942216"/>
              <a:gd name="connsiteY15" fmla="*/ 1640901 h 4486774"/>
              <a:gd name="connsiteX16" fmla="*/ 7086601 w 9942216"/>
              <a:gd name="connsiteY16" fmla="*/ 1526601 h 4486774"/>
              <a:gd name="connsiteX17" fmla="*/ 7515226 w 9942216"/>
              <a:gd name="connsiteY17" fmla="*/ 1145601 h 4486774"/>
              <a:gd name="connsiteX18" fmla="*/ 7867651 w 9942216"/>
              <a:gd name="connsiteY18" fmla="*/ 640776 h 4486774"/>
              <a:gd name="connsiteX19" fmla="*/ 8124826 w 9942216"/>
              <a:gd name="connsiteY19" fmla="*/ 335976 h 4486774"/>
              <a:gd name="connsiteX20" fmla="*/ 8648701 w 9942216"/>
              <a:gd name="connsiteY20" fmla="*/ 40701 h 4486774"/>
              <a:gd name="connsiteX21" fmla="*/ 9191626 w 9942216"/>
              <a:gd name="connsiteY21" fmla="*/ 2601 h 4486774"/>
              <a:gd name="connsiteX22" fmla="*/ 9191626 w 9942216"/>
              <a:gd name="connsiteY22" fmla="*/ 2298126 h 4486774"/>
              <a:gd name="connsiteX23" fmla="*/ 9288155 w 9942216"/>
              <a:gd name="connsiteY23" fmla="*/ 4406165 h 4486774"/>
              <a:gd name="connsiteX24" fmla="*/ 0 w 9942216"/>
              <a:gd name="connsiteY24" fmla="*/ 4365051 h 4486774"/>
              <a:gd name="connsiteX25" fmla="*/ 19050 w 9942216"/>
              <a:gd name="connsiteY25" fmla="*/ 3060125 h 4486774"/>
              <a:gd name="connsiteX26" fmla="*/ 19051 w 9942216"/>
              <a:gd name="connsiteY26" fmla="*/ 3041076 h 4486774"/>
              <a:gd name="connsiteX0" fmla="*/ 19051 w 9288155"/>
              <a:gd name="connsiteY0" fmla="*/ 3041076 h 4486774"/>
              <a:gd name="connsiteX1" fmla="*/ 501678 w 9288155"/>
              <a:gd name="connsiteY1" fmla="*/ 3117359 h 4486774"/>
              <a:gd name="connsiteX2" fmla="*/ 1062814 w 9288155"/>
              <a:gd name="connsiteY2" fmla="*/ 2965983 h 4486774"/>
              <a:gd name="connsiteX3" fmla="*/ 1397112 w 9288155"/>
              <a:gd name="connsiteY3" fmla="*/ 2542628 h 4486774"/>
              <a:gd name="connsiteX4" fmla="*/ 1609726 w 9288155"/>
              <a:gd name="connsiteY4" fmla="*/ 2164776 h 4486774"/>
              <a:gd name="connsiteX5" fmla="*/ 1819276 w 9288155"/>
              <a:gd name="connsiteY5" fmla="*/ 2002851 h 4486774"/>
              <a:gd name="connsiteX6" fmla="*/ 2381251 w 9288155"/>
              <a:gd name="connsiteY6" fmla="*/ 1907601 h 4486774"/>
              <a:gd name="connsiteX7" fmla="*/ 2952751 w 9288155"/>
              <a:gd name="connsiteY7" fmla="*/ 1821876 h 4486774"/>
              <a:gd name="connsiteX8" fmla="*/ 3533776 w 9288155"/>
              <a:gd name="connsiteY8" fmla="*/ 1764726 h 4486774"/>
              <a:gd name="connsiteX9" fmla="*/ 3850659 w 9288155"/>
              <a:gd name="connsiteY9" fmla="*/ 1717101 h 4486774"/>
              <a:gd name="connsiteX10" fmla="*/ 3993535 w 9288155"/>
              <a:gd name="connsiteY10" fmla="*/ 1812351 h 4486774"/>
              <a:gd name="connsiteX11" fmla="*/ 4554088 w 9288155"/>
              <a:gd name="connsiteY11" fmla="*/ 1815052 h 4486774"/>
              <a:gd name="connsiteX12" fmla="*/ 4665545 w 9288155"/>
              <a:gd name="connsiteY12" fmla="*/ 1695350 h 4486774"/>
              <a:gd name="connsiteX13" fmla="*/ 5153026 w 9288155"/>
              <a:gd name="connsiteY13" fmla="*/ 1650426 h 4486774"/>
              <a:gd name="connsiteX14" fmla="*/ 6076951 w 9288155"/>
              <a:gd name="connsiteY14" fmla="*/ 1631376 h 4486774"/>
              <a:gd name="connsiteX15" fmla="*/ 6848476 w 9288155"/>
              <a:gd name="connsiteY15" fmla="*/ 1640901 h 4486774"/>
              <a:gd name="connsiteX16" fmla="*/ 7086601 w 9288155"/>
              <a:gd name="connsiteY16" fmla="*/ 1526601 h 4486774"/>
              <a:gd name="connsiteX17" fmla="*/ 7515226 w 9288155"/>
              <a:gd name="connsiteY17" fmla="*/ 1145601 h 4486774"/>
              <a:gd name="connsiteX18" fmla="*/ 7867651 w 9288155"/>
              <a:gd name="connsiteY18" fmla="*/ 640776 h 4486774"/>
              <a:gd name="connsiteX19" fmla="*/ 8124826 w 9288155"/>
              <a:gd name="connsiteY19" fmla="*/ 335976 h 4486774"/>
              <a:gd name="connsiteX20" fmla="*/ 8648701 w 9288155"/>
              <a:gd name="connsiteY20" fmla="*/ 40701 h 4486774"/>
              <a:gd name="connsiteX21" fmla="*/ 9191626 w 9288155"/>
              <a:gd name="connsiteY21" fmla="*/ 2601 h 4486774"/>
              <a:gd name="connsiteX22" fmla="*/ 9191626 w 9288155"/>
              <a:gd name="connsiteY22" fmla="*/ 2298126 h 4486774"/>
              <a:gd name="connsiteX23" fmla="*/ 9288155 w 9288155"/>
              <a:gd name="connsiteY23" fmla="*/ 4406165 h 4486774"/>
              <a:gd name="connsiteX24" fmla="*/ 0 w 9288155"/>
              <a:gd name="connsiteY24" fmla="*/ 4365051 h 4486774"/>
              <a:gd name="connsiteX25" fmla="*/ 19050 w 9288155"/>
              <a:gd name="connsiteY25" fmla="*/ 3060125 h 4486774"/>
              <a:gd name="connsiteX26" fmla="*/ 19051 w 9288155"/>
              <a:gd name="connsiteY26" fmla="*/ 3041076 h 4486774"/>
              <a:gd name="connsiteX0" fmla="*/ 19051 w 9259580"/>
              <a:gd name="connsiteY0" fmla="*/ 3041076 h 4489176"/>
              <a:gd name="connsiteX1" fmla="*/ 501678 w 9259580"/>
              <a:gd name="connsiteY1" fmla="*/ 3117359 h 4489176"/>
              <a:gd name="connsiteX2" fmla="*/ 1062814 w 9259580"/>
              <a:gd name="connsiteY2" fmla="*/ 2965983 h 4489176"/>
              <a:gd name="connsiteX3" fmla="*/ 1397112 w 9259580"/>
              <a:gd name="connsiteY3" fmla="*/ 2542628 h 4489176"/>
              <a:gd name="connsiteX4" fmla="*/ 1609726 w 9259580"/>
              <a:gd name="connsiteY4" fmla="*/ 2164776 h 4489176"/>
              <a:gd name="connsiteX5" fmla="*/ 1819276 w 9259580"/>
              <a:gd name="connsiteY5" fmla="*/ 2002851 h 4489176"/>
              <a:gd name="connsiteX6" fmla="*/ 2381251 w 9259580"/>
              <a:gd name="connsiteY6" fmla="*/ 1907601 h 4489176"/>
              <a:gd name="connsiteX7" fmla="*/ 2952751 w 9259580"/>
              <a:gd name="connsiteY7" fmla="*/ 1821876 h 4489176"/>
              <a:gd name="connsiteX8" fmla="*/ 3533776 w 9259580"/>
              <a:gd name="connsiteY8" fmla="*/ 1764726 h 4489176"/>
              <a:gd name="connsiteX9" fmla="*/ 3850659 w 9259580"/>
              <a:gd name="connsiteY9" fmla="*/ 1717101 h 4489176"/>
              <a:gd name="connsiteX10" fmla="*/ 3993535 w 9259580"/>
              <a:gd name="connsiteY10" fmla="*/ 1812351 h 4489176"/>
              <a:gd name="connsiteX11" fmla="*/ 4554088 w 9259580"/>
              <a:gd name="connsiteY11" fmla="*/ 1815052 h 4489176"/>
              <a:gd name="connsiteX12" fmla="*/ 4665545 w 9259580"/>
              <a:gd name="connsiteY12" fmla="*/ 1695350 h 4489176"/>
              <a:gd name="connsiteX13" fmla="*/ 5153026 w 9259580"/>
              <a:gd name="connsiteY13" fmla="*/ 1650426 h 4489176"/>
              <a:gd name="connsiteX14" fmla="*/ 6076951 w 9259580"/>
              <a:gd name="connsiteY14" fmla="*/ 1631376 h 4489176"/>
              <a:gd name="connsiteX15" fmla="*/ 6848476 w 9259580"/>
              <a:gd name="connsiteY15" fmla="*/ 1640901 h 4489176"/>
              <a:gd name="connsiteX16" fmla="*/ 7086601 w 9259580"/>
              <a:gd name="connsiteY16" fmla="*/ 1526601 h 4489176"/>
              <a:gd name="connsiteX17" fmla="*/ 7515226 w 9259580"/>
              <a:gd name="connsiteY17" fmla="*/ 1145601 h 4489176"/>
              <a:gd name="connsiteX18" fmla="*/ 7867651 w 9259580"/>
              <a:gd name="connsiteY18" fmla="*/ 640776 h 4489176"/>
              <a:gd name="connsiteX19" fmla="*/ 8124826 w 9259580"/>
              <a:gd name="connsiteY19" fmla="*/ 335976 h 4489176"/>
              <a:gd name="connsiteX20" fmla="*/ 8648701 w 9259580"/>
              <a:gd name="connsiteY20" fmla="*/ 40701 h 4489176"/>
              <a:gd name="connsiteX21" fmla="*/ 9191626 w 9259580"/>
              <a:gd name="connsiteY21" fmla="*/ 2601 h 4489176"/>
              <a:gd name="connsiteX22" fmla="*/ 9191626 w 9259580"/>
              <a:gd name="connsiteY22" fmla="*/ 2298126 h 4489176"/>
              <a:gd name="connsiteX23" fmla="*/ 9259580 w 9259580"/>
              <a:gd name="connsiteY23" fmla="*/ 4415690 h 4489176"/>
              <a:gd name="connsiteX24" fmla="*/ 0 w 9259580"/>
              <a:gd name="connsiteY24" fmla="*/ 4365051 h 4489176"/>
              <a:gd name="connsiteX25" fmla="*/ 19050 w 9259580"/>
              <a:gd name="connsiteY25" fmla="*/ 3060125 h 4489176"/>
              <a:gd name="connsiteX26" fmla="*/ 19051 w 9259580"/>
              <a:gd name="connsiteY26" fmla="*/ 3041076 h 4489176"/>
              <a:gd name="connsiteX0" fmla="*/ 19051 w 9259580"/>
              <a:gd name="connsiteY0" fmla="*/ 3041076 h 4505333"/>
              <a:gd name="connsiteX1" fmla="*/ 501678 w 9259580"/>
              <a:gd name="connsiteY1" fmla="*/ 3117359 h 4505333"/>
              <a:gd name="connsiteX2" fmla="*/ 1062814 w 9259580"/>
              <a:gd name="connsiteY2" fmla="*/ 2965983 h 4505333"/>
              <a:gd name="connsiteX3" fmla="*/ 1397112 w 9259580"/>
              <a:gd name="connsiteY3" fmla="*/ 2542628 h 4505333"/>
              <a:gd name="connsiteX4" fmla="*/ 1609726 w 9259580"/>
              <a:gd name="connsiteY4" fmla="*/ 2164776 h 4505333"/>
              <a:gd name="connsiteX5" fmla="*/ 1819276 w 9259580"/>
              <a:gd name="connsiteY5" fmla="*/ 2002851 h 4505333"/>
              <a:gd name="connsiteX6" fmla="*/ 2381251 w 9259580"/>
              <a:gd name="connsiteY6" fmla="*/ 1907601 h 4505333"/>
              <a:gd name="connsiteX7" fmla="*/ 2952751 w 9259580"/>
              <a:gd name="connsiteY7" fmla="*/ 1821876 h 4505333"/>
              <a:gd name="connsiteX8" fmla="*/ 3533776 w 9259580"/>
              <a:gd name="connsiteY8" fmla="*/ 1764726 h 4505333"/>
              <a:gd name="connsiteX9" fmla="*/ 3850659 w 9259580"/>
              <a:gd name="connsiteY9" fmla="*/ 1717101 h 4505333"/>
              <a:gd name="connsiteX10" fmla="*/ 3993535 w 9259580"/>
              <a:gd name="connsiteY10" fmla="*/ 1812351 h 4505333"/>
              <a:gd name="connsiteX11" fmla="*/ 4554088 w 9259580"/>
              <a:gd name="connsiteY11" fmla="*/ 1815052 h 4505333"/>
              <a:gd name="connsiteX12" fmla="*/ 4665545 w 9259580"/>
              <a:gd name="connsiteY12" fmla="*/ 1695350 h 4505333"/>
              <a:gd name="connsiteX13" fmla="*/ 5153026 w 9259580"/>
              <a:gd name="connsiteY13" fmla="*/ 1650426 h 4505333"/>
              <a:gd name="connsiteX14" fmla="*/ 6076951 w 9259580"/>
              <a:gd name="connsiteY14" fmla="*/ 1631376 h 4505333"/>
              <a:gd name="connsiteX15" fmla="*/ 6848476 w 9259580"/>
              <a:gd name="connsiteY15" fmla="*/ 1640901 h 4505333"/>
              <a:gd name="connsiteX16" fmla="*/ 7086601 w 9259580"/>
              <a:gd name="connsiteY16" fmla="*/ 1526601 h 4505333"/>
              <a:gd name="connsiteX17" fmla="*/ 7515226 w 9259580"/>
              <a:gd name="connsiteY17" fmla="*/ 1145601 h 4505333"/>
              <a:gd name="connsiteX18" fmla="*/ 7867651 w 9259580"/>
              <a:gd name="connsiteY18" fmla="*/ 640776 h 4505333"/>
              <a:gd name="connsiteX19" fmla="*/ 8124826 w 9259580"/>
              <a:gd name="connsiteY19" fmla="*/ 335976 h 4505333"/>
              <a:gd name="connsiteX20" fmla="*/ 8648701 w 9259580"/>
              <a:gd name="connsiteY20" fmla="*/ 40701 h 4505333"/>
              <a:gd name="connsiteX21" fmla="*/ 9191626 w 9259580"/>
              <a:gd name="connsiteY21" fmla="*/ 2601 h 4505333"/>
              <a:gd name="connsiteX22" fmla="*/ 9191626 w 9259580"/>
              <a:gd name="connsiteY22" fmla="*/ 2298126 h 4505333"/>
              <a:gd name="connsiteX23" fmla="*/ 9259580 w 9259580"/>
              <a:gd name="connsiteY23" fmla="*/ 4415690 h 4505333"/>
              <a:gd name="connsiteX24" fmla="*/ 0 w 9259580"/>
              <a:gd name="connsiteY24" fmla="*/ 4365051 h 4505333"/>
              <a:gd name="connsiteX25" fmla="*/ 19050 w 9259580"/>
              <a:gd name="connsiteY25" fmla="*/ 3060125 h 4505333"/>
              <a:gd name="connsiteX26" fmla="*/ 19051 w 9259580"/>
              <a:gd name="connsiteY26" fmla="*/ 3041076 h 4505333"/>
              <a:gd name="connsiteX0" fmla="*/ 19051 w 9259924"/>
              <a:gd name="connsiteY0" fmla="*/ 3041076 h 4505333"/>
              <a:gd name="connsiteX1" fmla="*/ 501678 w 9259924"/>
              <a:gd name="connsiteY1" fmla="*/ 3117359 h 4505333"/>
              <a:gd name="connsiteX2" fmla="*/ 1062814 w 9259924"/>
              <a:gd name="connsiteY2" fmla="*/ 2965983 h 4505333"/>
              <a:gd name="connsiteX3" fmla="*/ 1397112 w 9259924"/>
              <a:gd name="connsiteY3" fmla="*/ 2542628 h 4505333"/>
              <a:gd name="connsiteX4" fmla="*/ 1609726 w 9259924"/>
              <a:gd name="connsiteY4" fmla="*/ 2164776 h 4505333"/>
              <a:gd name="connsiteX5" fmla="*/ 1819276 w 9259924"/>
              <a:gd name="connsiteY5" fmla="*/ 2002851 h 4505333"/>
              <a:gd name="connsiteX6" fmla="*/ 2381251 w 9259924"/>
              <a:gd name="connsiteY6" fmla="*/ 1907601 h 4505333"/>
              <a:gd name="connsiteX7" fmla="*/ 2952751 w 9259924"/>
              <a:gd name="connsiteY7" fmla="*/ 1821876 h 4505333"/>
              <a:gd name="connsiteX8" fmla="*/ 3533776 w 9259924"/>
              <a:gd name="connsiteY8" fmla="*/ 1764726 h 4505333"/>
              <a:gd name="connsiteX9" fmla="*/ 3850659 w 9259924"/>
              <a:gd name="connsiteY9" fmla="*/ 1717101 h 4505333"/>
              <a:gd name="connsiteX10" fmla="*/ 3993535 w 9259924"/>
              <a:gd name="connsiteY10" fmla="*/ 1812351 h 4505333"/>
              <a:gd name="connsiteX11" fmla="*/ 4554088 w 9259924"/>
              <a:gd name="connsiteY11" fmla="*/ 1815052 h 4505333"/>
              <a:gd name="connsiteX12" fmla="*/ 4665545 w 9259924"/>
              <a:gd name="connsiteY12" fmla="*/ 1695350 h 4505333"/>
              <a:gd name="connsiteX13" fmla="*/ 5153026 w 9259924"/>
              <a:gd name="connsiteY13" fmla="*/ 1650426 h 4505333"/>
              <a:gd name="connsiteX14" fmla="*/ 6076951 w 9259924"/>
              <a:gd name="connsiteY14" fmla="*/ 1631376 h 4505333"/>
              <a:gd name="connsiteX15" fmla="*/ 6848476 w 9259924"/>
              <a:gd name="connsiteY15" fmla="*/ 1640901 h 4505333"/>
              <a:gd name="connsiteX16" fmla="*/ 7086601 w 9259924"/>
              <a:gd name="connsiteY16" fmla="*/ 1526601 h 4505333"/>
              <a:gd name="connsiteX17" fmla="*/ 7515226 w 9259924"/>
              <a:gd name="connsiteY17" fmla="*/ 1145601 h 4505333"/>
              <a:gd name="connsiteX18" fmla="*/ 7867651 w 9259924"/>
              <a:gd name="connsiteY18" fmla="*/ 640776 h 4505333"/>
              <a:gd name="connsiteX19" fmla="*/ 8124826 w 9259924"/>
              <a:gd name="connsiteY19" fmla="*/ 335976 h 4505333"/>
              <a:gd name="connsiteX20" fmla="*/ 8648701 w 9259924"/>
              <a:gd name="connsiteY20" fmla="*/ 40701 h 4505333"/>
              <a:gd name="connsiteX21" fmla="*/ 9191626 w 9259924"/>
              <a:gd name="connsiteY21" fmla="*/ 2601 h 4505333"/>
              <a:gd name="connsiteX22" fmla="*/ 9191626 w 9259924"/>
              <a:gd name="connsiteY22" fmla="*/ 2298126 h 4505333"/>
              <a:gd name="connsiteX23" fmla="*/ 9259580 w 9259924"/>
              <a:gd name="connsiteY23" fmla="*/ 4415690 h 4505333"/>
              <a:gd name="connsiteX24" fmla="*/ 0 w 9259924"/>
              <a:gd name="connsiteY24" fmla="*/ 4365051 h 4505333"/>
              <a:gd name="connsiteX25" fmla="*/ 19050 w 9259924"/>
              <a:gd name="connsiteY25" fmla="*/ 3060125 h 4505333"/>
              <a:gd name="connsiteX26" fmla="*/ 19051 w 9259924"/>
              <a:gd name="connsiteY26" fmla="*/ 3041076 h 4505333"/>
              <a:gd name="connsiteX0" fmla="*/ 19051 w 9259966"/>
              <a:gd name="connsiteY0" fmla="*/ 3041076 h 4505333"/>
              <a:gd name="connsiteX1" fmla="*/ 501678 w 9259966"/>
              <a:gd name="connsiteY1" fmla="*/ 3117359 h 4505333"/>
              <a:gd name="connsiteX2" fmla="*/ 1062814 w 9259966"/>
              <a:gd name="connsiteY2" fmla="*/ 2965983 h 4505333"/>
              <a:gd name="connsiteX3" fmla="*/ 1397112 w 9259966"/>
              <a:gd name="connsiteY3" fmla="*/ 2542628 h 4505333"/>
              <a:gd name="connsiteX4" fmla="*/ 1609726 w 9259966"/>
              <a:gd name="connsiteY4" fmla="*/ 2164776 h 4505333"/>
              <a:gd name="connsiteX5" fmla="*/ 1819276 w 9259966"/>
              <a:gd name="connsiteY5" fmla="*/ 2002851 h 4505333"/>
              <a:gd name="connsiteX6" fmla="*/ 2381251 w 9259966"/>
              <a:gd name="connsiteY6" fmla="*/ 1907601 h 4505333"/>
              <a:gd name="connsiteX7" fmla="*/ 2952751 w 9259966"/>
              <a:gd name="connsiteY7" fmla="*/ 1821876 h 4505333"/>
              <a:gd name="connsiteX8" fmla="*/ 3533776 w 9259966"/>
              <a:gd name="connsiteY8" fmla="*/ 1764726 h 4505333"/>
              <a:gd name="connsiteX9" fmla="*/ 3850659 w 9259966"/>
              <a:gd name="connsiteY9" fmla="*/ 1717101 h 4505333"/>
              <a:gd name="connsiteX10" fmla="*/ 3993535 w 9259966"/>
              <a:gd name="connsiteY10" fmla="*/ 1812351 h 4505333"/>
              <a:gd name="connsiteX11" fmla="*/ 4554088 w 9259966"/>
              <a:gd name="connsiteY11" fmla="*/ 1815052 h 4505333"/>
              <a:gd name="connsiteX12" fmla="*/ 4665545 w 9259966"/>
              <a:gd name="connsiteY12" fmla="*/ 1695350 h 4505333"/>
              <a:gd name="connsiteX13" fmla="*/ 5153026 w 9259966"/>
              <a:gd name="connsiteY13" fmla="*/ 1650426 h 4505333"/>
              <a:gd name="connsiteX14" fmla="*/ 6076951 w 9259966"/>
              <a:gd name="connsiteY14" fmla="*/ 1631376 h 4505333"/>
              <a:gd name="connsiteX15" fmla="*/ 6848476 w 9259966"/>
              <a:gd name="connsiteY15" fmla="*/ 1640901 h 4505333"/>
              <a:gd name="connsiteX16" fmla="*/ 7086601 w 9259966"/>
              <a:gd name="connsiteY16" fmla="*/ 1526601 h 4505333"/>
              <a:gd name="connsiteX17" fmla="*/ 7515226 w 9259966"/>
              <a:gd name="connsiteY17" fmla="*/ 1145601 h 4505333"/>
              <a:gd name="connsiteX18" fmla="*/ 7867651 w 9259966"/>
              <a:gd name="connsiteY18" fmla="*/ 640776 h 4505333"/>
              <a:gd name="connsiteX19" fmla="*/ 8124826 w 9259966"/>
              <a:gd name="connsiteY19" fmla="*/ 335976 h 4505333"/>
              <a:gd name="connsiteX20" fmla="*/ 8648701 w 9259966"/>
              <a:gd name="connsiteY20" fmla="*/ 40701 h 4505333"/>
              <a:gd name="connsiteX21" fmla="*/ 9191626 w 9259966"/>
              <a:gd name="connsiteY21" fmla="*/ 2601 h 4505333"/>
              <a:gd name="connsiteX22" fmla="*/ 9201151 w 9259966"/>
              <a:gd name="connsiteY22" fmla="*/ 2307651 h 4505333"/>
              <a:gd name="connsiteX23" fmla="*/ 9259580 w 9259966"/>
              <a:gd name="connsiteY23" fmla="*/ 4415690 h 4505333"/>
              <a:gd name="connsiteX24" fmla="*/ 0 w 9259966"/>
              <a:gd name="connsiteY24" fmla="*/ 4365051 h 4505333"/>
              <a:gd name="connsiteX25" fmla="*/ 19050 w 9259966"/>
              <a:gd name="connsiteY25" fmla="*/ 3060125 h 4505333"/>
              <a:gd name="connsiteX26" fmla="*/ 19051 w 9259966"/>
              <a:gd name="connsiteY26" fmla="*/ 3041076 h 4505333"/>
              <a:gd name="connsiteX0" fmla="*/ 19051 w 9222236"/>
              <a:gd name="connsiteY0" fmla="*/ 3041076 h 4505333"/>
              <a:gd name="connsiteX1" fmla="*/ 501678 w 9222236"/>
              <a:gd name="connsiteY1" fmla="*/ 3117359 h 4505333"/>
              <a:gd name="connsiteX2" fmla="*/ 1062814 w 9222236"/>
              <a:gd name="connsiteY2" fmla="*/ 2965983 h 4505333"/>
              <a:gd name="connsiteX3" fmla="*/ 1397112 w 9222236"/>
              <a:gd name="connsiteY3" fmla="*/ 2542628 h 4505333"/>
              <a:gd name="connsiteX4" fmla="*/ 1609726 w 9222236"/>
              <a:gd name="connsiteY4" fmla="*/ 2164776 h 4505333"/>
              <a:gd name="connsiteX5" fmla="*/ 1819276 w 9222236"/>
              <a:gd name="connsiteY5" fmla="*/ 2002851 h 4505333"/>
              <a:gd name="connsiteX6" fmla="*/ 2381251 w 9222236"/>
              <a:gd name="connsiteY6" fmla="*/ 1907601 h 4505333"/>
              <a:gd name="connsiteX7" fmla="*/ 2952751 w 9222236"/>
              <a:gd name="connsiteY7" fmla="*/ 1821876 h 4505333"/>
              <a:gd name="connsiteX8" fmla="*/ 3533776 w 9222236"/>
              <a:gd name="connsiteY8" fmla="*/ 1764726 h 4505333"/>
              <a:gd name="connsiteX9" fmla="*/ 3850659 w 9222236"/>
              <a:gd name="connsiteY9" fmla="*/ 1717101 h 4505333"/>
              <a:gd name="connsiteX10" fmla="*/ 3993535 w 9222236"/>
              <a:gd name="connsiteY10" fmla="*/ 1812351 h 4505333"/>
              <a:gd name="connsiteX11" fmla="*/ 4554088 w 9222236"/>
              <a:gd name="connsiteY11" fmla="*/ 1815052 h 4505333"/>
              <a:gd name="connsiteX12" fmla="*/ 4665545 w 9222236"/>
              <a:gd name="connsiteY12" fmla="*/ 1695350 h 4505333"/>
              <a:gd name="connsiteX13" fmla="*/ 5153026 w 9222236"/>
              <a:gd name="connsiteY13" fmla="*/ 1650426 h 4505333"/>
              <a:gd name="connsiteX14" fmla="*/ 6076951 w 9222236"/>
              <a:gd name="connsiteY14" fmla="*/ 1631376 h 4505333"/>
              <a:gd name="connsiteX15" fmla="*/ 6848476 w 9222236"/>
              <a:gd name="connsiteY15" fmla="*/ 1640901 h 4505333"/>
              <a:gd name="connsiteX16" fmla="*/ 7086601 w 9222236"/>
              <a:gd name="connsiteY16" fmla="*/ 1526601 h 4505333"/>
              <a:gd name="connsiteX17" fmla="*/ 7515226 w 9222236"/>
              <a:gd name="connsiteY17" fmla="*/ 1145601 h 4505333"/>
              <a:gd name="connsiteX18" fmla="*/ 7867651 w 9222236"/>
              <a:gd name="connsiteY18" fmla="*/ 640776 h 4505333"/>
              <a:gd name="connsiteX19" fmla="*/ 8124826 w 9222236"/>
              <a:gd name="connsiteY19" fmla="*/ 335976 h 4505333"/>
              <a:gd name="connsiteX20" fmla="*/ 8648701 w 9222236"/>
              <a:gd name="connsiteY20" fmla="*/ 40701 h 4505333"/>
              <a:gd name="connsiteX21" fmla="*/ 9191626 w 9222236"/>
              <a:gd name="connsiteY21" fmla="*/ 2601 h 4505333"/>
              <a:gd name="connsiteX22" fmla="*/ 9201151 w 9222236"/>
              <a:gd name="connsiteY22" fmla="*/ 2307651 h 4505333"/>
              <a:gd name="connsiteX23" fmla="*/ 9221480 w 9222236"/>
              <a:gd name="connsiteY23" fmla="*/ 4415690 h 4505333"/>
              <a:gd name="connsiteX24" fmla="*/ 0 w 9222236"/>
              <a:gd name="connsiteY24" fmla="*/ 4365051 h 4505333"/>
              <a:gd name="connsiteX25" fmla="*/ 19050 w 9222236"/>
              <a:gd name="connsiteY25" fmla="*/ 3060125 h 4505333"/>
              <a:gd name="connsiteX26" fmla="*/ 19051 w 9222236"/>
              <a:gd name="connsiteY26" fmla="*/ 3041076 h 4505333"/>
              <a:gd name="connsiteX0" fmla="*/ 19051 w 9222236"/>
              <a:gd name="connsiteY0" fmla="*/ 3041076 h 4415690"/>
              <a:gd name="connsiteX1" fmla="*/ 501678 w 9222236"/>
              <a:gd name="connsiteY1" fmla="*/ 3117359 h 4415690"/>
              <a:gd name="connsiteX2" fmla="*/ 1062814 w 9222236"/>
              <a:gd name="connsiteY2" fmla="*/ 2965983 h 4415690"/>
              <a:gd name="connsiteX3" fmla="*/ 1397112 w 9222236"/>
              <a:gd name="connsiteY3" fmla="*/ 2542628 h 4415690"/>
              <a:gd name="connsiteX4" fmla="*/ 1609726 w 9222236"/>
              <a:gd name="connsiteY4" fmla="*/ 2164776 h 4415690"/>
              <a:gd name="connsiteX5" fmla="*/ 1819276 w 9222236"/>
              <a:gd name="connsiteY5" fmla="*/ 2002851 h 4415690"/>
              <a:gd name="connsiteX6" fmla="*/ 2381251 w 9222236"/>
              <a:gd name="connsiteY6" fmla="*/ 1907601 h 4415690"/>
              <a:gd name="connsiteX7" fmla="*/ 2952751 w 9222236"/>
              <a:gd name="connsiteY7" fmla="*/ 1821876 h 4415690"/>
              <a:gd name="connsiteX8" fmla="*/ 3533776 w 9222236"/>
              <a:gd name="connsiteY8" fmla="*/ 1764726 h 4415690"/>
              <a:gd name="connsiteX9" fmla="*/ 3850659 w 9222236"/>
              <a:gd name="connsiteY9" fmla="*/ 1717101 h 4415690"/>
              <a:gd name="connsiteX10" fmla="*/ 3993535 w 9222236"/>
              <a:gd name="connsiteY10" fmla="*/ 1812351 h 4415690"/>
              <a:gd name="connsiteX11" fmla="*/ 4554088 w 9222236"/>
              <a:gd name="connsiteY11" fmla="*/ 1815052 h 4415690"/>
              <a:gd name="connsiteX12" fmla="*/ 4665545 w 9222236"/>
              <a:gd name="connsiteY12" fmla="*/ 1695350 h 4415690"/>
              <a:gd name="connsiteX13" fmla="*/ 5153026 w 9222236"/>
              <a:gd name="connsiteY13" fmla="*/ 1650426 h 4415690"/>
              <a:gd name="connsiteX14" fmla="*/ 6076951 w 9222236"/>
              <a:gd name="connsiteY14" fmla="*/ 1631376 h 4415690"/>
              <a:gd name="connsiteX15" fmla="*/ 6848476 w 9222236"/>
              <a:gd name="connsiteY15" fmla="*/ 1640901 h 4415690"/>
              <a:gd name="connsiteX16" fmla="*/ 7086601 w 9222236"/>
              <a:gd name="connsiteY16" fmla="*/ 1526601 h 4415690"/>
              <a:gd name="connsiteX17" fmla="*/ 7515226 w 9222236"/>
              <a:gd name="connsiteY17" fmla="*/ 1145601 h 4415690"/>
              <a:gd name="connsiteX18" fmla="*/ 7867651 w 9222236"/>
              <a:gd name="connsiteY18" fmla="*/ 640776 h 4415690"/>
              <a:gd name="connsiteX19" fmla="*/ 8124826 w 9222236"/>
              <a:gd name="connsiteY19" fmla="*/ 335976 h 4415690"/>
              <a:gd name="connsiteX20" fmla="*/ 8648701 w 9222236"/>
              <a:gd name="connsiteY20" fmla="*/ 40701 h 4415690"/>
              <a:gd name="connsiteX21" fmla="*/ 9191626 w 9222236"/>
              <a:gd name="connsiteY21" fmla="*/ 2601 h 4415690"/>
              <a:gd name="connsiteX22" fmla="*/ 9201151 w 9222236"/>
              <a:gd name="connsiteY22" fmla="*/ 2307651 h 4415690"/>
              <a:gd name="connsiteX23" fmla="*/ 9221480 w 9222236"/>
              <a:gd name="connsiteY23" fmla="*/ 4415690 h 4415690"/>
              <a:gd name="connsiteX24" fmla="*/ 0 w 9222236"/>
              <a:gd name="connsiteY24" fmla="*/ 4365051 h 4415690"/>
              <a:gd name="connsiteX25" fmla="*/ 19050 w 9222236"/>
              <a:gd name="connsiteY25" fmla="*/ 3060125 h 4415690"/>
              <a:gd name="connsiteX26" fmla="*/ 19051 w 9222236"/>
              <a:gd name="connsiteY26" fmla="*/ 3041076 h 4415690"/>
              <a:gd name="connsiteX0" fmla="*/ 19051 w 9222236"/>
              <a:gd name="connsiteY0" fmla="*/ 3150804 h 4415690"/>
              <a:gd name="connsiteX1" fmla="*/ 501678 w 9222236"/>
              <a:gd name="connsiteY1" fmla="*/ 3117359 h 4415690"/>
              <a:gd name="connsiteX2" fmla="*/ 1062814 w 9222236"/>
              <a:gd name="connsiteY2" fmla="*/ 2965983 h 4415690"/>
              <a:gd name="connsiteX3" fmla="*/ 1397112 w 9222236"/>
              <a:gd name="connsiteY3" fmla="*/ 2542628 h 4415690"/>
              <a:gd name="connsiteX4" fmla="*/ 1609726 w 9222236"/>
              <a:gd name="connsiteY4" fmla="*/ 2164776 h 4415690"/>
              <a:gd name="connsiteX5" fmla="*/ 1819276 w 9222236"/>
              <a:gd name="connsiteY5" fmla="*/ 2002851 h 4415690"/>
              <a:gd name="connsiteX6" fmla="*/ 2381251 w 9222236"/>
              <a:gd name="connsiteY6" fmla="*/ 1907601 h 4415690"/>
              <a:gd name="connsiteX7" fmla="*/ 2952751 w 9222236"/>
              <a:gd name="connsiteY7" fmla="*/ 1821876 h 4415690"/>
              <a:gd name="connsiteX8" fmla="*/ 3533776 w 9222236"/>
              <a:gd name="connsiteY8" fmla="*/ 1764726 h 4415690"/>
              <a:gd name="connsiteX9" fmla="*/ 3850659 w 9222236"/>
              <a:gd name="connsiteY9" fmla="*/ 1717101 h 4415690"/>
              <a:gd name="connsiteX10" fmla="*/ 3993535 w 9222236"/>
              <a:gd name="connsiteY10" fmla="*/ 1812351 h 4415690"/>
              <a:gd name="connsiteX11" fmla="*/ 4554088 w 9222236"/>
              <a:gd name="connsiteY11" fmla="*/ 1815052 h 4415690"/>
              <a:gd name="connsiteX12" fmla="*/ 4665545 w 9222236"/>
              <a:gd name="connsiteY12" fmla="*/ 1695350 h 4415690"/>
              <a:gd name="connsiteX13" fmla="*/ 5153026 w 9222236"/>
              <a:gd name="connsiteY13" fmla="*/ 1650426 h 4415690"/>
              <a:gd name="connsiteX14" fmla="*/ 6076951 w 9222236"/>
              <a:gd name="connsiteY14" fmla="*/ 1631376 h 4415690"/>
              <a:gd name="connsiteX15" fmla="*/ 6848476 w 9222236"/>
              <a:gd name="connsiteY15" fmla="*/ 1640901 h 4415690"/>
              <a:gd name="connsiteX16" fmla="*/ 7086601 w 9222236"/>
              <a:gd name="connsiteY16" fmla="*/ 1526601 h 4415690"/>
              <a:gd name="connsiteX17" fmla="*/ 7515226 w 9222236"/>
              <a:gd name="connsiteY17" fmla="*/ 1145601 h 4415690"/>
              <a:gd name="connsiteX18" fmla="*/ 7867651 w 9222236"/>
              <a:gd name="connsiteY18" fmla="*/ 640776 h 4415690"/>
              <a:gd name="connsiteX19" fmla="*/ 8124826 w 9222236"/>
              <a:gd name="connsiteY19" fmla="*/ 335976 h 4415690"/>
              <a:gd name="connsiteX20" fmla="*/ 8648701 w 9222236"/>
              <a:gd name="connsiteY20" fmla="*/ 40701 h 4415690"/>
              <a:gd name="connsiteX21" fmla="*/ 9191626 w 9222236"/>
              <a:gd name="connsiteY21" fmla="*/ 2601 h 4415690"/>
              <a:gd name="connsiteX22" fmla="*/ 9201151 w 9222236"/>
              <a:gd name="connsiteY22" fmla="*/ 2307651 h 4415690"/>
              <a:gd name="connsiteX23" fmla="*/ 9221480 w 9222236"/>
              <a:gd name="connsiteY23" fmla="*/ 4415690 h 4415690"/>
              <a:gd name="connsiteX24" fmla="*/ 0 w 9222236"/>
              <a:gd name="connsiteY24" fmla="*/ 4365051 h 4415690"/>
              <a:gd name="connsiteX25" fmla="*/ 19050 w 9222236"/>
              <a:gd name="connsiteY25" fmla="*/ 3060125 h 4415690"/>
              <a:gd name="connsiteX26" fmla="*/ 19051 w 9222236"/>
              <a:gd name="connsiteY26" fmla="*/ 3150804 h 4415690"/>
              <a:gd name="connsiteX0" fmla="*/ 19051 w 9222236"/>
              <a:gd name="connsiteY0" fmla="*/ 3150804 h 4415690"/>
              <a:gd name="connsiteX1" fmla="*/ 508994 w 9222236"/>
              <a:gd name="connsiteY1" fmla="*/ 3168565 h 4415690"/>
              <a:gd name="connsiteX2" fmla="*/ 1062814 w 9222236"/>
              <a:gd name="connsiteY2" fmla="*/ 2965983 h 4415690"/>
              <a:gd name="connsiteX3" fmla="*/ 1397112 w 9222236"/>
              <a:gd name="connsiteY3" fmla="*/ 2542628 h 4415690"/>
              <a:gd name="connsiteX4" fmla="*/ 1609726 w 9222236"/>
              <a:gd name="connsiteY4" fmla="*/ 2164776 h 4415690"/>
              <a:gd name="connsiteX5" fmla="*/ 1819276 w 9222236"/>
              <a:gd name="connsiteY5" fmla="*/ 2002851 h 4415690"/>
              <a:gd name="connsiteX6" fmla="*/ 2381251 w 9222236"/>
              <a:gd name="connsiteY6" fmla="*/ 1907601 h 4415690"/>
              <a:gd name="connsiteX7" fmla="*/ 2952751 w 9222236"/>
              <a:gd name="connsiteY7" fmla="*/ 1821876 h 4415690"/>
              <a:gd name="connsiteX8" fmla="*/ 3533776 w 9222236"/>
              <a:gd name="connsiteY8" fmla="*/ 1764726 h 4415690"/>
              <a:gd name="connsiteX9" fmla="*/ 3850659 w 9222236"/>
              <a:gd name="connsiteY9" fmla="*/ 1717101 h 4415690"/>
              <a:gd name="connsiteX10" fmla="*/ 3993535 w 9222236"/>
              <a:gd name="connsiteY10" fmla="*/ 1812351 h 4415690"/>
              <a:gd name="connsiteX11" fmla="*/ 4554088 w 9222236"/>
              <a:gd name="connsiteY11" fmla="*/ 1815052 h 4415690"/>
              <a:gd name="connsiteX12" fmla="*/ 4665545 w 9222236"/>
              <a:gd name="connsiteY12" fmla="*/ 1695350 h 4415690"/>
              <a:gd name="connsiteX13" fmla="*/ 5153026 w 9222236"/>
              <a:gd name="connsiteY13" fmla="*/ 1650426 h 4415690"/>
              <a:gd name="connsiteX14" fmla="*/ 6076951 w 9222236"/>
              <a:gd name="connsiteY14" fmla="*/ 1631376 h 4415690"/>
              <a:gd name="connsiteX15" fmla="*/ 6848476 w 9222236"/>
              <a:gd name="connsiteY15" fmla="*/ 1640901 h 4415690"/>
              <a:gd name="connsiteX16" fmla="*/ 7086601 w 9222236"/>
              <a:gd name="connsiteY16" fmla="*/ 1526601 h 4415690"/>
              <a:gd name="connsiteX17" fmla="*/ 7515226 w 9222236"/>
              <a:gd name="connsiteY17" fmla="*/ 1145601 h 4415690"/>
              <a:gd name="connsiteX18" fmla="*/ 7867651 w 9222236"/>
              <a:gd name="connsiteY18" fmla="*/ 640776 h 4415690"/>
              <a:gd name="connsiteX19" fmla="*/ 8124826 w 9222236"/>
              <a:gd name="connsiteY19" fmla="*/ 335976 h 4415690"/>
              <a:gd name="connsiteX20" fmla="*/ 8648701 w 9222236"/>
              <a:gd name="connsiteY20" fmla="*/ 40701 h 4415690"/>
              <a:gd name="connsiteX21" fmla="*/ 9191626 w 9222236"/>
              <a:gd name="connsiteY21" fmla="*/ 2601 h 4415690"/>
              <a:gd name="connsiteX22" fmla="*/ 9201151 w 9222236"/>
              <a:gd name="connsiteY22" fmla="*/ 2307651 h 4415690"/>
              <a:gd name="connsiteX23" fmla="*/ 9221480 w 9222236"/>
              <a:gd name="connsiteY23" fmla="*/ 4415690 h 4415690"/>
              <a:gd name="connsiteX24" fmla="*/ 0 w 9222236"/>
              <a:gd name="connsiteY24" fmla="*/ 4365051 h 4415690"/>
              <a:gd name="connsiteX25" fmla="*/ 19050 w 9222236"/>
              <a:gd name="connsiteY25" fmla="*/ 3060125 h 4415690"/>
              <a:gd name="connsiteX26" fmla="*/ 19051 w 9222236"/>
              <a:gd name="connsiteY26" fmla="*/ 3150804 h 4415690"/>
              <a:gd name="connsiteX0" fmla="*/ 714817 w 9918002"/>
              <a:gd name="connsiteY0" fmla="*/ 3150804 h 4415690"/>
              <a:gd name="connsiteX1" fmla="*/ 1204760 w 9918002"/>
              <a:gd name="connsiteY1" fmla="*/ 3168565 h 4415690"/>
              <a:gd name="connsiteX2" fmla="*/ 1758580 w 9918002"/>
              <a:gd name="connsiteY2" fmla="*/ 2965983 h 4415690"/>
              <a:gd name="connsiteX3" fmla="*/ 2092878 w 9918002"/>
              <a:gd name="connsiteY3" fmla="*/ 2542628 h 4415690"/>
              <a:gd name="connsiteX4" fmla="*/ 2305492 w 9918002"/>
              <a:gd name="connsiteY4" fmla="*/ 2164776 h 4415690"/>
              <a:gd name="connsiteX5" fmla="*/ 2515042 w 9918002"/>
              <a:gd name="connsiteY5" fmla="*/ 2002851 h 4415690"/>
              <a:gd name="connsiteX6" fmla="*/ 3077017 w 9918002"/>
              <a:gd name="connsiteY6" fmla="*/ 1907601 h 4415690"/>
              <a:gd name="connsiteX7" fmla="*/ 3648517 w 9918002"/>
              <a:gd name="connsiteY7" fmla="*/ 1821876 h 4415690"/>
              <a:gd name="connsiteX8" fmla="*/ 4229542 w 9918002"/>
              <a:gd name="connsiteY8" fmla="*/ 1764726 h 4415690"/>
              <a:gd name="connsiteX9" fmla="*/ 4546425 w 9918002"/>
              <a:gd name="connsiteY9" fmla="*/ 1717101 h 4415690"/>
              <a:gd name="connsiteX10" fmla="*/ 4689301 w 9918002"/>
              <a:gd name="connsiteY10" fmla="*/ 1812351 h 4415690"/>
              <a:gd name="connsiteX11" fmla="*/ 5249854 w 9918002"/>
              <a:gd name="connsiteY11" fmla="*/ 1815052 h 4415690"/>
              <a:gd name="connsiteX12" fmla="*/ 5361311 w 9918002"/>
              <a:gd name="connsiteY12" fmla="*/ 1695350 h 4415690"/>
              <a:gd name="connsiteX13" fmla="*/ 5848792 w 9918002"/>
              <a:gd name="connsiteY13" fmla="*/ 1650426 h 4415690"/>
              <a:gd name="connsiteX14" fmla="*/ 6772717 w 9918002"/>
              <a:gd name="connsiteY14" fmla="*/ 1631376 h 4415690"/>
              <a:gd name="connsiteX15" fmla="*/ 7544242 w 9918002"/>
              <a:gd name="connsiteY15" fmla="*/ 1640901 h 4415690"/>
              <a:gd name="connsiteX16" fmla="*/ 7782367 w 9918002"/>
              <a:gd name="connsiteY16" fmla="*/ 1526601 h 4415690"/>
              <a:gd name="connsiteX17" fmla="*/ 8210992 w 9918002"/>
              <a:gd name="connsiteY17" fmla="*/ 1145601 h 4415690"/>
              <a:gd name="connsiteX18" fmla="*/ 8563417 w 9918002"/>
              <a:gd name="connsiteY18" fmla="*/ 640776 h 4415690"/>
              <a:gd name="connsiteX19" fmla="*/ 8820592 w 9918002"/>
              <a:gd name="connsiteY19" fmla="*/ 335976 h 4415690"/>
              <a:gd name="connsiteX20" fmla="*/ 9344467 w 9918002"/>
              <a:gd name="connsiteY20" fmla="*/ 40701 h 4415690"/>
              <a:gd name="connsiteX21" fmla="*/ 9887392 w 9918002"/>
              <a:gd name="connsiteY21" fmla="*/ 2601 h 4415690"/>
              <a:gd name="connsiteX22" fmla="*/ 9896917 w 9918002"/>
              <a:gd name="connsiteY22" fmla="*/ 2307651 h 4415690"/>
              <a:gd name="connsiteX23" fmla="*/ 9917246 w 9918002"/>
              <a:gd name="connsiteY23" fmla="*/ 4415690 h 4415690"/>
              <a:gd name="connsiteX24" fmla="*/ 695766 w 9918002"/>
              <a:gd name="connsiteY24" fmla="*/ 4365051 h 4415690"/>
              <a:gd name="connsiteX25" fmla="*/ 714817 w 9918002"/>
              <a:gd name="connsiteY25" fmla="*/ 3150804 h 4415690"/>
              <a:gd name="connsiteX0" fmla="*/ 714817 w 9918002"/>
              <a:gd name="connsiteY0" fmla="*/ 3150804 h 4415690"/>
              <a:gd name="connsiteX1" fmla="*/ 1204760 w 9918002"/>
              <a:gd name="connsiteY1" fmla="*/ 3168565 h 4415690"/>
              <a:gd name="connsiteX2" fmla="*/ 1758580 w 9918002"/>
              <a:gd name="connsiteY2" fmla="*/ 2965983 h 4415690"/>
              <a:gd name="connsiteX3" fmla="*/ 2092878 w 9918002"/>
              <a:gd name="connsiteY3" fmla="*/ 2542628 h 4415690"/>
              <a:gd name="connsiteX4" fmla="*/ 2305492 w 9918002"/>
              <a:gd name="connsiteY4" fmla="*/ 2164776 h 4415690"/>
              <a:gd name="connsiteX5" fmla="*/ 2515042 w 9918002"/>
              <a:gd name="connsiteY5" fmla="*/ 2002851 h 4415690"/>
              <a:gd name="connsiteX6" fmla="*/ 3077017 w 9918002"/>
              <a:gd name="connsiteY6" fmla="*/ 1907601 h 4415690"/>
              <a:gd name="connsiteX7" fmla="*/ 3648517 w 9918002"/>
              <a:gd name="connsiteY7" fmla="*/ 1821876 h 4415690"/>
              <a:gd name="connsiteX8" fmla="*/ 4229542 w 9918002"/>
              <a:gd name="connsiteY8" fmla="*/ 1764726 h 4415690"/>
              <a:gd name="connsiteX9" fmla="*/ 4546425 w 9918002"/>
              <a:gd name="connsiteY9" fmla="*/ 1717101 h 4415690"/>
              <a:gd name="connsiteX10" fmla="*/ 4689301 w 9918002"/>
              <a:gd name="connsiteY10" fmla="*/ 1812351 h 4415690"/>
              <a:gd name="connsiteX11" fmla="*/ 5249854 w 9918002"/>
              <a:gd name="connsiteY11" fmla="*/ 1815052 h 4415690"/>
              <a:gd name="connsiteX12" fmla="*/ 5361311 w 9918002"/>
              <a:gd name="connsiteY12" fmla="*/ 1695350 h 4415690"/>
              <a:gd name="connsiteX13" fmla="*/ 5848792 w 9918002"/>
              <a:gd name="connsiteY13" fmla="*/ 1650426 h 4415690"/>
              <a:gd name="connsiteX14" fmla="*/ 6772717 w 9918002"/>
              <a:gd name="connsiteY14" fmla="*/ 1631376 h 4415690"/>
              <a:gd name="connsiteX15" fmla="*/ 7544242 w 9918002"/>
              <a:gd name="connsiteY15" fmla="*/ 1640901 h 4415690"/>
              <a:gd name="connsiteX16" fmla="*/ 7782367 w 9918002"/>
              <a:gd name="connsiteY16" fmla="*/ 1526601 h 4415690"/>
              <a:gd name="connsiteX17" fmla="*/ 8210992 w 9918002"/>
              <a:gd name="connsiteY17" fmla="*/ 1145601 h 4415690"/>
              <a:gd name="connsiteX18" fmla="*/ 8563417 w 9918002"/>
              <a:gd name="connsiteY18" fmla="*/ 640776 h 4415690"/>
              <a:gd name="connsiteX19" fmla="*/ 8820592 w 9918002"/>
              <a:gd name="connsiteY19" fmla="*/ 335976 h 4415690"/>
              <a:gd name="connsiteX20" fmla="*/ 9344467 w 9918002"/>
              <a:gd name="connsiteY20" fmla="*/ 40701 h 4415690"/>
              <a:gd name="connsiteX21" fmla="*/ 9887392 w 9918002"/>
              <a:gd name="connsiteY21" fmla="*/ 2601 h 4415690"/>
              <a:gd name="connsiteX22" fmla="*/ 9896917 w 9918002"/>
              <a:gd name="connsiteY22" fmla="*/ 2307651 h 4415690"/>
              <a:gd name="connsiteX23" fmla="*/ 9917246 w 9918002"/>
              <a:gd name="connsiteY23" fmla="*/ 4415690 h 4415690"/>
              <a:gd name="connsiteX24" fmla="*/ 695766 w 9918002"/>
              <a:gd name="connsiteY24" fmla="*/ 4365051 h 4415690"/>
              <a:gd name="connsiteX25" fmla="*/ 714817 w 9918002"/>
              <a:gd name="connsiteY25" fmla="*/ 3150804 h 4415690"/>
              <a:gd name="connsiteX0" fmla="*/ 44757 w 9247942"/>
              <a:gd name="connsiteY0" fmla="*/ 3150804 h 4415690"/>
              <a:gd name="connsiteX1" fmla="*/ 534700 w 9247942"/>
              <a:gd name="connsiteY1" fmla="*/ 3168565 h 4415690"/>
              <a:gd name="connsiteX2" fmla="*/ 1088520 w 9247942"/>
              <a:gd name="connsiteY2" fmla="*/ 2965983 h 4415690"/>
              <a:gd name="connsiteX3" fmla="*/ 1422818 w 9247942"/>
              <a:gd name="connsiteY3" fmla="*/ 2542628 h 4415690"/>
              <a:gd name="connsiteX4" fmla="*/ 1635432 w 9247942"/>
              <a:gd name="connsiteY4" fmla="*/ 2164776 h 4415690"/>
              <a:gd name="connsiteX5" fmla="*/ 1844982 w 9247942"/>
              <a:gd name="connsiteY5" fmla="*/ 2002851 h 4415690"/>
              <a:gd name="connsiteX6" fmla="*/ 2406957 w 9247942"/>
              <a:gd name="connsiteY6" fmla="*/ 1907601 h 4415690"/>
              <a:gd name="connsiteX7" fmla="*/ 2978457 w 9247942"/>
              <a:gd name="connsiteY7" fmla="*/ 1821876 h 4415690"/>
              <a:gd name="connsiteX8" fmla="*/ 3559482 w 9247942"/>
              <a:gd name="connsiteY8" fmla="*/ 1764726 h 4415690"/>
              <a:gd name="connsiteX9" fmla="*/ 3876365 w 9247942"/>
              <a:gd name="connsiteY9" fmla="*/ 1717101 h 4415690"/>
              <a:gd name="connsiteX10" fmla="*/ 4019241 w 9247942"/>
              <a:gd name="connsiteY10" fmla="*/ 1812351 h 4415690"/>
              <a:gd name="connsiteX11" fmla="*/ 4579794 w 9247942"/>
              <a:gd name="connsiteY11" fmla="*/ 1815052 h 4415690"/>
              <a:gd name="connsiteX12" fmla="*/ 4691251 w 9247942"/>
              <a:gd name="connsiteY12" fmla="*/ 1695350 h 4415690"/>
              <a:gd name="connsiteX13" fmla="*/ 5178732 w 9247942"/>
              <a:gd name="connsiteY13" fmla="*/ 1650426 h 4415690"/>
              <a:gd name="connsiteX14" fmla="*/ 6102657 w 9247942"/>
              <a:gd name="connsiteY14" fmla="*/ 1631376 h 4415690"/>
              <a:gd name="connsiteX15" fmla="*/ 6874182 w 9247942"/>
              <a:gd name="connsiteY15" fmla="*/ 1640901 h 4415690"/>
              <a:gd name="connsiteX16" fmla="*/ 7112307 w 9247942"/>
              <a:gd name="connsiteY16" fmla="*/ 1526601 h 4415690"/>
              <a:gd name="connsiteX17" fmla="*/ 7540932 w 9247942"/>
              <a:gd name="connsiteY17" fmla="*/ 1145601 h 4415690"/>
              <a:gd name="connsiteX18" fmla="*/ 7893357 w 9247942"/>
              <a:gd name="connsiteY18" fmla="*/ 640776 h 4415690"/>
              <a:gd name="connsiteX19" fmla="*/ 8150532 w 9247942"/>
              <a:gd name="connsiteY19" fmla="*/ 335976 h 4415690"/>
              <a:gd name="connsiteX20" fmla="*/ 8674407 w 9247942"/>
              <a:gd name="connsiteY20" fmla="*/ 40701 h 4415690"/>
              <a:gd name="connsiteX21" fmla="*/ 9217332 w 9247942"/>
              <a:gd name="connsiteY21" fmla="*/ 2601 h 4415690"/>
              <a:gd name="connsiteX22" fmla="*/ 9226857 w 9247942"/>
              <a:gd name="connsiteY22" fmla="*/ 2307651 h 4415690"/>
              <a:gd name="connsiteX23" fmla="*/ 9247186 w 9247942"/>
              <a:gd name="connsiteY23" fmla="*/ 4415690 h 4415690"/>
              <a:gd name="connsiteX24" fmla="*/ 25706 w 9247942"/>
              <a:gd name="connsiteY24" fmla="*/ 4365051 h 4415690"/>
              <a:gd name="connsiteX25" fmla="*/ 44757 w 9247942"/>
              <a:gd name="connsiteY25" fmla="*/ 3150804 h 4415690"/>
              <a:gd name="connsiteX0" fmla="*/ 44757 w 9247942"/>
              <a:gd name="connsiteY0" fmla="*/ 3150804 h 4415690"/>
              <a:gd name="connsiteX1" fmla="*/ 571276 w 9247942"/>
              <a:gd name="connsiteY1" fmla="*/ 3190511 h 4415690"/>
              <a:gd name="connsiteX2" fmla="*/ 1088520 w 9247942"/>
              <a:gd name="connsiteY2" fmla="*/ 2965983 h 4415690"/>
              <a:gd name="connsiteX3" fmla="*/ 1422818 w 9247942"/>
              <a:gd name="connsiteY3" fmla="*/ 2542628 h 4415690"/>
              <a:gd name="connsiteX4" fmla="*/ 1635432 w 9247942"/>
              <a:gd name="connsiteY4" fmla="*/ 2164776 h 4415690"/>
              <a:gd name="connsiteX5" fmla="*/ 1844982 w 9247942"/>
              <a:gd name="connsiteY5" fmla="*/ 2002851 h 4415690"/>
              <a:gd name="connsiteX6" fmla="*/ 2406957 w 9247942"/>
              <a:gd name="connsiteY6" fmla="*/ 1907601 h 4415690"/>
              <a:gd name="connsiteX7" fmla="*/ 2978457 w 9247942"/>
              <a:gd name="connsiteY7" fmla="*/ 1821876 h 4415690"/>
              <a:gd name="connsiteX8" fmla="*/ 3559482 w 9247942"/>
              <a:gd name="connsiteY8" fmla="*/ 1764726 h 4415690"/>
              <a:gd name="connsiteX9" fmla="*/ 3876365 w 9247942"/>
              <a:gd name="connsiteY9" fmla="*/ 1717101 h 4415690"/>
              <a:gd name="connsiteX10" fmla="*/ 4019241 w 9247942"/>
              <a:gd name="connsiteY10" fmla="*/ 1812351 h 4415690"/>
              <a:gd name="connsiteX11" fmla="*/ 4579794 w 9247942"/>
              <a:gd name="connsiteY11" fmla="*/ 1815052 h 4415690"/>
              <a:gd name="connsiteX12" fmla="*/ 4691251 w 9247942"/>
              <a:gd name="connsiteY12" fmla="*/ 1695350 h 4415690"/>
              <a:gd name="connsiteX13" fmla="*/ 5178732 w 9247942"/>
              <a:gd name="connsiteY13" fmla="*/ 1650426 h 4415690"/>
              <a:gd name="connsiteX14" fmla="*/ 6102657 w 9247942"/>
              <a:gd name="connsiteY14" fmla="*/ 1631376 h 4415690"/>
              <a:gd name="connsiteX15" fmla="*/ 6874182 w 9247942"/>
              <a:gd name="connsiteY15" fmla="*/ 1640901 h 4415690"/>
              <a:gd name="connsiteX16" fmla="*/ 7112307 w 9247942"/>
              <a:gd name="connsiteY16" fmla="*/ 1526601 h 4415690"/>
              <a:gd name="connsiteX17" fmla="*/ 7540932 w 9247942"/>
              <a:gd name="connsiteY17" fmla="*/ 1145601 h 4415690"/>
              <a:gd name="connsiteX18" fmla="*/ 7893357 w 9247942"/>
              <a:gd name="connsiteY18" fmla="*/ 640776 h 4415690"/>
              <a:gd name="connsiteX19" fmla="*/ 8150532 w 9247942"/>
              <a:gd name="connsiteY19" fmla="*/ 335976 h 4415690"/>
              <a:gd name="connsiteX20" fmla="*/ 8674407 w 9247942"/>
              <a:gd name="connsiteY20" fmla="*/ 40701 h 4415690"/>
              <a:gd name="connsiteX21" fmla="*/ 9217332 w 9247942"/>
              <a:gd name="connsiteY21" fmla="*/ 2601 h 4415690"/>
              <a:gd name="connsiteX22" fmla="*/ 9226857 w 9247942"/>
              <a:gd name="connsiteY22" fmla="*/ 2307651 h 4415690"/>
              <a:gd name="connsiteX23" fmla="*/ 9247186 w 9247942"/>
              <a:gd name="connsiteY23" fmla="*/ 4415690 h 4415690"/>
              <a:gd name="connsiteX24" fmla="*/ 25706 w 9247942"/>
              <a:gd name="connsiteY24" fmla="*/ 4365051 h 4415690"/>
              <a:gd name="connsiteX25" fmla="*/ 44757 w 9247942"/>
              <a:gd name="connsiteY25" fmla="*/ 3150804 h 4415690"/>
              <a:gd name="connsiteX0" fmla="*/ 44757 w 9247942"/>
              <a:gd name="connsiteY0" fmla="*/ 3231271 h 4415690"/>
              <a:gd name="connsiteX1" fmla="*/ 571276 w 9247942"/>
              <a:gd name="connsiteY1" fmla="*/ 3190511 h 4415690"/>
              <a:gd name="connsiteX2" fmla="*/ 1088520 w 9247942"/>
              <a:gd name="connsiteY2" fmla="*/ 2965983 h 4415690"/>
              <a:gd name="connsiteX3" fmla="*/ 1422818 w 9247942"/>
              <a:gd name="connsiteY3" fmla="*/ 2542628 h 4415690"/>
              <a:gd name="connsiteX4" fmla="*/ 1635432 w 9247942"/>
              <a:gd name="connsiteY4" fmla="*/ 2164776 h 4415690"/>
              <a:gd name="connsiteX5" fmla="*/ 1844982 w 9247942"/>
              <a:gd name="connsiteY5" fmla="*/ 2002851 h 4415690"/>
              <a:gd name="connsiteX6" fmla="*/ 2406957 w 9247942"/>
              <a:gd name="connsiteY6" fmla="*/ 1907601 h 4415690"/>
              <a:gd name="connsiteX7" fmla="*/ 2978457 w 9247942"/>
              <a:gd name="connsiteY7" fmla="*/ 1821876 h 4415690"/>
              <a:gd name="connsiteX8" fmla="*/ 3559482 w 9247942"/>
              <a:gd name="connsiteY8" fmla="*/ 1764726 h 4415690"/>
              <a:gd name="connsiteX9" fmla="*/ 3876365 w 9247942"/>
              <a:gd name="connsiteY9" fmla="*/ 1717101 h 4415690"/>
              <a:gd name="connsiteX10" fmla="*/ 4019241 w 9247942"/>
              <a:gd name="connsiteY10" fmla="*/ 1812351 h 4415690"/>
              <a:gd name="connsiteX11" fmla="*/ 4579794 w 9247942"/>
              <a:gd name="connsiteY11" fmla="*/ 1815052 h 4415690"/>
              <a:gd name="connsiteX12" fmla="*/ 4691251 w 9247942"/>
              <a:gd name="connsiteY12" fmla="*/ 1695350 h 4415690"/>
              <a:gd name="connsiteX13" fmla="*/ 5178732 w 9247942"/>
              <a:gd name="connsiteY13" fmla="*/ 1650426 h 4415690"/>
              <a:gd name="connsiteX14" fmla="*/ 6102657 w 9247942"/>
              <a:gd name="connsiteY14" fmla="*/ 1631376 h 4415690"/>
              <a:gd name="connsiteX15" fmla="*/ 6874182 w 9247942"/>
              <a:gd name="connsiteY15" fmla="*/ 1640901 h 4415690"/>
              <a:gd name="connsiteX16" fmla="*/ 7112307 w 9247942"/>
              <a:gd name="connsiteY16" fmla="*/ 1526601 h 4415690"/>
              <a:gd name="connsiteX17" fmla="*/ 7540932 w 9247942"/>
              <a:gd name="connsiteY17" fmla="*/ 1145601 h 4415690"/>
              <a:gd name="connsiteX18" fmla="*/ 7893357 w 9247942"/>
              <a:gd name="connsiteY18" fmla="*/ 640776 h 4415690"/>
              <a:gd name="connsiteX19" fmla="*/ 8150532 w 9247942"/>
              <a:gd name="connsiteY19" fmla="*/ 335976 h 4415690"/>
              <a:gd name="connsiteX20" fmla="*/ 8674407 w 9247942"/>
              <a:gd name="connsiteY20" fmla="*/ 40701 h 4415690"/>
              <a:gd name="connsiteX21" fmla="*/ 9217332 w 9247942"/>
              <a:gd name="connsiteY21" fmla="*/ 2601 h 4415690"/>
              <a:gd name="connsiteX22" fmla="*/ 9226857 w 9247942"/>
              <a:gd name="connsiteY22" fmla="*/ 2307651 h 4415690"/>
              <a:gd name="connsiteX23" fmla="*/ 9247186 w 9247942"/>
              <a:gd name="connsiteY23" fmla="*/ 4415690 h 4415690"/>
              <a:gd name="connsiteX24" fmla="*/ 25706 w 9247942"/>
              <a:gd name="connsiteY24" fmla="*/ 4365051 h 4415690"/>
              <a:gd name="connsiteX25" fmla="*/ 44757 w 9247942"/>
              <a:gd name="connsiteY25" fmla="*/ 3231271 h 4415690"/>
              <a:gd name="connsiteX0" fmla="*/ 20146 w 9223331"/>
              <a:gd name="connsiteY0" fmla="*/ 3231271 h 4415690"/>
              <a:gd name="connsiteX1" fmla="*/ 546665 w 9223331"/>
              <a:gd name="connsiteY1" fmla="*/ 3190511 h 4415690"/>
              <a:gd name="connsiteX2" fmla="*/ 1063909 w 9223331"/>
              <a:gd name="connsiteY2" fmla="*/ 2965983 h 4415690"/>
              <a:gd name="connsiteX3" fmla="*/ 1398207 w 9223331"/>
              <a:gd name="connsiteY3" fmla="*/ 2542628 h 4415690"/>
              <a:gd name="connsiteX4" fmla="*/ 1610821 w 9223331"/>
              <a:gd name="connsiteY4" fmla="*/ 2164776 h 4415690"/>
              <a:gd name="connsiteX5" fmla="*/ 1820371 w 9223331"/>
              <a:gd name="connsiteY5" fmla="*/ 2002851 h 4415690"/>
              <a:gd name="connsiteX6" fmla="*/ 2382346 w 9223331"/>
              <a:gd name="connsiteY6" fmla="*/ 1907601 h 4415690"/>
              <a:gd name="connsiteX7" fmla="*/ 2953846 w 9223331"/>
              <a:gd name="connsiteY7" fmla="*/ 1821876 h 4415690"/>
              <a:gd name="connsiteX8" fmla="*/ 3534871 w 9223331"/>
              <a:gd name="connsiteY8" fmla="*/ 1764726 h 4415690"/>
              <a:gd name="connsiteX9" fmla="*/ 3851754 w 9223331"/>
              <a:gd name="connsiteY9" fmla="*/ 1717101 h 4415690"/>
              <a:gd name="connsiteX10" fmla="*/ 3994630 w 9223331"/>
              <a:gd name="connsiteY10" fmla="*/ 1812351 h 4415690"/>
              <a:gd name="connsiteX11" fmla="*/ 4555183 w 9223331"/>
              <a:gd name="connsiteY11" fmla="*/ 1815052 h 4415690"/>
              <a:gd name="connsiteX12" fmla="*/ 4666640 w 9223331"/>
              <a:gd name="connsiteY12" fmla="*/ 1695350 h 4415690"/>
              <a:gd name="connsiteX13" fmla="*/ 5154121 w 9223331"/>
              <a:gd name="connsiteY13" fmla="*/ 1650426 h 4415690"/>
              <a:gd name="connsiteX14" fmla="*/ 6078046 w 9223331"/>
              <a:gd name="connsiteY14" fmla="*/ 1631376 h 4415690"/>
              <a:gd name="connsiteX15" fmla="*/ 6849571 w 9223331"/>
              <a:gd name="connsiteY15" fmla="*/ 1640901 h 4415690"/>
              <a:gd name="connsiteX16" fmla="*/ 7087696 w 9223331"/>
              <a:gd name="connsiteY16" fmla="*/ 1526601 h 4415690"/>
              <a:gd name="connsiteX17" fmla="*/ 7516321 w 9223331"/>
              <a:gd name="connsiteY17" fmla="*/ 1145601 h 4415690"/>
              <a:gd name="connsiteX18" fmla="*/ 7868746 w 9223331"/>
              <a:gd name="connsiteY18" fmla="*/ 640776 h 4415690"/>
              <a:gd name="connsiteX19" fmla="*/ 8125921 w 9223331"/>
              <a:gd name="connsiteY19" fmla="*/ 335976 h 4415690"/>
              <a:gd name="connsiteX20" fmla="*/ 8649796 w 9223331"/>
              <a:gd name="connsiteY20" fmla="*/ 40701 h 4415690"/>
              <a:gd name="connsiteX21" fmla="*/ 9192721 w 9223331"/>
              <a:gd name="connsiteY21" fmla="*/ 2601 h 4415690"/>
              <a:gd name="connsiteX22" fmla="*/ 9202246 w 9223331"/>
              <a:gd name="connsiteY22" fmla="*/ 2307651 h 4415690"/>
              <a:gd name="connsiteX23" fmla="*/ 9222575 w 9223331"/>
              <a:gd name="connsiteY23" fmla="*/ 4415690 h 4415690"/>
              <a:gd name="connsiteX24" fmla="*/ 1095 w 9223331"/>
              <a:gd name="connsiteY24" fmla="*/ 4365051 h 4415690"/>
              <a:gd name="connsiteX25" fmla="*/ 20146 w 9223331"/>
              <a:gd name="connsiteY25" fmla="*/ 3231271 h 4415690"/>
              <a:gd name="connsiteX0" fmla="*/ 20146 w 9223331"/>
              <a:gd name="connsiteY0" fmla="*/ 3231271 h 4415690"/>
              <a:gd name="connsiteX1" fmla="*/ 649077 w 9223331"/>
              <a:gd name="connsiteY1" fmla="*/ 3190511 h 4415690"/>
              <a:gd name="connsiteX2" fmla="*/ 1063909 w 9223331"/>
              <a:gd name="connsiteY2" fmla="*/ 2965983 h 4415690"/>
              <a:gd name="connsiteX3" fmla="*/ 1398207 w 9223331"/>
              <a:gd name="connsiteY3" fmla="*/ 2542628 h 4415690"/>
              <a:gd name="connsiteX4" fmla="*/ 1610821 w 9223331"/>
              <a:gd name="connsiteY4" fmla="*/ 2164776 h 4415690"/>
              <a:gd name="connsiteX5" fmla="*/ 1820371 w 9223331"/>
              <a:gd name="connsiteY5" fmla="*/ 2002851 h 4415690"/>
              <a:gd name="connsiteX6" fmla="*/ 2382346 w 9223331"/>
              <a:gd name="connsiteY6" fmla="*/ 1907601 h 4415690"/>
              <a:gd name="connsiteX7" fmla="*/ 2953846 w 9223331"/>
              <a:gd name="connsiteY7" fmla="*/ 1821876 h 4415690"/>
              <a:gd name="connsiteX8" fmla="*/ 3534871 w 9223331"/>
              <a:gd name="connsiteY8" fmla="*/ 1764726 h 4415690"/>
              <a:gd name="connsiteX9" fmla="*/ 3851754 w 9223331"/>
              <a:gd name="connsiteY9" fmla="*/ 1717101 h 4415690"/>
              <a:gd name="connsiteX10" fmla="*/ 3994630 w 9223331"/>
              <a:gd name="connsiteY10" fmla="*/ 1812351 h 4415690"/>
              <a:gd name="connsiteX11" fmla="*/ 4555183 w 9223331"/>
              <a:gd name="connsiteY11" fmla="*/ 1815052 h 4415690"/>
              <a:gd name="connsiteX12" fmla="*/ 4666640 w 9223331"/>
              <a:gd name="connsiteY12" fmla="*/ 1695350 h 4415690"/>
              <a:gd name="connsiteX13" fmla="*/ 5154121 w 9223331"/>
              <a:gd name="connsiteY13" fmla="*/ 1650426 h 4415690"/>
              <a:gd name="connsiteX14" fmla="*/ 6078046 w 9223331"/>
              <a:gd name="connsiteY14" fmla="*/ 1631376 h 4415690"/>
              <a:gd name="connsiteX15" fmla="*/ 6849571 w 9223331"/>
              <a:gd name="connsiteY15" fmla="*/ 1640901 h 4415690"/>
              <a:gd name="connsiteX16" fmla="*/ 7087696 w 9223331"/>
              <a:gd name="connsiteY16" fmla="*/ 1526601 h 4415690"/>
              <a:gd name="connsiteX17" fmla="*/ 7516321 w 9223331"/>
              <a:gd name="connsiteY17" fmla="*/ 1145601 h 4415690"/>
              <a:gd name="connsiteX18" fmla="*/ 7868746 w 9223331"/>
              <a:gd name="connsiteY18" fmla="*/ 640776 h 4415690"/>
              <a:gd name="connsiteX19" fmla="*/ 8125921 w 9223331"/>
              <a:gd name="connsiteY19" fmla="*/ 335976 h 4415690"/>
              <a:gd name="connsiteX20" fmla="*/ 8649796 w 9223331"/>
              <a:gd name="connsiteY20" fmla="*/ 40701 h 4415690"/>
              <a:gd name="connsiteX21" fmla="*/ 9192721 w 9223331"/>
              <a:gd name="connsiteY21" fmla="*/ 2601 h 4415690"/>
              <a:gd name="connsiteX22" fmla="*/ 9202246 w 9223331"/>
              <a:gd name="connsiteY22" fmla="*/ 2307651 h 4415690"/>
              <a:gd name="connsiteX23" fmla="*/ 9222575 w 9223331"/>
              <a:gd name="connsiteY23" fmla="*/ 4415690 h 4415690"/>
              <a:gd name="connsiteX24" fmla="*/ 1095 w 9223331"/>
              <a:gd name="connsiteY24" fmla="*/ 4365051 h 4415690"/>
              <a:gd name="connsiteX25" fmla="*/ 20146 w 9223331"/>
              <a:gd name="connsiteY25" fmla="*/ 3231271 h 4415690"/>
              <a:gd name="connsiteX0" fmla="*/ 13597 w 9224097"/>
              <a:gd name="connsiteY0" fmla="*/ 3516564 h 4415690"/>
              <a:gd name="connsiteX1" fmla="*/ 649843 w 9224097"/>
              <a:gd name="connsiteY1" fmla="*/ 3190511 h 4415690"/>
              <a:gd name="connsiteX2" fmla="*/ 1064675 w 9224097"/>
              <a:gd name="connsiteY2" fmla="*/ 2965983 h 4415690"/>
              <a:gd name="connsiteX3" fmla="*/ 1398973 w 9224097"/>
              <a:gd name="connsiteY3" fmla="*/ 2542628 h 4415690"/>
              <a:gd name="connsiteX4" fmla="*/ 1611587 w 9224097"/>
              <a:gd name="connsiteY4" fmla="*/ 2164776 h 4415690"/>
              <a:gd name="connsiteX5" fmla="*/ 1821137 w 9224097"/>
              <a:gd name="connsiteY5" fmla="*/ 2002851 h 4415690"/>
              <a:gd name="connsiteX6" fmla="*/ 2383112 w 9224097"/>
              <a:gd name="connsiteY6" fmla="*/ 1907601 h 4415690"/>
              <a:gd name="connsiteX7" fmla="*/ 2954612 w 9224097"/>
              <a:gd name="connsiteY7" fmla="*/ 1821876 h 4415690"/>
              <a:gd name="connsiteX8" fmla="*/ 3535637 w 9224097"/>
              <a:gd name="connsiteY8" fmla="*/ 1764726 h 4415690"/>
              <a:gd name="connsiteX9" fmla="*/ 3852520 w 9224097"/>
              <a:gd name="connsiteY9" fmla="*/ 1717101 h 4415690"/>
              <a:gd name="connsiteX10" fmla="*/ 3995396 w 9224097"/>
              <a:gd name="connsiteY10" fmla="*/ 1812351 h 4415690"/>
              <a:gd name="connsiteX11" fmla="*/ 4555949 w 9224097"/>
              <a:gd name="connsiteY11" fmla="*/ 1815052 h 4415690"/>
              <a:gd name="connsiteX12" fmla="*/ 4667406 w 9224097"/>
              <a:gd name="connsiteY12" fmla="*/ 1695350 h 4415690"/>
              <a:gd name="connsiteX13" fmla="*/ 5154887 w 9224097"/>
              <a:gd name="connsiteY13" fmla="*/ 1650426 h 4415690"/>
              <a:gd name="connsiteX14" fmla="*/ 6078812 w 9224097"/>
              <a:gd name="connsiteY14" fmla="*/ 1631376 h 4415690"/>
              <a:gd name="connsiteX15" fmla="*/ 6850337 w 9224097"/>
              <a:gd name="connsiteY15" fmla="*/ 1640901 h 4415690"/>
              <a:gd name="connsiteX16" fmla="*/ 7088462 w 9224097"/>
              <a:gd name="connsiteY16" fmla="*/ 1526601 h 4415690"/>
              <a:gd name="connsiteX17" fmla="*/ 7517087 w 9224097"/>
              <a:gd name="connsiteY17" fmla="*/ 1145601 h 4415690"/>
              <a:gd name="connsiteX18" fmla="*/ 7869512 w 9224097"/>
              <a:gd name="connsiteY18" fmla="*/ 640776 h 4415690"/>
              <a:gd name="connsiteX19" fmla="*/ 8126687 w 9224097"/>
              <a:gd name="connsiteY19" fmla="*/ 335976 h 4415690"/>
              <a:gd name="connsiteX20" fmla="*/ 8650562 w 9224097"/>
              <a:gd name="connsiteY20" fmla="*/ 40701 h 4415690"/>
              <a:gd name="connsiteX21" fmla="*/ 9193487 w 9224097"/>
              <a:gd name="connsiteY21" fmla="*/ 2601 h 4415690"/>
              <a:gd name="connsiteX22" fmla="*/ 9203012 w 9224097"/>
              <a:gd name="connsiteY22" fmla="*/ 2307651 h 4415690"/>
              <a:gd name="connsiteX23" fmla="*/ 9223341 w 9224097"/>
              <a:gd name="connsiteY23" fmla="*/ 4415690 h 4415690"/>
              <a:gd name="connsiteX24" fmla="*/ 1861 w 9224097"/>
              <a:gd name="connsiteY24" fmla="*/ 4365051 h 4415690"/>
              <a:gd name="connsiteX25" fmla="*/ 13597 w 9224097"/>
              <a:gd name="connsiteY25" fmla="*/ 3516564 h 4415690"/>
              <a:gd name="connsiteX0" fmla="*/ 13597 w 9224097"/>
              <a:gd name="connsiteY0" fmla="*/ 3516564 h 4415690"/>
              <a:gd name="connsiteX1" fmla="*/ 722995 w 9224097"/>
              <a:gd name="connsiteY1" fmla="*/ 3461173 h 4415690"/>
              <a:gd name="connsiteX2" fmla="*/ 1064675 w 9224097"/>
              <a:gd name="connsiteY2" fmla="*/ 2965983 h 4415690"/>
              <a:gd name="connsiteX3" fmla="*/ 1398973 w 9224097"/>
              <a:gd name="connsiteY3" fmla="*/ 2542628 h 4415690"/>
              <a:gd name="connsiteX4" fmla="*/ 1611587 w 9224097"/>
              <a:gd name="connsiteY4" fmla="*/ 2164776 h 4415690"/>
              <a:gd name="connsiteX5" fmla="*/ 1821137 w 9224097"/>
              <a:gd name="connsiteY5" fmla="*/ 2002851 h 4415690"/>
              <a:gd name="connsiteX6" fmla="*/ 2383112 w 9224097"/>
              <a:gd name="connsiteY6" fmla="*/ 1907601 h 4415690"/>
              <a:gd name="connsiteX7" fmla="*/ 2954612 w 9224097"/>
              <a:gd name="connsiteY7" fmla="*/ 1821876 h 4415690"/>
              <a:gd name="connsiteX8" fmla="*/ 3535637 w 9224097"/>
              <a:gd name="connsiteY8" fmla="*/ 1764726 h 4415690"/>
              <a:gd name="connsiteX9" fmla="*/ 3852520 w 9224097"/>
              <a:gd name="connsiteY9" fmla="*/ 1717101 h 4415690"/>
              <a:gd name="connsiteX10" fmla="*/ 3995396 w 9224097"/>
              <a:gd name="connsiteY10" fmla="*/ 1812351 h 4415690"/>
              <a:gd name="connsiteX11" fmla="*/ 4555949 w 9224097"/>
              <a:gd name="connsiteY11" fmla="*/ 1815052 h 4415690"/>
              <a:gd name="connsiteX12" fmla="*/ 4667406 w 9224097"/>
              <a:gd name="connsiteY12" fmla="*/ 1695350 h 4415690"/>
              <a:gd name="connsiteX13" fmla="*/ 5154887 w 9224097"/>
              <a:gd name="connsiteY13" fmla="*/ 1650426 h 4415690"/>
              <a:gd name="connsiteX14" fmla="*/ 6078812 w 9224097"/>
              <a:gd name="connsiteY14" fmla="*/ 1631376 h 4415690"/>
              <a:gd name="connsiteX15" fmla="*/ 6850337 w 9224097"/>
              <a:gd name="connsiteY15" fmla="*/ 1640901 h 4415690"/>
              <a:gd name="connsiteX16" fmla="*/ 7088462 w 9224097"/>
              <a:gd name="connsiteY16" fmla="*/ 1526601 h 4415690"/>
              <a:gd name="connsiteX17" fmla="*/ 7517087 w 9224097"/>
              <a:gd name="connsiteY17" fmla="*/ 1145601 h 4415690"/>
              <a:gd name="connsiteX18" fmla="*/ 7869512 w 9224097"/>
              <a:gd name="connsiteY18" fmla="*/ 640776 h 4415690"/>
              <a:gd name="connsiteX19" fmla="*/ 8126687 w 9224097"/>
              <a:gd name="connsiteY19" fmla="*/ 335976 h 4415690"/>
              <a:gd name="connsiteX20" fmla="*/ 8650562 w 9224097"/>
              <a:gd name="connsiteY20" fmla="*/ 40701 h 4415690"/>
              <a:gd name="connsiteX21" fmla="*/ 9193487 w 9224097"/>
              <a:gd name="connsiteY21" fmla="*/ 2601 h 4415690"/>
              <a:gd name="connsiteX22" fmla="*/ 9203012 w 9224097"/>
              <a:gd name="connsiteY22" fmla="*/ 2307651 h 4415690"/>
              <a:gd name="connsiteX23" fmla="*/ 9223341 w 9224097"/>
              <a:gd name="connsiteY23" fmla="*/ 4415690 h 4415690"/>
              <a:gd name="connsiteX24" fmla="*/ 1861 w 9224097"/>
              <a:gd name="connsiteY24" fmla="*/ 4365051 h 4415690"/>
              <a:gd name="connsiteX25" fmla="*/ 13597 w 9224097"/>
              <a:gd name="connsiteY25" fmla="*/ 3516564 h 4415690"/>
              <a:gd name="connsiteX0" fmla="*/ 13597 w 9224097"/>
              <a:gd name="connsiteY0" fmla="*/ 3516564 h 4415690"/>
              <a:gd name="connsiteX1" fmla="*/ 722995 w 9224097"/>
              <a:gd name="connsiteY1" fmla="*/ 3461173 h 4415690"/>
              <a:gd name="connsiteX2" fmla="*/ 1130512 w 9224097"/>
              <a:gd name="connsiteY2" fmla="*/ 3083026 h 4415690"/>
              <a:gd name="connsiteX3" fmla="*/ 1398973 w 9224097"/>
              <a:gd name="connsiteY3" fmla="*/ 2542628 h 4415690"/>
              <a:gd name="connsiteX4" fmla="*/ 1611587 w 9224097"/>
              <a:gd name="connsiteY4" fmla="*/ 2164776 h 4415690"/>
              <a:gd name="connsiteX5" fmla="*/ 1821137 w 9224097"/>
              <a:gd name="connsiteY5" fmla="*/ 2002851 h 4415690"/>
              <a:gd name="connsiteX6" fmla="*/ 2383112 w 9224097"/>
              <a:gd name="connsiteY6" fmla="*/ 1907601 h 4415690"/>
              <a:gd name="connsiteX7" fmla="*/ 2954612 w 9224097"/>
              <a:gd name="connsiteY7" fmla="*/ 1821876 h 4415690"/>
              <a:gd name="connsiteX8" fmla="*/ 3535637 w 9224097"/>
              <a:gd name="connsiteY8" fmla="*/ 1764726 h 4415690"/>
              <a:gd name="connsiteX9" fmla="*/ 3852520 w 9224097"/>
              <a:gd name="connsiteY9" fmla="*/ 1717101 h 4415690"/>
              <a:gd name="connsiteX10" fmla="*/ 3995396 w 9224097"/>
              <a:gd name="connsiteY10" fmla="*/ 1812351 h 4415690"/>
              <a:gd name="connsiteX11" fmla="*/ 4555949 w 9224097"/>
              <a:gd name="connsiteY11" fmla="*/ 1815052 h 4415690"/>
              <a:gd name="connsiteX12" fmla="*/ 4667406 w 9224097"/>
              <a:gd name="connsiteY12" fmla="*/ 1695350 h 4415690"/>
              <a:gd name="connsiteX13" fmla="*/ 5154887 w 9224097"/>
              <a:gd name="connsiteY13" fmla="*/ 1650426 h 4415690"/>
              <a:gd name="connsiteX14" fmla="*/ 6078812 w 9224097"/>
              <a:gd name="connsiteY14" fmla="*/ 1631376 h 4415690"/>
              <a:gd name="connsiteX15" fmla="*/ 6850337 w 9224097"/>
              <a:gd name="connsiteY15" fmla="*/ 1640901 h 4415690"/>
              <a:gd name="connsiteX16" fmla="*/ 7088462 w 9224097"/>
              <a:gd name="connsiteY16" fmla="*/ 1526601 h 4415690"/>
              <a:gd name="connsiteX17" fmla="*/ 7517087 w 9224097"/>
              <a:gd name="connsiteY17" fmla="*/ 1145601 h 4415690"/>
              <a:gd name="connsiteX18" fmla="*/ 7869512 w 9224097"/>
              <a:gd name="connsiteY18" fmla="*/ 640776 h 4415690"/>
              <a:gd name="connsiteX19" fmla="*/ 8126687 w 9224097"/>
              <a:gd name="connsiteY19" fmla="*/ 335976 h 4415690"/>
              <a:gd name="connsiteX20" fmla="*/ 8650562 w 9224097"/>
              <a:gd name="connsiteY20" fmla="*/ 40701 h 4415690"/>
              <a:gd name="connsiteX21" fmla="*/ 9193487 w 9224097"/>
              <a:gd name="connsiteY21" fmla="*/ 2601 h 4415690"/>
              <a:gd name="connsiteX22" fmla="*/ 9203012 w 9224097"/>
              <a:gd name="connsiteY22" fmla="*/ 2307651 h 4415690"/>
              <a:gd name="connsiteX23" fmla="*/ 9223341 w 9224097"/>
              <a:gd name="connsiteY23" fmla="*/ 4415690 h 4415690"/>
              <a:gd name="connsiteX24" fmla="*/ 1861 w 9224097"/>
              <a:gd name="connsiteY24" fmla="*/ 4365051 h 4415690"/>
              <a:gd name="connsiteX25" fmla="*/ 13597 w 9224097"/>
              <a:gd name="connsiteY25" fmla="*/ 3516564 h 44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24097" h="4415690">
                <a:moveTo>
                  <a:pt x="13597" y="3516564"/>
                </a:moveTo>
                <a:cubicBezTo>
                  <a:pt x="193527" y="3543921"/>
                  <a:pt x="536842" y="3533429"/>
                  <a:pt x="722995" y="3461173"/>
                </a:cubicBezTo>
                <a:cubicBezTo>
                  <a:pt x="909148" y="3388917"/>
                  <a:pt x="1017849" y="3236117"/>
                  <a:pt x="1130512" y="3083026"/>
                </a:cubicBezTo>
                <a:cubicBezTo>
                  <a:pt x="1243175" y="2929935"/>
                  <a:pt x="1318794" y="2695670"/>
                  <a:pt x="1398973" y="2542628"/>
                </a:cubicBezTo>
                <a:cubicBezTo>
                  <a:pt x="1479152" y="2389586"/>
                  <a:pt x="1541226" y="2254739"/>
                  <a:pt x="1611587" y="2164776"/>
                </a:cubicBezTo>
                <a:cubicBezTo>
                  <a:pt x="1681948" y="2074813"/>
                  <a:pt x="1692550" y="2045713"/>
                  <a:pt x="1821137" y="2002851"/>
                </a:cubicBezTo>
                <a:cubicBezTo>
                  <a:pt x="1949725" y="1959988"/>
                  <a:pt x="2383112" y="1907601"/>
                  <a:pt x="2383112" y="1907601"/>
                </a:cubicBezTo>
                <a:cubicBezTo>
                  <a:pt x="2572025" y="1877438"/>
                  <a:pt x="2762524" y="1845689"/>
                  <a:pt x="2954612" y="1821876"/>
                </a:cubicBezTo>
                <a:cubicBezTo>
                  <a:pt x="3146700" y="1798063"/>
                  <a:pt x="3385986" y="1782188"/>
                  <a:pt x="3535637" y="1764726"/>
                </a:cubicBezTo>
                <a:cubicBezTo>
                  <a:pt x="3685288" y="1747264"/>
                  <a:pt x="3775894" y="1709164"/>
                  <a:pt x="3852520" y="1717101"/>
                </a:cubicBezTo>
                <a:cubicBezTo>
                  <a:pt x="3929146" y="1725038"/>
                  <a:pt x="3878158" y="1796026"/>
                  <a:pt x="3995396" y="1812351"/>
                </a:cubicBezTo>
                <a:cubicBezTo>
                  <a:pt x="4112634" y="1828676"/>
                  <a:pt x="4443947" y="1834552"/>
                  <a:pt x="4555949" y="1815052"/>
                </a:cubicBezTo>
                <a:cubicBezTo>
                  <a:pt x="4667951" y="1795552"/>
                  <a:pt x="4567583" y="1722788"/>
                  <a:pt x="4667406" y="1695350"/>
                </a:cubicBezTo>
                <a:cubicBezTo>
                  <a:pt x="4767229" y="1667912"/>
                  <a:pt x="4919653" y="1661088"/>
                  <a:pt x="5154887" y="1650426"/>
                </a:cubicBezTo>
                <a:cubicBezTo>
                  <a:pt x="5390121" y="1639764"/>
                  <a:pt x="6078812" y="1631376"/>
                  <a:pt x="6078812" y="1631376"/>
                </a:cubicBezTo>
                <a:cubicBezTo>
                  <a:pt x="6361387" y="1629788"/>
                  <a:pt x="6682062" y="1658363"/>
                  <a:pt x="6850337" y="1640901"/>
                </a:cubicBezTo>
                <a:cubicBezTo>
                  <a:pt x="7018612" y="1623438"/>
                  <a:pt x="6977337" y="1609151"/>
                  <a:pt x="7088462" y="1526601"/>
                </a:cubicBezTo>
                <a:cubicBezTo>
                  <a:pt x="7199587" y="1444051"/>
                  <a:pt x="7386912" y="1293238"/>
                  <a:pt x="7517087" y="1145601"/>
                </a:cubicBezTo>
                <a:cubicBezTo>
                  <a:pt x="7647262" y="997964"/>
                  <a:pt x="7767912" y="775714"/>
                  <a:pt x="7869512" y="640776"/>
                </a:cubicBezTo>
                <a:cubicBezTo>
                  <a:pt x="7971112" y="505839"/>
                  <a:pt x="7996512" y="435988"/>
                  <a:pt x="8126687" y="335976"/>
                </a:cubicBezTo>
                <a:cubicBezTo>
                  <a:pt x="8256862" y="235963"/>
                  <a:pt x="8472762" y="96264"/>
                  <a:pt x="8650562" y="40701"/>
                </a:cubicBezTo>
                <a:cubicBezTo>
                  <a:pt x="8828362" y="-14862"/>
                  <a:pt x="8860112" y="2601"/>
                  <a:pt x="9193487" y="2601"/>
                </a:cubicBezTo>
                <a:cubicBezTo>
                  <a:pt x="9203012" y="850326"/>
                  <a:pt x="9231587" y="953514"/>
                  <a:pt x="9203012" y="2307651"/>
                </a:cubicBezTo>
                <a:cubicBezTo>
                  <a:pt x="9193700" y="3101903"/>
                  <a:pt x="9229691" y="3485415"/>
                  <a:pt x="9223341" y="4415690"/>
                </a:cubicBezTo>
                <a:lnTo>
                  <a:pt x="1861" y="4365051"/>
                </a:lnTo>
                <a:cubicBezTo>
                  <a:pt x="-3000" y="3854314"/>
                  <a:pt x="1917" y="3752554"/>
                  <a:pt x="13597" y="3516564"/>
                </a:cubicBezTo>
                <a:close/>
              </a:path>
            </a:pathLst>
          </a:custGeom>
          <a:solidFill>
            <a:srgbClr val="C18243"/>
          </a:solidFill>
          <a:ln>
            <a:solidFill>
              <a:srgbClr val="8A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>
            <a:off x="-33083" y="4503826"/>
            <a:ext cx="9244634" cy="2371092"/>
          </a:xfrm>
          <a:custGeom>
            <a:avLst/>
            <a:gdLst>
              <a:gd name="connsiteX0" fmla="*/ 482085 w 10046022"/>
              <a:gd name="connsiteY0" fmla="*/ 1108148 h 3036979"/>
              <a:gd name="connsiteX1" fmla="*/ 863085 w 10046022"/>
              <a:gd name="connsiteY1" fmla="*/ 1165298 h 3036979"/>
              <a:gd name="connsiteX2" fmla="*/ 1415535 w 10046022"/>
              <a:gd name="connsiteY2" fmla="*/ 1079573 h 3036979"/>
              <a:gd name="connsiteX3" fmla="*/ 1691760 w 10046022"/>
              <a:gd name="connsiteY3" fmla="*/ 793823 h 3036979"/>
              <a:gd name="connsiteX4" fmla="*/ 1958460 w 10046022"/>
              <a:gd name="connsiteY4" fmla="*/ 374723 h 3036979"/>
              <a:gd name="connsiteX5" fmla="*/ 2053710 w 10046022"/>
              <a:gd name="connsiteY5" fmla="*/ 250898 h 3036979"/>
              <a:gd name="connsiteX6" fmla="*/ 2082285 w 10046022"/>
              <a:gd name="connsiteY6" fmla="*/ 250898 h 3036979"/>
              <a:gd name="connsiteX7" fmla="*/ 2272785 w 10046022"/>
              <a:gd name="connsiteY7" fmla="*/ 279473 h 3036979"/>
              <a:gd name="connsiteX8" fmla="*/ 3377685 w 10046022"/>
              <a:gd name="connsiteY8" fmla="*/ 279473 h 3036979"/>
              <a:gd name="connsiteX9" fmla="*/ 4815960 w 10046022"/>
              <a:gd name="connsiteY9" fmla="*/ 260423 h 3036979"/>
              <a:gd name="connsiteX10" fmla="*/ 6368535 w 10046022"/>
              <a:gd name="connsiteY10" fmla="*/ 241373 h 3036979"/>
              <a:gd name="connsiteX11" fmla="*/ 7787760 w 10046022"/>
              <a:gd name="connsiteY11" fmla="*/ 203273 h 3036979"/>
              <a:gd name="connsiteX12" fmla="*/ 8483085 w 10046022"/>
              <a:gd name="connsiteY12" fmla="*/ 117548 h 3036979"/>
              <a:gd name="connsiteX13" fmla="*/ 9826110 w 10046022"/>
              <a:gd name="connsiteY13" fmla="*/ 98498 h 3036979"/>
              <a:gd name="connsiteX14" fmla="*/ 9959460 w 10046022"/>
              <a:gd name="connsiteY14" fmla="*/ 108023 h 3036979"/>
              <a:gd name="connsiteX15" fmla="*/ 10026135 w 10046022"/>
              <a:gd name="connsiteY15" fmla="*/ 1517723 h 3036979"/>
              <a:gd name="connsiteX16" fmla="*/ 10016610 w 10046022"/>
              <a:gd name="connsiteY16" fmla="*/ 2794073 h 3036979"/>
              <a:gd name="connsiteX17" fmla="*/ 10045185 w 10046022"/>
              <a:gd name="connsiteY17" fmla="*/ 2889323 h 3036979"/>
              <a:gd name="connsiteX18" fmla="*/ 9978510 w 10046022"/>
              <a:gd name="connsiteY18" fmla="*/ 2908373 h 3036979"/>
              <a:gd name="connsiteX19" fmla="*/ 5301735 w 10046022"/>
              <a:gd name="connsiteY19" fmla="*/ 2946473 h 3036979"/>
              <a:gd name="connsiteX20" fmla="*/ 434460 w 10046022"/>
              <a:gd name="connsiteY20" fmla="*/ 2898848 h 3036979"/>
              <a:gd name="connsiteX21" fmla="*/ 243960 w 10046022"/>
              <a:gd name="connsiteY21" fmla="*/ 1260548 h 3036979"/>
              <a:gd name="connsiteX22" fmla="*/ 482085 w 10046022"/>
              <a:gd name="connsiteY22" fmla="*/ 1108148 h 3036979"/>
              <a:gd name="connsiteX0" fmla="*/ 482085 w 10046022"/>
              <a:gd name="connsiteY0" fmla="*/ 1108148 h 3036979"/>
              <a:gd name="connsiteX1" fmla="*/ 863085 w 10046022"/>
              <a:gd name="connsiteY1" fmla="*/ 1165298 h 3036979"/>
              <a:gd name="connsiteX2" fmla="*/ 1415535 w 10046022"/>
              <a:gd name="connsiteY2" fmla="*/ 1079573 h 3036979"/>
              <a:gd name="connsiteX3" fmla="*/ 1691760 w 10046022"/>
              <a:gd name="connsiteY3" fmla="*/ 793823 h 3036979"/>
              <a:gd name="connsiteX4" fmla="*/ 1958460 w 10046022"/>
              <a:gd name="connsiteY4" fmla="*/ 374723 h 3036979"/>
              <a:gd name="connsiteX5" fmla="*/ 2053710 w 10046022"/>
              <a:gd name="connsiteY5" fmla="*/ 250898 h 3036979"/>
              <a:gd name="connsiteX6" fmla="*/ 2082285 w 10046022"/>
              <a:gd name="connsiteY6" fmla="*/ 250898 h 3036979"/>
              <a:gd name="connsiteX7" fmla="*/ 2272785 w 10046022"/>
              <a:gd name="connsiteY7" fmla="*/ 279473 h 3036979"/>
              <a:gd name="connsiteX8" fmla="*/ 3377685 w 10046022"/>
              <a:gd name="connsiteY8" fmla="*/ 279473 h 3036979"/>
              <a:gd name="connsiteX9" fmla="*/ 4815960 w 10046022"/>
              <a:gd name="connsiteY9" fmla="*/ 260423 h 3036979"/>
              <a:gd name="connsiteX10" fmla="*/ 6368535 w 10046022"/>
              <a:gd name="connsiteY10" fmla="*/ 241373 h 3036979"/>
              <a:gd name="connsiteX11" fmla="*/ 7787760 w 10046022"/>
              <a:gd name="connsiteY11" fmla="*/ 203273 h 3036979"/>
              <a:gd name="connsiteX12" fmla="*/ 8483085 w 10046022"/>
              <a:gd name="connsiteY12" fmla="*/ 117548 h 3036979"/>
              <a:gd name="connsiteX13" fmla="*/ 9826110 w 10046022"/>
              <a:gd name="connsiteY13" fmla="*/ 98498 h 3036979"/>
              <a:gd name="connsiteX14" fmla="*/ 9959460 w 10046022"/>
              <a:gd name="connsiteY14" fmla="*/ 108023 h 3036979"/>
              <a:gd name="connsiteX15" fmla="*/ 10026135 w 10046022"/>
              <a:gd name="connsiteY15" fmla="*/ 1517723 h 3036979"/>
              <a:gd name="connsiteX16" fmla="*/ 10016610 w 10046022"/>
              <a:gd name="connsiteY16" fmla="*/ 2794073 h 3036979"/>
              <a:gd name="connsiteX17" fmla="*/ 10045185 w 10046022"/>
              <a:gd name="connsiteY17" fmla="*/ 2889323 h 3036979"/>
              <a:gd name="connsiteX18" fmla="*/ 9978510 w 10046022"/>
              <a:gd name="connsiteY18" fmla="*/ 2908373 h 3036979"/>
              <a:gd name="connsiteX19" fmla="*/ 5301735 w 10046022"/>
              <a:gd name="connsiteY19" fmla="*/ 2946473 h 3036979"/>
              <a:gd name="connsiteX20" fmla="*/ 434460 w 10046022"/>
              <a:gd name="connsiteY20" fmla="*/ 2898848 h 3036979"/>
              <a:gd name="connsiteX21" fmla="*/ 243960 w 10046022"/>
              <a:gd name="connsiteY21" fmla="*/ 1260548 h 3036979"/>
              <a:gd name="connsiteX22" fmla="*/ 482085 w 10046022"/>
              <a:gd name="connsiteY22" fmla="*/ 1108148 h 3036979"/>
              <a:gd name="connsiteX0" fmla="*/ 482085 w 10046022"/>
              <a:gd name="connsiteY0" fmla="*/ 1108148 h 3036979"/>
              <a:gd name="connsiteX1" fmla="*/ 863085 w 10046022"/>
              <a:gd name="connsiteY1" fmla="*/ 1165298 h 3036979"/>
              <a:gd name="connsiteX2" fmla="*/ 1415535 w 10046022"/>
              <a:gd name="connsiteY2" fmla="*/ 1079573 h 3036979"/>
              <a:gd name="connsiteX3" fmla="*/ 1691760 w 10046022"/>
              <a:gd name="connsiteY3" fmla="*/ 793823 h 3036979"/>
              <a:gd name="connsiteX4" fmla="*/ 1958460 w 10046022"/>
              <a:gd name="connsiteY4" fmla="*/ 374723 h 3036979"/>
              <a:gd name="connsiteX5" fmla="*/ 2053710 w 10046022"/>
              <a:gd name="connsiteY5" fmla="*/ 250898 h 3036979"/>
              <a:gd name="connsiteX6" fmla="*/ 2082285 w 10046022"/>
              <a:gd name="connsiteY6" fmla="*/ 250898 h 3036979"/>
              <a:gd name="connsiteX7" fmla="*/ 2272785 w 10046022"/>
              <a:gd name="connsiteY7" fmla="*/ 279473 h 3036979"/>
              <a:gd name="connsiteX8" fmla="*/ 3377685 w 10046022"/>
              <a:gd name="connsiteY8" fmla="*/ 279473 h 3036979"/>
              <a:gd name="connsiteX9" fmla="*/ 4815960 w 10046022"/>
              <a:gd name="connsiteY9" fmla="*/ 260423 h 3036979"/>
              <a:gd name="connsiteX10" fmla="*/ 6368535 w 10046022"/>
              <a:gd name="connsiteY10" fmla="*/ 241373 h 3036979"/>
              <a:gd name="connsiteX11" fmla="*/ 7787760 w 10046022"/>
              <a:gd name="connsiteY11" fmla="*/ 203273 h 3036979"/>
              <a:gd name="connsiteX12" fmla="*/ 8483085 w 10046022"/>
              <a:gd name="connsiteY12" fmla="*/ 117548 h 3036979"/>
              <a:gd name="connsiteX13" fmla="*/ 9826110 w 10046022"/>
              <a:gd name="connsiteY13" fmla="*/ 98498 h 3036979"/>
              <a:gd name="connsiteX14" fmla="*/ 9959460 w 10046022"/>
              <a:gd name="connsiteY14" fmla="*/ 108023 h 3036979"/>
              <a:gd name="connsiteX15" fmla="*/ 10026135 w 10046022"/>
              <a:gd name="connsiteY15" fmla="*/ 1517723 h 3036979"/>
              <a:gd name="connsiteX16" fmla="*/ 10016610 w 10046022"/>
              <a:gd name="connsiteY16" fmla="*/ 2794073 h 3036979"/>
              <a:gd name="connsiteX17" fmla="*/ 10045185 w 10046022"/>
              <a:gd name="connsiteY17" fmla="*/ 2889323 h 3036979"/>
              <a:gd name="connsiteX18" fmla="*/ 9978510 w 10046022"/>
              <a:gd name="connsiteY18" fmla="*/ 2908373 h 3036979"/>
              <a:gd name="connsiteX19" fmla="*/ 5301735 w 10046022"/>
              <a:gd name="connsiteY19" fmla="*/ 2946473 h 3036979"/>
              <a:gd name="connsiteX20" fmla="*/ 434460 w 10046022"/>
              <a:gd name="connsiteY20" fmla="*/ 2898848 h 3036979"/>
              <a:gd name="connsiteX21" fmla="*/ 243960 w 10046022"/>
              <a:gd name="connsiteY21" fmla="*/ 1260548 h 3036979"/>
              <a:gd name="connsiteX22" fmla="*/ 482085 w 10046022"/>
              <a:gd name="connsiteY22" fmla="*/ 1108148 h 3036979"/>
              <a:gd name="connsiteX0" fmla="*/ 482085 w 10046022"/>
              <a:gd name="connsiteY0" fmla="*/ 1108148 h 3036979"/>
              <a:gd name="connsiteX1" fmla="*/ 863085 w 10046022"/>
              <a:gd name="connsiteY1" fmla="*/ 1165298 h 3036979"/>
              <a:gd name="connsiteX2" fmla="*/ 1415535 w 10046022"/>
              <a:gd name="connsiteY2" fmla="*/ 1079573 h 3036979"/>
              <a:gd name="connsiteX3" fmla="*/ 1691760 w 10046022"/>
              <a:gd name="connsiteY3" fmla="*/ 793823 h 3036979"/>
              <a:gd name="connsiteX4" fmla="*/ 1958460 w 10046022"/>
              <a:gd name="connsiteY4" fmla="*/ 374723 h 3036979"/>
              <a:gd name="connsiteX5" fmla="*/ 2053710 w 10046022"/>
              <a:gd name="connsiteY5" fmla="*/ 250898 h 3036979"/>
              <a:gd name="connsiteX6" fmla="*/ 2082285 w 10046022"/>
              <a:gd name="connsiteY6" fmla="*/ 250898 h 3036979"/>
              <a:gd name="connsiteX7" fmla="*/ 2272785 w 10046022"/>
              <a:gd name="connsiteY7" fmla="*/ 279473 h 3036979"/>
              <a:gd name="connsiteX8" fmla="*/ 3377685 w 10046022"/>
              <a:gd name="connsiteY8" fmla="*/ 279473 h 3036979"/>
              <a:gd name="connsiteX9" fmla="*/ 4815960 w 10046022"/>
              <a:gd name="connsiteY9" fmla="*/ 260423 h 3036979"/>
              <a:gd name="connsiteX10" fmla="*/ 6368535 w 10046022"/>
              <a:gd name="connsiteY10" fmla="*/ 241373 h 3036979"/>
              <a:gd name="connsiteX11" fmla="*/ 7787760 w 10046022"/>
              <a:gd name="connsiteY11" fmla="*/ 203273 h 3036979"/>
              <a:gd name="connsiteX12" fmla="*/ 8483085 w 10046022"/>
              <a:gd name="connsiteY12" fmla="*/ 117548 h 3036979"/>
              <a:gd name="connsiteX13" fmla="*/ 9826110 w 10046022"/>
              <a:gd name="connsiteY13" fmla="*/ 98498 h 3036979"/>
              <a:gd name="connsiteX14" fmla="*/ 9959460 w 10046022"/>
              <a:gd name="connsiteY14" fmla="*/ 108023 h 3036979"/>
              <a:gd name="connsiteX15" fmla="*/ 10026135 w 10046022"/>
              <a:gd name="connsiteY15" fmla="*/ 1517723 h 3036979"/>
              <a:gd name="connsiteX16" fmla="*/ 10016610 w 10046022"/>
              <a:gd name="connsiteY16" fmla="*/ 2794073 h 3036979"/>
              <a:gd name="connsiteX17" fmla="*/ 10045185 w 10046022"/>
              <a:gd name="connsiteY17" fmla="*/ 2889323 h 3036979"/>
              <a:gd name="connsiteX18" fmla="*/ 9978510 w 10046022"/>
              <a:gd name="connsiteY18" fmla="*/ 2908373 h 3036979"/>
              <a:gd name="connsiteX19" fmla="*/ 5301735 w 10046022"/>
              <a:gd name="connsiteY19" fmla="*/ 2946473 h 3036979"/>
              <a:gd name="connsiteX20" fmla="*/ 434460 w 10046022"/>
              <a:gd name="connsiteY20" fmla="*/ 2898848 h 3036979"/>
              <a:gd name="connsiteX21" fmla="*/ 243960 w 10046022"/>
              <a:gd name="connsiteY21" fmla="*/ 1260548 h 3036979"/>
              <a:gd name="connsiteX22" fmla="*/ 482085 w 10046022"/>
              <a:gd name="connsiteY22" fmla="*/ 1108148 h 3036979"/>
              <a:gd name="connsiteX0" fmla="*/ 408171 w 9972108"/>
              <a:gd name="connsiteY0" fmla="*/ 1108148 h 3036979"/>
              <a:gd name="connsiteX1" fmla="*/ 789171 w 9972108"/>
              <a:gd name="connsiteY1" fmla="*/ 1165298 h 3036979"/>
              <a:gd name="connsiteX2" fmla="*/ 1341621 w 9972108"/>
              <a:gd name="connsiteY2" fmla="*/ 1079573 h 3036979"/>
              <a:gd name="connsiteX3" fmla="*/ 1617846 w 9972108"/>
              <a:gd name="connsiteY3" fmla="*/ 793823 h 3036979"/>
              <a:gd name="connsiteX4" fmla="*/ 1884546 w 9972108"/>
              <a:gd name="connsiteY4" fmla="*/ 374723 h 3036979"/>
              <a:gd name="connsiteX5" fmla="*/ 1979796 w 9972108"/>
              <a:gd name="connsiteY5" fmla="*/ 250898 h 3036979"/>
              <a:gd name="connsiteX6" fmla="*/ 2008371 w 9972108"/>
              <a:gd name="connsiteY6" fmla="*/ 250898 h 3036979"/>
              <a:gd name="connsiteX7" fmla="*/ 2198871 w 9972108"/>
              <a:gd name="connsiteY7" fmla="*/ 279473 h 3036979"/>
              <a:gd name="connsiteX8" fmla="*/ 3303771 w 9972108"/>
              <a:gd name="connsiteY8" fmla="*/ 279473 h 3036979"/>
              <a:gd name="connsiteX9" fmla="*/ 4742046 w 9972108"/>
              <a:gd name="connsiteY9" fmla="*/ 260423 h 3036979"/>
              <a:gd name="connsiteX10" fmla="*/ 6294621 w 9972108"/>
              <a:gd name="connsiteY10" fmla="*/ 241373 h 3036979"/>
              <a:gd name="connsiteX11" fmla="*/ 7713846 w 9972108"/>
              <a:gd name="connsiteY11" fmla="*/ 203273 h 3036979"/>
              <a:gd name="connsiteX12" fmla="*/ 8409171 w 9972108"/>
              <a:gd name="connsiteY12" fmla="*/ 117548 h 3036979"/>
              <a:gd name="connsiteX13" fmla="*/ 9752196 w 9972108"/>
              <a:gd name="connsiteY13" fmla="*/ 98498 h 3036979"/>
              <a:gd name="connsiteX14" fmla="*/ 9885546 w 9972108"/>
              <a:gd name="connsiteY14" fmla="*/ 108023 h 3036979"/>
              <a:gd name="connsiteX15" fmla="*/ 9952221 w 9972108"/>
              <a:gd name="connsiteY15" fmla="*/ 1517723 h 3036979"/>
              <a:gd name="connsiteX16" fmla="*/ 9942696 w 9972108"/>
              <a:gd name="connsiteY16" fmla="*/ 2794073 h 3036979"/>
              <a:gd name="connsiteX17" fmla="*/ 9971271 w 9972108"/>
              <a:gd name="connsiteY17" fmla="*/ 2889323 h 3036979"/>
              <a:gd name="connsiteX18" fmla="*/ 9904596 w 9972108"/>
              <a:gd name="connsiteY18" fmla="*/ 2908373 h 3036979"/>
              <a:gd name="connsiteX19" fmla="*/ 5227821 w 9972108"/>
              <a:gd name="connsiteY19" fmla="*/ 2946473 h 3036979"/>
              <a:gd name="connsiteX20" fmla="*/ 360546 w 9972108"/>
              <a:gd name="connsiteY20" fmla="*/ 2898848 h 3036979"/>
              <a:gd name="connsiteX21" fmla="*/ 408171 w 9972108"/>
              <a:gd name="connsiteY21" fmla="*/ 1108148 h 3036979"/>
              <a:gd name="connsiteX0" fmla="*/ 408171 w 9972108"/>
              <a:gd name="connsiteY0" fmla="*/ 1108148 h 3036979"/>
              <a:gd name="connsiteX1" fmla="*/ 789171 w 9972108"/>
              <a:gd name="connsiteY1" fmla="*/ 1165298 h 3036979"/>
              <a:gd name="connsiteX2" fmla="*/ 1341621 w 9972108"/>
              <a:gd name="connsiteY2" fmla="*/ 1079573 h 3036979"/>
              <a:gd name="connsiteX3" fmla="*/ 1617846 w 9972108"/>
              <a:gd name="connsiteY3" fmla="*/ 793823 h 3036979"/>
              <a:gd name="connsiteX4" fmla="*/ 1884546 w 9972108"/>
              <a:gd name="connsiteY4" fmla="*/ 374723 h 3036979"/>
              <a:gd name="connsiteX5" fmla="*/ 1979796 w 9972108"/>
              <a:gd name="connsiteY5" fmla="*/ 250898 h 3036979"/>
              <a:gd name="connsiteX6" fmla="*/ 2008371 w 9972108"/>
              <a:gd name="connsiteY6" fmla="*/ 250898 h 3036979"/>
              <a:gd name="connsiteX7" fmla="*/ 2198871 w 9972108"/>
              <a:gd name="connsiteY7" fmla="*/ 279473 h 3036979"/>
              <a:gd name="connsiteX8" fmla="*/ 3303771 w 9972108"/>
              <a:gd name="connsiteY8" fmla="*/ 279473 h 3036979"/>
              <a:gd name="connsiteX9" fmla="*/ 4742046 w 9972108"/>
              <a:gd name="connsiteY9" fmla="*/ 260423 h 3036979"/>
              <a:gd name="connsiteX10" fmla="*/ 6294621 w 9972108"/>
              <a:gd name="connsiteY10" fmla="*/ 241373 h 3036979"/>
              <a:gd name="connsiteX11" fmla="*/ 7713846 w 9972108"/>
              <a:gd name="connsiteY11" fmla="*/ 203273 h 3036979"/>
              <a:gd name="connsiteX12" fmla="*/ 8409171 w 9972108"/>
              <a:gd name="connsiteY12" fmla="*/ 117548 h 3036979"/>
              <a:gd name="connsiteX13" fmla="*/ 9752196 w 9972108"/>
              <a:gd name="connsiteY13" fmla="*/ 98498 h 3036979"/>
              <a:gd name="connsiteX14" fmla="*/ 9885546 w 9972108"/>
              <a:gd name="connsiteY14" fmla="*/ 108023 h 3036979"/>
              <a:gd name="connsiteX15" fmla="*/ 9952221 w 9972108"/>
              <a:gd name="connsiteY15" fmla="*/ 1517723 h 3036979"/>
              <a:gd name="connsiteX16" fmla="*/ 9942696 w 9972108"/>
              <a:gd name="connsiteY16" fmla="*/ 2794073 h 3036979"/>
              <a:gd name="connsiteX17" fmla="*/ 9971271 w 9972108"/>
              <a:gd name="connsiteY17" fmla="*/ 2889323 h 3036979"/>
              <a:gd name="connsiteX18" fmla="*/ 9904596 w 9972108"/>
              <a:gd name="connsiteY18" fmla="*/ 2908373 h 3036979"/>
              <a:gd name="connsiteX19" fmla="*/ 5227821 w 9972108"/>
              <a:gd name="connsiteY19" fmla="*/ 2946473 h 3036979"/>
              <a:gd name="connsiteX20" fmla="*/ 360546 w 9972108"/>
              <a:gd name="connsiteY20" fmla="*/ 2898848 h 3036979"/>
              <a:gd name="connsiteX21" fmla="*/ 408171 w 9972108"/>
              <a:gd name="connsiteY21" fmla="*/ 1108148 h 3036979"/>
              <a:gd name="connsiteX0" fmla="*/ 408171 w 9972108"/>
              <a:gd name="connsiteY0" fmla="*/ 1108148 h 3036979"/>
              <a:gd name="connsiteX1" fmla="*/ 789171 w 9972108"/>
              <a:gd name="connsiteY1" fmla="*/ 1165298 h 3036979"/>
              <a:gd name="connsiteX2" fmla="*/ 1341621 w 9972108"/>
              <a:gd name="connsiteY2" fmla="*/ 1079573 h 3036979"/>
              <a:gd name="connsiteX3" fmla="*/ 1617846 w 9972108"/>
              <a:gd name="connsiteY3" fmla="*/ 793823 h 3036979"/>
              <a:gd name="connsiteX4" fmla="*/ 1884546 w 9972108"/>
              <a:gd name="connsiteY4" fmla="*/ 374723 h 3036979"/>
              <a:gd name="connsiteX5" fmla="*/ 1979796 w 9972108"/>
              <a:gd name="connsiteY5" fmla="*/ 250898 h 3036979"/>
              <a:gd name="connsiteX6" fmla="*/ 2008371 w 9972108"/>
              <a:gd name="connsiteY6" fmla="*/ 250898 h 3036979"/>
              <a:gd name="connsiteX7" fmla="*/ 2198871 w 9972108"/>
              <a:gd name="connsiteY7" fmla="*/ 279473 h 3036979"/>
              <a:gd name="connsiteX8" fmla="*/ 3303771 w 9972108"/>
              <a:gd name="connsiteY8" fmla="*/ 279473 h 3036979"/>
              <a:gd name="connsiteX9" fmla="*/ 4742046 w 9972108"/>
              <a:gd name="connsiteY9" fmla="*/ 260423 h 3036979"/>
              <a:gd name="connsiteX10" fmla="*/ 6294621 w 9972108"/>
              <a:gd name="connsiteY10" fmla="*/ 241373 h 3036979"/>
              <a:gd name="connsiteX11" fmla="*/ 7713846 w 9972108"/>
              <a:gd name="connsiteY11" fmla="*/ 203273 h 3036979"/>
              <a:gd name="connsiteX12" fmla="*/ 8409171 w 9972108"/>
              <a:gd name="connsiteY12" fmla="*/ 117548 h 3036979"/>
              <a:gd name="connsiteX13" fmla="*/ 9752196 w 9972108"/>
              <a:gd name="connsiteY13" fmla="*/ 98498 h 3036979"/>
              <a:gd name="connsiteX14" fmla="*/ 9885546 w 9972108"/>
              <a:gd name="connsiteY14" fmla="*/ 108023 h 3036979"/>
              <a:gd name="connsiteX15" fmla="*/ 9952221 w 9972108"/>
              <a:gd name="connsiteY15" fmla="*/ 1517723 h 3036979"/>
              <a:gd name="connsiteX16" fmla="*/ 9942696 w 9972108"/>
              <a:gd name="connsiteY16" fmla="*/ 2794073 h 3036979"/>
              <a:gd name="connsiteX17" fmla="*/ 9971271 w 9972108"/>
              <a:gd name="connsiteY17" fmla="*/ 2889323 h 3036979"/>
              <a:gd name="connsiteX18" fmla="*/ 9904596 w 9972108"/>
              <a:gd name="connsiteY18" fmla="*/ 2908373 h 3036979"/>
              <a:gd name="connsiteX19" fmla="*/ 5227821 w 9972108"/>
              <a:gd name="connsiteY19" fmla="*/ 2946473 h 3036979"/>
              <a:gd name="connsiteX20" fmla="*/ 360546 w 9972108"/>
              <a:gd name="connsiteY20" fmla="*/ 2898848 h 3036979"/>
              <a:gd name="connsiteX21" fmla="*/ 408171 w 9972108"/>
              <a:gd name="connsiteY21" fmla="*/ 1108148 h 3036979"/>
              <a:gd name="connsiteX0" fmla="*/ 393871 w 9957808"/>
              <a:gd name="connsiteY0" fmla="*/ 1108148 h 3036979"/>
              <a:gd name="connsiteX1" fmla="*/ 774871 w 9957808"/>
              <a:gd name="connsiteY1" fmla="*/ 1165298 h 3036979"/>
              <a:gd name="connsiteX2" fmla="*/ 1327321 w 9957808"/>
              <a:gd name="connsiteY2" fmla="*/ 1079573 h 3036979"/>
              <a:gd name="connsiteX3" fmla="*/ 1603546 w 9957808"/>
              <a:gd name="connsiteY3" fmla="*/ 793823 h 3036979"/>
              <a:gd name="connsiteX4" fmla="*/ 1870246 w 9957808"/>
              <a:gd name="connsiteY4" fmla="*/ 374723 h 3036979"/>
              <a:gd name="connsiteX5" fmla="*/ 1965496 w 9957808"/>
              <a:gd name="connsiteY5" fmla="*/ 250898 h 3036979"/>
              <a:gd name="connsiteX6" fmla="*/ 1994071 w 9957808"/>
              <a:gd name="connsiteY6" fmla="*/ 250898 h 3036979"/>
              <a:gd name="connsiteX7" fmla="*/ 2184571 w 9957808"/>
              <a:gd name="connsiteY7" fmla="*/ 279473 h 3036979"/>
              <a:gd name="connsiteX8" fmla="*/ 3289471 w 9957808"/>
              <a:gd name="connsiteY8" fmla="*/ 279473 h 3036979"/>
              <a:gd name="connsiteX9" fmla="*/ 4727746 w 9957808"/>
              <a:gd name="connsiteY9" fmla="*/ 260423 h 3036979"/>
              <a:gd name="connsiteX10" fmla="*/ 6280321 w 9957808"/>
              <a:gd name="connsiteY10" fmla="*/ 241373 h 3036979"/>
              <a:gd name="connsiteX11" fmla="*/ 7699546 w 9957808"/>
              <a:gd name="connsiteY11" fmla="*/ 203273 h 3036979"/>
              <a:gd name="connsiteX12" fmla="*/ 8394871 w 9957808"/>
              <a:gd name="connsiteY12" fmla="*/ 117548 h 3036979"/>
              <a:gd name="connsiteX13" fmla="*/ 9737896 w 9957808"/>
              <a:gd name="connsiteY13" fmla="*/ 98498 h 3036979"/>
              <a:gd name="connsiteX14" fmla="*/ 9871246 w 9957808"/>
              <a:gd name="connsiteY14" fmla="*/ 108023 h 3036979"/>
              <a:gd name="connsiteX15" fmla="*/ 9937921 w 9957808"/>
              <a:gd name="connsiteY15" fmla="*/ 1517723 h 3036979"/>
              <a:gd name="connsiteX16" fmla="*/ 9928396 w 9957808"/>
              <a:gd name="connsiteY16" fmla="*/ 2794073 h 3036979"/>
              <a:gd name="connsiteX17" fmla="*/ 9956971 w 9957808"/>
              <a:gd name="connsiteY17" fmla="*/ 2889323 h 3036979"/>
              <a:gd name="connsiteX18" fmla="*/ 9890296 w 9957808"/>
              <a:gd name="connsiteY18" fmla="*/ 2908373 h 3036979"/>
              <a:gd name="connsiteX19" fmla="*/ 5213521 w 9957808"/>
              <a:gd name="connsiteY19" fmla="*/ 2946473 h 3036979"/>
              <a:gd name="connsiteX20" fmla="*/ 346246 w 9957808"/>
              <a:gd name="connsiteY20" fmla="*/ 2898848 h 3036979"/>
              <a:gd name="connsiteX21" fmla="*/ 393871 w 9957808"/>
              <a:gd name="connsiteY21" fmla="*/ 1108148 h 3036979"/>
              <a:gd name="connsiteX0" fmla="*/ 393871 w 9957808"/>
              <a:gd name="connsiteY0" fmla="*/ 1108148 h 2946473"/>
              <a:gd name="connsiteX1" fmla="*/ 774871 w 9957808"/>
              <a:gd name="connsiteY1" fmla="*/ 1165298 h 2946473"/>
              <a:gd name="connsiteX2" fmla="*/ 1327321 w 9957808"/>
              <a:gd name="connsiteY2" fmla="*/ 1079573 h 2946473"/>
              <a:gd name="connsiteX3" fmla="*/ 1603546 w 9957808"/>
              <a:gd name="connsiteY3" fmla="*/ 793823 h 2946473"/>
              <a:gd name="connsiteX4" fmla="*/ 1870246 w 9957808"/>
              <a:gd name="connsiteY4" fmla="*/ 374723 h 2946473"/>
              <a:gd name="connsiteX5" fmla="*/ 1965496 w 9957808"/>
              <a:gd name="connsiteY5" fmla="*/ 250898 h 2946473"/>
              <a:gd name="connsiteX6" fmla="*/ 1994071 w 9957808"/>
              <a:gd name="connsiteY6" fmla="*/ 250898 h 2946473"/>
              <a:gd name="connsiteX7" fmla="*/ 2184571 w 9957808"/>
              <a:gd name="connsiteY7" fmla="*/ 279473 h 2946473"/>
              <a:gd name="connsiteX8" fmla="*/ 3289471 w 9957808"/>
              <a:gd name="connsiteY8" fmla="*/ 279473 h 2946473"/>
              <a:gd name="connsiteX9" fmla="*/ 4727746 w 9957808"/>
              <a:gd name="connsiteY9" fmla="*/ 260423 h 2946473"/>
              <a:gd name="connsiteX10" fmla="*/ 6280321 w 9957808"/>
              <a:gd name="connsiteY10" fmla="*/ 241373 h 2946473"/>
              <a:gd name="connsiteX11" fmla="*/ 7699546 w 9957808"/>
              <a:gd name="connsiteY11" fmla="*/ 203273 h 2946473"/>
              <a:gd name="connsiteX12" fmla="*/ 8394871 w 9957808"/>
              <a:gd name="connsiteY12" fmla="*/ 117548 h 2946473"/>
              <a:gd name="connsiteX13" fmla="*/ 9737896 w 9957808"/>
              <a:gd name="connsiteY13" fmla="*/ 98498 h 2946473"/>
              <a:gd name="connsiteX14" fmla="*/ 9871246 w 9957808"/>
              <a:gd name="connsiteY14" fmla="*/ 108023 h 2946473"/>
              <a:gd name="connsiteX15" fmla="*/ 9937921 w 9957808"/>
              <a:gd name="connsiteY15" fmla="*/ 1517723 h 2946473"/>
              <a:gd name="connsiteX16" fmla="*/ 9928396 w 9957808"/>
              <a:gd name="connsiteY16" fmla="*/ 2794073 h 2946473"/>
              <a:gd name="connsiteX17" fmla="*/ 9956971 w 9957808"/>
              <a:gd name="connsiteY17" fmla="*/ 2889323 h 2946473"/>
              <a:gd name="connsiteX18" fmla="*/ 9890296 w 9957808"/>
              <a:gd name="connsiteY18" fmla="*/ 2908373 h 2946473"/>
              <a:gd name="connsiteX19" fmla="*/ 5213521 w 9957808"/>
              <a:gd name="connsiteY19" fmla="*/ 2946473 h 2946473"/>
              <a:gd name="connsiteX20" fmla="*/ 346246 w 9957808"/>
              <a:gd name="connsiteY20" fmla="*/ 2898848 h 2946473"/>
              <a:gd name="connsiteX21" fmla="*/ 393871 w 9957808"/>
              <a:gd name="connsiteY21" fmla="*/ 1108148 h 2946473"/>
              <a:gd name="connsiteX0" fmla="*/ 47625 w 9611562"/>
              <a:gd name="connsiteY0" fmla="*/ 1108148 h 2946473"/>
              <a:gd name="connsiteX1" fmla="*/ 428625 w 9611562"/>
              <a:gd name="connsiteY1" fmla="*/ 1165298 h 2946473"/>
              <a:gd name="connsiteX2" fmla="*/ 981075 w 9611562"/>
              <a:gd name="connsiteY2" fmla="*/ 1079573 h 2946473"/>
              <a:gd name="connsiteX3" fmla="*/ 1257300 w 9611562"/>
              <a:gd name="connsiteY3" fmla="*/ 793823 h 2946473"/>
              <a:gd name="connsiteX4" fmla="*/ 1524000 w 9611562"/>
              <a:gd name="connsiteY4" fmla="*/ 374723 h 2946473"/>
              <a:gd name="connsiteX5" fmla="*/ 1619250 w 9611562"/>
              <a:gd name="connsiteY5" fmla="*/ 250898 h 2946473"/>
              <a:gd name="connsiteX6" fmla="*/ 1647825 w 9611562"/>
              <a:gd name="connsiteY6" fmla="*/ 250898 h 2946473"/>
              <a:gd name="connsiteX7" fmla="*/ 1838325 w 9611562"/>
              <a:gd name="connsiteY7" fmla="*/ 279473 h 2946473"/>
              <a:gd name="connsiteX8" fmla="*/ 2943225 w 9611562"/>
              <a:gd name="connsiteY8" fmla="*/ 279473 h 2946473"/>
              <a:gd name="connsiteX9" fmla="*/ 4381500 w 9611562"/>
              <a:gd name="connsiteY9" fmla="*/ 260423 h 2946473"/>
              <a:gd name="connsiteX10" fmla="*/ 5934075 w 9611562"/>
              <a:gd name="connsiteY10" fmla="*/ 241373 h 2946473"/>
              <a:gd name="connsiteX11" fmla="*/ 7353300 w 9611562"/>
              <a:gd name="connsiteY11" fmla="*/ 203273 h 2946473"/>
              <a:gd name="connsiteX12" fmla="*/ 8048625 w 9611562"/>
              <a:gd name="connsiteY12" fmla="*/ 117548 h 2946473"/>
              <a:gd name="connsiteX13" fmla="*/ 9391650 w 9611562"/>
              <a:gd name="connsiteY13" fmla="*/ 98498 h 2946473"/>
              <a:gd name="connsiteX14" fmla="*/ 9525000 w 9611562"/>
              <a:gd name="connsiteY14" fmla="*/ 108023 h 2946473"/>
              <a:gd name="connsiteX15" fmla="*/ 9591675 w 9611562"/>
              <a:gd name="connsiteY15" fmla="*/ 1517723 h 2946473"/>
              <a:gd name="connsiteX16" fmla="*/ 9582150 w 9611562"/>
              <a:gd name="connsiteY16" fmla="*/ 2794073 h 2946473"/>
              <a:gd name="connsiteX17" fmla="*/ 9610725 w 9611562"/>
              <a:gd name="connsiteY17" fmla="*/ 2889323 h 2946473"/>
              <a:gd name="connsiteX18" fmla="*/ 9544050 w 9611562"/>
              <a:gd name="connsiteY18" fmla="*/ 2908373 h 2946473"/>
              <a:gd name="connsiteX19" fmla="*/ 4867275 w 9611562"/>
              <a:gd name="connsiteY19" fmla="*/ 2946473 h 2946473"/>
              <a:gd name="connsiteX20" fmla="*/ 0 w 9611562"/>
              <a:gd name="connsiteY20" fmla="*/ 2898848 h 2946473"/>
              <a:gd name="connsiteX21" fmla="*/ 47625 w 9611562"/>
              <a:gd name="connsiteY21" fmla="*/ 1108148 h 2946473"/>
              <a:gd name="connsiteX0" fmla="*/ 3734 w 9567671"/>
              <a:gd name="connsiteY0" fmla="*/ 1108148 h 2946473"/>
              <a:gd name="connsiteX1" fmla="*/ 384734 w 9567671"/>
              <a:gd name="connsiteY1" fmla="*/ 1165298 h 2946473"/>
              <a:gd name="connsiteX2" fmla="*/ 937184 w 9567671"/>
              <a:gd name="connsiteY2" fmla="*/ 1079573 h 2946473"/>
              <a:gd name="connsiteX3" fmla="*/ 1213409 w 9567671"/>
              <a:gd name="connsiteY3" fmla="*/ 793823 h 2946473"/>
              <a:gd name="connsiteX4" fmla="*/ 1480109 w 9567671"/>
              <a:gd name="connsiteY4" fmla="*/ 374723 h 2946473"/>
              <a:gd name="connsiteX5" fmla="*/ 1575359 w 9567671"/>
              <a:gd name="connsiteY5" fmla="*/ 250898 h 2946473"/>
              <a:gd name="connsiteX6" fmla="*/ 1603934 w 9567671"/>
              <a:gd name="connsiteY6" fmla="*/ 250898 h 2946473"/>
              <a:gd name="connsiteX7" fmla="*/ 1794434 w 9567671"/>
              <a:gd name="connsiteY7" fmla="*/ 279473 h 2946473"/>
              <a:gd name="connsiteX8" fmla="*/ 2899334 w 9567671"/>
              <a:gd name="connsiteY8" fmla="*/ 279473 h 2946473"/>
              <a:gd name="connsiteX9" fmla="*/ 4337609 w 9567671"/>
              <a:gd name="connsiteY9" fmla="*/ 260423 h 2946473"/>
              <a:gd name="connsiteX10" fmla="*/ 5890184 w 9567671"/>
              <a:gd name="connsiteY10" fmla="*/ 241373 h 2946473"/>
              <a:gd name="connsiteX11" fmla="*/ 7309409 w 9567671"/>
              <a:gd name="connsiteY11" fmla="*/ 203273 h 2946473"/>
              <a:gd name="connsiteX12" fmla="*/ 8004734 w 9567671"/>
              <a:gd name="connsiteY12" fmla="*/ 117548 h 2946473"/>
              <a:gd name="connsiteX13" fmla="*/ 9347759 w 9567671"/>
              <a:gd name="connsiteY13" fmla="*/ 98498 h 2946473"/>
              <a:gd name="connsiteX14" fmla="*/ 9481109 w 9567671"/>
              <a:gd name="connsiteY14" fmla="*/ 108023 h 2946473"/>
              <a:gd name="connsiteX15" fmla="*/ 9547784 w 9567671"/>
              <a:gd name="connsiteY15" fmla="*/ 1517723 h 2946473"/>
              <a:gd name="connsiteX16" fmla="*/ 9538259 w 9567671"/>
              <a:gd name="connsiteY16" fmla="*/ 2794073 h 2946473"/>
              <a:gd name="connsiteX17" fmla="*/ 9566834 w 9567671"/>
              <a:gd name="connsiteY17" fmla="*/ 2889323 h 2946473"/>
              <a:gd name="connsiteX18" fmla="*/ 9500159 w 9567671"/>
              <a:gd name="connsiteY18" fmla="*/ 2908373 h 2946473"/>
              <a:gd name="connsiteX19" fmla="*/ 4823384 w 9567671"/>
              <a:gd name="connsiteY19" fmla="*/ 2946473 h 2946473"/>
              <a:gd name="connsiteX20" fmla="*/ 0 w 9567671"/>
              <a:gd name="connsiteY20" fmla="*/ 2884218 h 2946473"/>
              <a:gd name="connsiteX21" fmla="*/ 3734 w 9567671"/>
              <a:gd name="connsiteY21" fmla="*/ 1108148 h 2946473"/>
              <a:gd name="connsiteX0" fmla="*/ 3734 w 9567671"/>
              <a:gd name="connsiteY0" fmla="*/ 1108148 h 2946473"/>
              <a:gd name="connsiteX1" fmla="*/ 384734 w 9567671"/>
              <a:gd name="connsiteY1" fmla="*/ 1165298 h 2946473"/>
              <a:gd name="connsiteX2" fmla="*/ 937184 w 9567671"/>
              <a:gd name="connsiteY2" fmla="*/ 1079573 h 2946473"/>
              <a:gd name="connsiteX3" fmla="*/ 1213409 w 9567671"/>
              <a:gd name="connsiteY3" fmla="*/ 793823 h 2946473"/>
              <a:gd name="connsiteX4" fmla="*/ 1480109 w 9567671"/>
              <a:gd name="connsiteY4" fmla="*/ 374723 h 2946473"/>
              <a:gd name="connsiteX5" fmla="*/ 1575359 w 9567671"/>
              <a:gd name="connsiteY5" fmla="*/ 250898 h 2946473"/>
              <a:gd name="connsiteX6" fmla="*/ 1603934 w 9567671"/>
              <a:gd name="connsiteY6" fmla="*/ 250898 h 2946473"/>
              <a:gd name="connsiteX7" fmla="*/ 1794434 w 9567671"/>
              <a:gd name="connsiteY7" fmla="*/ 279473 h 2946473"/>
              <a:gd name="connsiteX8" fmla="*/ 2899334 w 9567671"/>
              <a:gd name="connsiteY8" fmla="*/ 279473 h 2946473"/>
              <a:gd name="connsiteX9" fmla="*/ 4337609 w 9567671"/>
              <a:gd name="connsiteY9" fmla="*/ 260423 h 2946473"/>
              <a:gd name="connsiteX10" fmla="*/ 5890184 w 9567671"/>
              <a:gd name="connsiteY10" fmla="*/ 241373 h 2946473"/>
              <a:gd name="connsiteX11" fmla="*/ 7309409 w 9567671"/>
              <a:gd name="connsiteY11" fmla="*/ 203273 h 2946473"/>
              <a:gd name="connsiteX12" fmla="*/ 8004734 w 9567671"/>
              <a:gd name="connsiteY12" fmla="*/ 117548 h 2946473"/>
              <a:gd name="connsiteX13" fmla="*/ 9347759 w 9567671"/>
              <a:gd name="connsiteY13" fmla="*/ 98498 h 2946473"/>
              <a:gd name="connsiteX14" fmla="*/ 9481109 w 9567671"/>
              <a:gd name="connsiteY14" fmla="*/ 108023 h 2946473"/>
              <a:gd name="connsiteX15" fmla="*/ 9547784 w 9567671"/>
              <a:gd name="connsiteY15" fmla="*/ 1517723 h 2946473"/>
              <a:gd name="connsiteX16" fmla="*/ 9538259 w 9567671"/>
              <a:gd name="connsiteY16" fmla="*/ 2794073 h 2946473"/>
              <a:gd name="connsiteX17" fmla="*/ 9566834 w 9567671"/>
              <a:gd name="connsiteY17" fmla="*/ 2889323 h 2946473"/>
              <a:gd name="connsiteX18" fmla="*/ 9500159 w 9567671"/>
              <a:gd name="connsiteY18" fmla="*/ 2908373 h 2946473"/>
              <a:gd name="connsiteX19" fmla="*/ 4823384 w 9567671"/>
              <a:gd name="connsiteY19" fmla="*/ 2946473 h 2946473"/>
              <a:gd name="connsiteX20" fmla="*/ 0 w 9567671"/>
              <a:gd name="connsiteY20" fmla="*/ 2884218 h 2946473"/>
              <a:gd name="connsiteX21" fmla="*/ 3734 w 9567671"/>
              <a:gd name="connsiteY21" fmla="*/ 1108148 h 2946473"/>
              <a:gd name="connsiteX0" fmla="*/ 47625 w 9611562"/>
              <a:gd name="connsiteY0" fmla="*/ 1108148 h 2946473"/>
              <a:gd name="connsiteX1" fmla="*/ 428625 w 9611562"/>
              <a:gd name="connsiteY1" fmla="*/ 1165298 h 2946473"/>
              <a:gd name="connsiteX2" fmla="*/ 981075 w 9611562"/>
              <a:gd name="connsiteY2" fmla="*/ 1079573 h 2946473"/>
              <a:gd name="connsiteX3" fmla="*/ 1257300 w 9611562"/>
              <a:gd name="connsiteY3" fmla="*/ 793823 h 2946473"/>
              <a:gd name="connsiteX4" fmla="*/ 1524000 w 9611562"/>
              <a:gd name="connsiteY4" fmla="*/ 374723 h 2946473"/>
              <a:gd name="connsiteX5" fmla="*/ 1619250 w 9611562"/>
              <a:gd name="connsiteY5" fmla="*/ 250898 h 2946473"/>
              <a:gd name="connsiteX6" fmla="*/ 1647825 w 9611562"/>
              <a:gd name="connsiteY6" fmla="*/ 250898 h 2946473"/>
              <a:gd name="connsiteX7" fmla="*/ 1838325 w 9611562"/>
              <a:gd name="connsiteY7" fmla="*/ 279473 h 2946473"/>
              <a:gd name="connsiteX8" fmla="*/ 2943225 w 9611562"/>
              <a:gd name="connsiteY8" fmla="*/ 279473 h 2946473"/>
              <a:gd name="connsiteX9" fmla="*/ 4381500 w 9611562"/>
              <a:gd name="connsiteY9" fmla="*/ 260423 h 2946473"/>
              <a:gd name="connsiteX10" fmla="*/ 5934075 w 9611562"/>
              <a:gd name="connsiteY10" fmla="*/ 241373 h 2946473"/>
              <a:gd name="connsiteX11" fmla="*/ 7353300 w 9611562"/>
              <a:gd name="connsiteY11" fmla="*/ 203273 h 2946473"/>
              <a:gd name="connsiteX12" fmla="*/ 8048625 w 9611562"/>
              <a:gd name="connsiteY12" fmla="*/ 117548 h 2946473"/>
              <a:gd name="connsiteX13" fmla="*/ 9391650 w 9611562"/>
              <a:gd name="connsiteY13" fmla="*/ 98498 h 2946473"/>
              <a:gd name="connsiteX14" fmla="*/ 9525000 w 9611562"/>
              <a:gd name="connsiteY14" fmla="*/ 108023 h 2946473"/>
              <a:gd name="connsiteX15" fmla="*/ 9591675 w 9611562"/>
              <a:gd name="connsiteY15" fmla="*/ 1517723 h 2946473"/>
              <a:gd name="connsiteX16" fmla="*/ 9582150 w 9611562"/>
              <a:gd name="connsiteY16" fmla="*/ 2794073 h 2946473"/>
              <a:gd name="connsiteX17" fmla="*/ 9610725 w 9611562"/>
              <a:gd name="connsiteY17" fmla="*/ 2889323 h 2946473"/>
              <a:gd name="connsiteX18" fmla="*/ 9544050 w 9611562"/>
              <a:gd name="connsiteY18" fmla="*/ 2908373 h 2946473"/>
              <a:gd name="connsiteX19" fmla="*/ 4867275 w 9611562"/>
              <a:gd name="connsiteY19" fmla="*/ 2946473 h 2946473"/>
              <a:gd name="connsiteX20" fmla="*/ 0 w 9611562"/>
              <a:gd name="connsiteY20" fmla="*/ 2884218 h 2946473"/>
              <a:gd name="connsiteX21" fmla="*/ 47625 w 9611562"/>
              <a:gd name="connsiteY21" fmla="*/ 1108148 h 2946473"/>
              <a:gd name="connsiteX0" fmla="*/ 3734 w 9611562"/>
              <a:gd name="connsiteY0" fmla="*/ 1108148 h 2946473"/>
              <a:gd name="connsiteX1" fmla="*/ 428625 w 9611562"/>
              <a:gd name="connsiteY1" fmla="*/ 1165298 h 2946473"/>
              <a:gd name="connsiteX2" fmla="*/ 981075 w 9611562"/>
              <a:gd name="connsiteY2" fmla="*/ 1079573 h 2946473"/>
              <a:gd name="connsiteX3" fmla="*/ 1257300 w 9611562"/>
              <a:gd name="connsiteY3" fmla="*/ 793823 h 2946473"/>
              <a:gd name="connsiteX4" fmla="*/ 1524000 w 9611562"/>
              <a:gd name="connsiteY4" fmla="*/ 374723 h 2946473"/>
              <a:gd name="connsiteX5" fmla="*/ 1619250 w 9611562"/>
              <a:gd name="connsiteY5" fmla="*/ 250898 h 2946473"/>
              <a:gd name="connsiteX6" fmla="*/ 1647825 w 9611562"/>
              <a:gd name="connsiteY6" fmla="*/ 250898 h 2946473"/>
              <a:gd name="connsiteX7" fmla="*/ 1838325 w 9611562"/>
              <a:gd name="connsiteY7" fmla="*/ 279473 h 2946473"/>
              <a:gd name="connsiteX8" fmla="*/ 2943225 w 9611562"/>
              <a:gd name="connsiteY8" fmla="*/ 279473 h 2946473"/>
              <a:gd name="connsiteX9" fmla="*/ 4381500 w 9611562"/>
              <a:gd name="connsiteY9" fmla="*/ 260423 h 2946473"/>
              <a:gd name="connsiteX10" fmla="*/ 5934075 w 9611562"/>
              <a:gd name="connsiteY10" fmla="*/ 241373 h 2946473"/>
              <a:gd name="connsiteX11" fmla="*/ 7353300 w 9611562"/>
              <a:gd name="connsiteY11" fmla="*/ 203273 h 2946473"/>
              <a:gd name="connsiteX12" fmla="*/ 8048625 w 9611562"/>
              <a:gd name="connsiteY12" fmla="*/ 117548 h 2946473"/>
              <a:gd name="connsiteX13" fmla="*/ 9391650 w 9611562"/>
              <a:gd name="connsiteY13" fmla="*/ 98498 h 2946473"/>
              <a:gd name="connsiteX14" fmla="*/ 9525000 w 9611562"/>
              <a:gd name="connsiteY14" fmla="*/ 108023 h 2946473"/>
              <a:gd name="connsiteX15" fmla="*/ 9591675 w 9611562"/>
              <a:gd name="connsiteY15" fmla="*/ 1517723 h 2946473"/>
              <a:gd name="connsiteX16" fmla="*/ 9582150 w 9611562"/>
              <a:gd name="connsiteY16" fmla="*/ 2794073 h 2946473"/>
              <a:gd name="connsiteX17" fmla="*/ 9610725 w 9611562"/>
              <a:gd name="connsiteY17" fmla="*/ 2889323 h 2946473"/>
              <a:gd name="connsiteX18" fmla="*/ 9544050 w 9611562"/>
              <a:gd name="connsiteY18" fmla="*/ 2908373 h 2946473"/>
              <a:gd name="connsiteX19" fmla="*/ 4867275 w 9611562"/>
              <a:gd name="connsiteY19" fmla="*/ 2946473 h 2946473"/>
              <a:gd name="connsiteX20" fmla="*/ 0 w 9611562"/>
              <a:gd name="connsiteY20" fmla="*/ 2884218 h 2946473"/>
              <a:gd name="connsiteX21" fmla="*/ 3734 w 9611562"/>
              <a:gd name="connsiteY21" fmla="*/ 1108148 h 2946473"/>
              <a:gd name="connsiteX0" fmla="*/ 3734 w 9611562"/>
              <a:gd name="connsiteY0" fmla="*/ 1108148 h 2946473"/>
              <a:gd name="connsiteX1" fmla="*/ 428625 w 9611562"/>
              <a:gd name="connsiteY1" fmla="*/ 1165298 h 2946473"/>
              <a:gd name="connsiteX2" fmla="*/ 981075 w 9611562"/>
              <a:gd name="connsiteY2" fmla="*/ 1079573 h 2946473"/>
              <a:gd name="connsiteX3" fmla="*/ 1257300 w 9611562"/>
              <a:gd name="connsiteY3" fmla="*/ 793823 h 2946473"/>
              <a:gd name="connsiteX4" fmla="*/ 1524000 w 9611562"/>
              <a:gd name="connsiteY4" fmla="*/ 374723 h 2946473"/>
              <a:gd name="connsiteX5" fmla="*/ 1619250 w 9611562"/>
              <a:gd name="connsiteY5" fmla="*/ 250898 h 2946473"/>
              <a:gd name="connsiteX6" fmla="*/ 1647825 w 9611562"/>
              <a:gd name="connsiteY6" fmla="*/ 250898 h 2946473"/>
              <a:gd name="connsiteX7" fmla="*/ 1838325 w 9611562"/>
              <a:gd name="connsiteY7" fmla="*/ 279473 h 2946473"/>
              <a:gd name="connsiteX8" fmla="*/ 2943225 w 9611562"/>
              <a:gd name="connsiteY8" fmla="*/ 279473 h 2946473"/>
              <a:gd name="connsiteX9" fmla="*/ 4381500 w 9611562"/>
              <a:gd name="connsiteY9" fmla="*/ 260423 h 2946473"/>
              <a:gd name="connsiteX10" fmla="*/ 5934075 w 9611562"/>
              <a:gd name="connsiteY10" fmla="*/ 241373 h 2946473"/>
              <a:gd name="connsiteX11" fmla="*/ 7353300 w 9611562"/>
              <a:gd name="connsiteY11" fmla="*/ 203273 h 2946473"/>
              <a:gd name="connsiteX12" fmla="*/ 8048625 w 9611562"/>
              <a:gd name="connsiteY12" fmla="*/ 117548 h 2946473"/>
              <a:gd name="connsiteX13" fmla="*/ 9391650 w 9611562"/>
              <a:gd name="connsiteY13" fmla="*/ 98498 h 2946473"/>
              <a:gd name="connsiteX14" fmla="*/ 9525000 w 9611562"/>
              <a:gd name="connsiteY14" fmla="*/ 108023 h 2946473"/>
              <a:gd name="connsiteX15" fmla="*/ 9591675 w 9611562"/>
              <a:gd name="connsiteY15" fmla="*/ 1517723 h 2946473"/>
              <a:gd name="connsiteX16" fmla="*/ 9582150 w 9611562"/>
              <a:gd name="connsiteY16" fmla="*/ 2794073 h 2946473"/>
              <a:gd name="connsiteX17" fmla="*/ 9610725 w 9611562"/>
              <a:gd name="connsiteY17" fmla="*/ 2889323 h 2946473"/>
              <a:gd name="connsiteX18" fmla="*/ 9544050 w 9611562"/>
              <a:gd name="connsiteY18" fmla="*/ 2908373 h 2946473"/>
              <a:gd name="connsiteX19" fmla="*/ 4867275 w 9611562"/>
              <a:gd name="connsiteY19" fmla="*/ 2946473 h 2946473"/>
              <a:gd name="connsiteX20" fmla="*/ 0 w 9611562"/>
              <a:gd name="connsiteY20" fmla="*/ 2884218 h 2946473"/>
              <a:gd name="connsiteX21" fmla="*/ 3734 w 9611562"/>
              <a:gd name="connsiteY21" fmla="*/ 1108148 h 2946473"/>
              <a:gd name="connsiteX0" fmla="*/ 3734 w 9611562"/>
              <a:gd name="connsiteY0" fmla="*/ 1051306 h 2889631"/>
              <a:gd name="connsiteX1" fmla="*/ 428625 w 9611562"/>
              <a:gd name="connsiteY1" fmla="*/ 1108456 h 2889631"/>
              <a:gd name="connsiteX2" fmla="*/ 981075 w 9611562"/>
              <a:gd name="connsiteY2" fmla="*/ 1022731 h 2889631"/>
              <a:gd name="connsiteX3" fmla="*/ 1257300 w 9611562"/>
              <a:gd name="connsiteY3" fmla="*/ 736981 h 2889631"/>
              <a:gd name="connsiteX4" fmla="*/ 1524000 w 9611562"/>
              <a:gd name="connsiteY4" fmla="*/ 317881 h 2889631"/>
              <a:gd name="connsiteX5" fmla="*/ 1619250 w 9611562"/>
              <a:gd name="connsiteY5" fmla="*/ 194056 h 2889631"/>
              <a:gd name="connsiteX6" fmla="*/ 1647825 w 9611562"/>
              <a:gd name="connsiteY6" fmla="*/ 194056 h 2889631"/>
              <a:gd name="connsiteX7" fmla="*/ 1838325 w 9611562"/>
              <a:gd name="connsiteY7" fmla="*/ 222631 h 2889631"/>
              <a:gd name="connsiteX8" fmla="*/ 2943225 w 9611562"/>
              <a:gd name="connsiteY8" fmla="*/ 222631 h 2889631"/>
              <a:gd name="connsiteX9" fmla="*/ 4381500 w 9611562"/>
              <a:gd name="connsiteY9" fmla="*/ 203581 h 2889631"/>
              <a:gd name="connsiteX10" fmla="*/ 5934075 w 9611562"/>
              <a:gd name="connsiteY10" fmla="*/ 184531 h 2889631"/>
              <a:gd name="connsiteX11" fmla="*/ 7353300 w 9611562"/>
              <a:gd name="connsiteY11" fmla="*/ 146431 h 2889631"/>
              <a:gd name="connsiteX12" fmla="*/ 8048625 w 9611562"/>
              <a:gd name="connsiteY12" fmla="*/ 60706 h 2889631"/>
              <a:gd name="connsiteX13" fmla="*/ 9391650 w 9611562"/>
              <a:gd name="connsiteY13" fmla="*/ 41656 h 2889631"/>
              <a:gd name="connsiteX14" fmla="*/ 9525000 w 9611562"/>
              <a:gd name="connsiteY14" fmla="*/ 51181 h 2889631"/>
              <a:gd name="connsiteX15" fmla="*/ 9591675 w 9611562"/>
              <a:gd name="connsiteY15" fmla="*/ 1460881 h 2889631"/>
              <a:gd name="connsiteX16" fmla="*/ 9582150 w 9611562"/>
              <a:gd name="connsiteY16" fmla="*/ 2737231 h 2889631"/>
              <a:gd name="connsiteX17" fmla="*/ 9610725 w 9611562"/>
              <a:gd name="connsiteY17" fmla="*/ 2832481 h 2889631"/>
              <a:gd name="connsiteX18" fmla="*/ 9544050 w 9611562"/>
              <a:gd name="connsiteY18" fmla="*/ 2851531 h 2889631"/>
              <a:gd name="connsiteX19" fmla="*/ 4867275 w 9611562"/>
              <a:gd name="connsiteY19" fmla="*/ 2889631 h 2889631"/>
              <a:gd name="connsiteX20" fmla="*/ 0 w 9611562"/>
              <a:gd name="connsiteY20" fmla="*/ 2827376 h 2889631"/>
              <a:gd name="connsiteX21" fmla="*/ 3734 w 9611562"/>
              <a:gd name="connsiteY21" fmla="*/ 1051306 h 2889631"/>
              <a:gd name="connsiteX0" fmla="*/ 3734 w 9611562"/>
              <a:gd name="connsiteY0" fmla="*/ 1009650 h 2847975"/>
              <a:gd name="connsiteX1" fmla="*/ 428625 w 9611562"/>
              <a:gd name="connsiteY1" fmla="*/ 1066800 h 2847975"/>
              <a:gd name="connsiteX2" fmla="*/ 981075 w 9611562"/>
              <a:gd name="connsiteY2" fmla="*/ 981075 h 2847975"/>
              <a:gd name="connsiteX3" fmla="*/ 1257300 w 9611562"/>
              <a:gd name="connsiteY3" fmla="*/ 695325 h 2847975"/>
              <a:gd name="connsiteX4" fmla="*/ 1524000 w 9611562"/>
              <a:gd name="connsiteY4" fmla="*/ 276225 h 2847975"/>
              <a:gd name="connsiteX5" fmla="*/ 1619250 w 9611562"/>
              <a:gd name="connsiteY5" fmla="*/ 152400 h 2847975"/>
              <a:gd name="connsiteX6" fmla="*/ 1647825 w 9611562"/>
              <a:gd name="connsiteY6" fmla="*/ 152400 h 2847975"/>
              <a:gd name="connsiteX7" fmla="*/ 1838325 w 9611562"/>
              <a:gd name="connsiteY7" fmla="*/ 180975 h 2847975"/>
              <a:gd name="connsiteX8" fmla="*/ 2943225 w 9611562"/>
              <a:gd name="connsiteY8" fmla="*/ 180975 h 2847975"/>
              <a:gd name="connsiteX9" fmla="*/ 4381500 w 9611562"/>
              <a:gd name="connsiteY9" fmla="*/ 161925 h 2847975"/>
              <a:gd name="connsiteX10" fmla="*/ 5934075 w 9611562"/>
              <a:gd name="connsiteY10" fmla="*/ 142875 h 2847975"/>
              <a:gd name="connsiteX11" fmla="*/ 7353300 w 9611562"/>
              <a:gd name="connsiteY11" fmla="*/ 104775 h 2847975"/>
              <a:gd name="connsiteX12" fmla="*/ 8048625 w 9611562"/>
              <a:gd name="connsiteY12" fmla="*/ 19050 h 2847975"/>
              <a:gd name="connsiteX13" fmla="*/ 9391650 w 9611562"/>
              <a:gd name="connsiteY13" fmla="*/ 0 h 2847975"/>
              <a:gd name="connsiteX14" fmla="*/ 9591675 w 9611562"/>
              <a:gd name="connsiteY14" fmla="*/ 1419225 h 2847975"/>
              <a:gd name="connsiteX15" fmla="*/ 9582150 w 9611562"/>
              <a:gd name="connsiteY15" fmla="*/ 2695575 h 2847975"/>
              <a:gd name="connsiteX16" fmla="*/ 9610725 w 9611562"/>
              <a:gd name="connsiteY16" fmla="*/ 2790825 h 2847975"/>
              <a:gd name="connsiteX17" fmla="*/ 9544050 w 9611562"/>
              <a:gd name="connsiteY17" fmla="*/ 2809875 h 2847975"/>
              <a:gd name="connsiteX18" fmla="*/ 4867275 w 9611562"/>
              <a:gd name="connsiteY18" fmla="*/ 2847975 h 2847975"/>
              <a:gd name="connsiteX19" fmla="*/ 0 w 9611562"/>
              <a:gd name="connsiteY19" fmla="*/ 2785720 h 2847975"/>
              <a:gd name="connsiteX20" fmla="*/ 3734 w 9611562"/>
              <a:gd name="connsiteY20" fmla="*/ 1009650 h 2847975"/>
              <a:gd name="connsiteX0" fmla="*/ 3734 w 9614266"/>
              <a:gd name="connsiteY0" fmla="*/ 1009650 h 2925104"/>
              <a:gd name="connsiteX1" fmla="*/ 428625 w 9614266"/>
              <a:gd name="connsiteY1" fmla="*/ 1066800 h 2925104"/>
              <a:gd name="connsiteX2" fmla="*/ 981075 w 9614266"/>
              <a:gd name="connsiteY2" fmla="*/ 981075 h 2925104"/>
              <a:gd name="connsiteX3" fmla="*/ 1257300 w 9614266"/>
              <a:gd name="connsiteY3" fmla="*/ 695325 h 2925104"/>
              <a:gd name="connsiteX4" fmla="*/ 1524000 w 9614266"/>
              <a:gd name="connsiteY4" fmla="*/ 276225 h 2925104"/>
              <a:gd name="connsiteX5" fmla="*/ 1619250 w 9614266"/>
              <a:gd name="connsiteY5" fmla="*/ 152400 h 2925104"/>
              <a:gd name="connsiteX6" fmla="*/ 1647825 w 9614266"/>
              <a:gd name="connsiteY6" fmla="*/ 152400 h 2925104"/>
              <a:gd name="connsiteX7" fmla="*/ 1838325 w 9614266"/>
              <a:gd name="connsiteY7" fmla="*/ 180975 h 2925104"/>
              <a:gd name="connsiteX8" fmla="*/ 2943225 w 9614266"/>
              <a:gd name="connsiteY8" fmla="*/ 180975 h 2925104"/>
              <a:gd name="connsiteX9" fmla="*/ 4381500 w 9614266"/>
              <a:gd name="connsiteY9" fmla="*/ 161925 h 2925104"/>
              <a:gd name="connsiteX10" fmla="*/ 5934075 w 9614266"/>
              <a:gd name="connsiteY10" fmla="*/ 142875 h 2925104"/>
              <a:gd name="connsiteX11" fmla="*/ 7353300 w 9614266"/>
              <a:gd name="connsiteY11" fmla="*/ 104775 h 2925104"/>
              <a:gd name="connsiteX12" fmla="*/ 8048625 w 9614266"/>
              <a:gd name="connsiteY12" fmla="*/ 19050 h 2925104"/>
              <a:gd name="connsiteX13" fmla="*/ 9391650 w 9614266"/>
              <a:gd name="connsiteY13" fmla="*/ 0 h 2925104"/>
              <a:gd name="connsiteX14" fmla="*/ 9582150 w 9614266"/>
              <a:gd name="connsiteY14" fmla="*/ 2695575 h 2925104"/>
              <a:gd name="connsiteX15" fmla="*/ 9610725 w 9614266"/>
              <a:gd name="connsiteY15" fmla="*/ 2790825 h 2925104"/>
              <a:gd name="connsiteX16" fmla="*/ 9544050 w 9614266"/>
              <a:gd name="connsiteY16" fmla="*/ 2809875 h 2925104"/>
              <a:gd name="connsiteX17" fmla="*/ 4867275 w 9614266"/>
              <a:gd name="connsiteY17" fmla="*/ 2847975 h 2925104"/>
              <a:gd name="connsiteX18" fmla="*/ 0 w 9614266"/>
              <a:gd name="connsiteY18" fmla="*/ 2785720 h 2925104"/>
              <a:gd name="connsiteX19" fmla="*/ 3734 w 9614266"/>
              <a:gd name="connsiteY19" fmla="*/ 1009650 h 2925104"/>
              <a:gd name="connsiteX0" fmla="*/ 3734 w 9909458"/>
              <a:gd name="connsiteY0" fmla="*/ 1009650 h 2930994"/>
              <a:gd name="connsiteX1" fmla="*/ 428625 w 9909458"/>
              <a:gd name="connsiteY1" fmla="*/ 1066800 h 2930994"/>
              <a:gd name="connsiteX2" fmla="*/ 981075 w 9909458"/>
              <a:gd name="connsiteY2" fmla="*/ 981075 h 2930994"/>
              <a:gd name="connsiteX3" fmla="*/ 1257300 w 9909458"/>
              <a:gd name="connsiteY3" fmla="*/ 695325 h 2930994"/>
              <a:gd name="connsiteX4" fmla="*/ 1524000 w 9909458"/>
              <a:gd name="connsiteY4" fmla="*/ 276225 h 2930994"/>
              <a:gd name="connsiteX5" fmla="*/ 1619250 w 9909458"/>
              <a:gd name="connsiteY5" fmla="*/ 152400 h 2930994"/>
              <a:gd name="connsiteX6" fmla="*/ 1647825 w 9909458"/>
              <a:gd name="connsiteY6" fmla="*/ 152400 h 2930994"/>
              <a:gd name="connsiteX7" fmla="*/ 1838325 w 9909458"/>
              <a:gd name="connsiteY7" fmla="*/ 180975 h 2930994"/>
              <a:gd name="connsiteX8" fmla="*/ 2943225 w 9909458"/>
              <a:gd name="connsiteY8" fmla="*/ 180975 h 2930994"/>
              <a:gd name="connsiteX9" fmla="*/ 4381500 w 9909458"/>
              <a:gd name="connsiteY9" fmla="*/ 161925 h 2930994"/>
              <a:gd name="connsiteX10" fmla="*/ 5934075 w 9909458"/>
              <a:gd name="connsiteY10" fmla="*/ 142875 h 2930994"/>
              <a:gd name="connsiteX11" fmla="*/ 7353300 w 9909458"/>
              <a:gd name="connsiteY11" fmla="*/ 104775 h 2930994"/>
              <a:gd name="connsiteX12" fmla="*/ 8048625 w 9909458"/>
              <a:gd name="connsiteY12" fmla="*/ 19050 h 2930994"/>
              <a:gd name="connsiteX13" fmla="*/ 9391650 w 9909458"/>
              <a:gd name="connsiteY13" fmla="*/ 0 h 2930994"/>
              <a:gd name="connsiteX14" fmla="*/ 9582150 w 9909458"/>
              <a:gd name="connsiteY14" fmla="*/ 2695575 h 2930994"/>
              <a:gd name="connsiteX15" fmla="*/ 9544050 w 9909458"/>
              <a:gd name="connsiteY15" fmla="*/ 2809875 h 2930994"/>
              <a:gd name="connsiteX16" fmla="*/ 4867275 w 9909458"/>
              <a:gd name="connsiteY16" fmla="*/ 2847975 h 2930994"/>
              <a:gd name="connsiteX17" fmla="*/ 0 w 9909458"/>
              <a:gd name="connsiteY17" fmla="*/ 2785720 h 2930994"/>
              <a:gd name="connsiteX18" fmla="*/ 3734 w 9909458"/>
              <a:gd name="connsiteY18" fmla="*/ 1009650 h 2930994"/>
              <a:gd name="connsiteX0" fmla="*/ 3734 w 9895285"/>
              <a:gd name="connsiteY0" fmla="*/ 1009650 h 3028157"/>
              <a:gd name="connsiteX1" fmla="*/ 428625 w 9895285"/>
              <a:gd name="connsiteY1" fmla="*/ 1066800 h 3028157"/>
              <a:gd name="connsiteX2" fmla="*/ 981075 w 9895285"/>
              <a:gd name="connsiteY2" fmla="*/ 981075 h 3028157"/>
              <a:gd name="connsiteX3" fmla="*/ 1257300 w 9895285"/>
              <a:gd name="connsiteY3" fmla="*/ 695325 h 3028157"/>
              <a:gd name="connsiteX4" fmla="*/ 1524000 w 9895285"/>
              <a:gd name="connsiteY4" fmla="*/ 276225 h 3028157"/>
              <a:gd name="connsiteX5" fmla="*/ 1619250 w 9895285"/>
              <a:gd name="connsiteY5" fmla="*/ 152400 h 3028157"/>
              <a:gd name="connsiteX6" fmla="*/ 1647825 w 9895285"/>
              <a:gd name="connsiteY6" fmla="*/ 152400 h 3028157"/>
              <a:gd name="connsiteX7" fmla="*/ 1838325 w 9895285"/>
              <a:gd name="connsiteY7" fmla="*/ 180975 h 3028157"/>
              <a:gd name="connsiteX8" fmla="*/ 2943225 w 9895285"/>
              <a:gd name="connsiteY8" fmla="*/ 180975 h 3028157"/>
              <a:gd name="connsiteX9" fmla="*/ 4381500 w 9895285"/>
              <a:gd name="connsiteY9" fmla="*/ 161925 h 3028157"/>
              <a:gd name="connsiteX10" fmla="*/ 5934075 w 9895285"/>
              <a:gd name="connsiteY10" fmla="*/ 142875 h 3028157"/>
              <a:gd name="connsiteX11" fmla="*/ 7353300 w 9895285"/>
              <a:gd name="connsiteY11" fmla="*/ 104775 h 3028157"/>
              <a:gd name="connsiteX12" fmla="*/ 8048625 w 9895285"/>
              <a:gd name="connsiteY12" fmla="*/ 19050 h 3028157"/>
              <a:gd name="connsiteX13" fmla="*/ 9391650 w 9895285"/>
              <a:gd name="connsiteY13" fmla="*/ 0 h 3028157"/>
              <a:gd name="connsiteX14" fmla="*/ 9544050 w 9895285"/>
              <a:gd name="connsiteY14" fmla="*/ 2809875 h 3028157"/>
              <a:gd name="connsiteX15" fmla="*/ 4867275 w 9895285"/>
              <a:gd name="connsiteY15" fmla="*/ 2847975 h 3028157"/>
              <a:gd name="connsiteX16" fmla="*/ 0 w 9895285"/>
              <a:gd name="connsiteY16" fmla="*/ 2785720 h 3028157"/>
              <a:gd name="connsiteX17" fmla="*/ 3734 w 9895285"/>
              <a:gd name="connsiteY17" fmla="*/ 1009650 h 3028157"/>
              <a:gd name="connsiteX0" fmla="*/ 3734 w 9895285"/>
              <a:gd name="connsiteY0" fmla="*/ 1009650 h 3028157"/>
              <a:gd name="connsiteX1" fmla="*/ 428625 w 9895285"/>
              <a:gd name="connsiteY1" fmla="*/ 1066800 h 3028157"/>
              <a:gd name="connsiteX2" fmla="*/ 981075 w 9895285"/>
              <a:gd name="connsiteY2" fmla="*/ 981075 h 3028157"/>
              <a:gd name="connsiteX3" fmla="*/ 1257300 w 9895285"/>
              <a:gd name="connsiteY3" fmla="*/ 695325 h 3028157"/>
              <a:gd name="connsiteX4" fmla="*/ 1524000 w 9895285"/>
              <a:gd name="connsiteY4" fmla="*/ 276225 h 3028157"/>
              <a:gd name="connsiteX5" fmla="*/ 1619250 w 9895285"/>
              <a:gd name="connsiteY5" fmla="*/ 152400 h 3028157"/>
              <a:gd name="connsiteX6" fmla="*/ 1647825 w 9895285"/>
              <a:gd name="connsiteY6" fmla="*/ 152400 h 3028157"/>
              <a:gd name="connsiteX7" fmla="*/ 1838325 w 9895285"/>
              <a:gd name="connsiteY7" fmla="*/ 180975 h 3028157"/>
              <a:gd name="connsiteX8" fmla="*/ 2943225 w 9895285"/>
              <a:gd name="connsiteY8" fmla="*/ 180975 h 3028157"/>
              <a:gd name="connsiteX9" fmla="*/ 4381500 w 9895285"/>
              <a:gd name="connsiteY9" fmla="*/ 161925 h 3028157"/>
              <a:gd name="connsiteX10" fmla="*/ 5934075 w 9895285"/>
              <a:gd name="connsiteY10" fmla="*/ 142875 h 3028157"/>
              <a:gd name="connsiteX11" fmla="*/ 7353300 w 9895285"/>
              <a:gd name="connsiteY11" fmla="*/ 104775 h 3028157"/>
              <a:gd name="connsiteX12" fmla="*/ 8048625 w 9895285"/>
              <a:gd name="connsiteY12" fmla="*/ 19050 h 3028157"/>
              <a:gd name="connsiteX13" fmla="*/ 9391650 w 9895285"/>
              <a:gd name="connsiteY13" fmla="*/ 0 h 3028157"/>
              <a:gd name="connsiteX14" fmla="*/ 9544050 w 9895285"/>
              <a:gd name="connsiteY14" fmla="*/ 2809875 h 3028157"/>
              <a:gd name="connsiteX15" fmla="*/ 4867275 w 9895285"/>
              <a:gd name="connsiteY15" fmla="*/ 2847975 h 3028157"/>
              <a:gd name="connsiteX16" fmla="*/ 0 w 9895285"/>
              <a:gd name="connsiteY16" fmla="*/ 2785720 h 3028157"/>
              <a:gd name="connsiteX17" fmla="*/ 3734 w 9895285"/>
              <a:gd name="connsiteY17" fmla="*/ 1009650 h 3028157"/>
              <a:gd name="connsiteX0" fmla="*/ 3734 w 9569726"/>
              <a:gd name="connsiteY0" fmla="*/ 1009650 h 3028157"/>
              <a:gd name="connsiteX1" fmla="*/ 428625 w 9569726"/>
              <a:gd name="connsiteY1" fmla="*/ 1066800 h 3028157"/>
              <a:gd name="connsiteX2" fmla="*/ 981075 w 9569726"/>
              <a:gd name="connsiteY2" fmla="*/ 981075 h 3028157"/>
              <a:gd name="connsiteX3" fmla="*/ 1257300 w 9569726"/>
              <a:gd name="connsiteY3" fmla="*/ 695325 h 3028157"/>
              <a:gd name="connsiteX4" fmla="*/ 1524000 w 9569726"/>
              <a:gd name="connsiteY4" fmla="*/ 276225 h 3028157"/>
              <a:gd name="connsiteX5" fmla="*/ 1619250 w 9569726"/>
              <a:gd name="connsiteY5" fmla="*/ 152400 h 3028157"/>
              <a:gd name="connsiteX6" fmla="*/ 1647825 w 9569726"/>
              <a:gd name="connsiteY6" fmla="*/ 152400 h 3028157"/>
              <a:gd name="connsiteX7" fmla="*/ 1838325 w 9569726"/>
              <a:gd name="connsiteY7" fmla="*/ 180975 h 3028157"/>
              <a:gd name="connsiteX8" fmla="*/ 2943225 w 9569726"/>
              <a:gd name="connsiteY8" fmla="*/ 180975 h 3028157"/>
              <a:gd name="connsiteX9" fmla="*/ 4381500 w 9569726"/>
              <a:gd name="connsiteY9" fmla="*/ 161925 h 3028157"/>
              <a:gd name="connsiteX10" fmla="*/ 5934075 w 9569726"/>
              <a:gd name="connsiteY10" fmla="*/ 142875 h 3028157"/>
              <a:gd name="connsiteX11" fmla="*/ 7353300 w 9569726"/>
              <a:gd name="connsiteY11" fmla="*/ 104775 h 3028157"/>
              <a:gd name="connsiteX12" fmla="*/ 8048625 w 9569726"/>
              <a:gd name="connsiteY12" fmla="*/ 19050 h 3028157"/>
              <a:gd name="connsiteX13" fmla="*/ 9391650 w 9569726"/>
              <a:gd name="connsiteY13" fmla="*/ 0 h 3028157"/>
              <a:gd name="connsiteX14" fmla="*/ 9544050 w 9569726"/>
              <a:gd name="connsiteY14" fmla="*/ 2809875 h 3028157"/>
              <a:gd name="connsiteX15" fmla="*/ 4867275 w 9569726"/>
              <a:gd name="connsiteY15" fmla="*/ 2847975 h 3028157"/>
              <a:gd name="connsiteX16" fmla="*/ 0 w 9569726"/>
              <a:gd name="connsiteY16" fmla="*/ 2785720 h 3028157"/>
              <a:gd name="connsiteX17" fmla="*/ 3734 w 9569726"/>
              <a:gd name="connsiteY17" fmla="*/ 1009650 h 3028157"/>
              <a:gd name="connsiteX0" fmla="*/ 3734 w 9569726"/>
              <a:gd name="connsiteY0" fmla="*/ 1009650 h 2847975"/>
              <a:gd name="connsiteX1" fmla="*/ 428625 w 9569726"/>
              <a:gd name="connsiteY1" fmla="*/ 1066800 h 2847975"/>
              <a:gd name="connsiteX2" fmla="*/ 981075 w 9569726"/>
              <a:gd name="connsiteY2" fmla="*/ 981075 h 2847975"/>
              <a:gd name="connsiteX3" fmla="*/ 1257300 w 9569726"/>
              <a:gd name="connsiteY3" fmla="*/ 695325 h 2847975"/>
              <a:gd name="connsiteX4" fmla="*/ 1524000 w 9569726"/>
              <a:gd name="connsiteY4" fmla="*/ 276225 h 2847975"/>
              <a:gd name="connsiteX5" fmla="*/ 1619250 w 9569726"/>
              <a:gd name="connsiteY5" fmla="*/ 152400 h 2847975"/>
              <a:gd name="connsiteX6" fmla="*/ 1647825 w 9569726"/>
              <a:gd name="connsiteY6" fmla="*/ 152400 h 2847975"/>
              <a:gd name="connsiteX7" fmla="*/ 1838325 w 9569726"/>
              <a:gd name="connsiteY7" fmla="*/ 180975 h 2847975"/>
              <a:gd name="connsiteX8" fmla="*/ 2943225 w 9569726"/>
              <a:gd name="connsiteY8" fmla="*/ 180975 h 2847975"/>
              <a:gd name="connsiteX9" fmla="*/ 4381500 w 9569726"/>
              <a:gd name="connsiteY9" fmla="*/ 161925 h 2847975"/>
              <a:gd name="connsiteX10" fmla="*/ 5934075 w 9569726"/>
              <a:gd name="connsiteY10" fmla="*/ 142875 h 2847975"/>
              <a:gd name="connsiteX11" fmla="*/ 7353300 w 9569726"/>
              <a:gd name="connsiteY11" fmla="*/ 104775 h 2847975"/>
              <a:gd name="connsiteX12" fmla="*/ 8048625 w 9569726"/>
              <a:gd name="connsiteY12" fmla="*/ 19050 h 2847975"/>
              <a:gd name="connsiteX13" fmla="*/ 9391650 w 9569726"/>
              <a:gd name="connsiteY13" fmla="*/ 0 h 2847975"/>
              <a:gd name="connsiteX14" fmla="*/ 9544050 w 9569726"/>
              <a:gd name="connsiteY14" fmla="*/ 2809875 h 2847975"/>
              <a:gd name="connsiteX15" fmla="*/ 4867275 w 9569726"/>
              <a:gd name="connsiteY15" fmla="*/ 2847975 h 2847975"/>
              <a:gd name="connsiteX16" fmla="*/ 0 w 9569726"/>
              <a:gd name="connsiteY16" fmla="*/ 2785720 h 2847975"/>
              <a:gd name="connsiteX17" fmla="*/ 3734 w 9569726"/>
              <a:gd name="connsiteY17" fmla="*/ 1009650 h 2847975"/>
              <a:gd name="connsiteX0" fmla="*/ 3734 w 9478236"/>
              <a:gd name="connsiteY0" fmla="*/ 1009650 h 2848412"/>
              <a:gd name="connsiteX1" fmla="*/ 428625 w 9478236"/>
              <a:gd name="connsiteY1" fmla="*/ 1066800 h 2848412"/>
              <a:gd name="connsiteX2" fmla="*/ 981075 w 9478236"/>
              <a:gd name="connsiteY2" fmla="*/ 981075 h 2848412"/>
              <a:gd name="connsiteX3" fmla="*/ 1257300 w 9478236"/>
              <a:gd name="connsiteY3" fmla="*/ 695325 h 2848412"/>
              <a:gd name="connsiteX4" fmla="*/ 1524000 w 9478236"/>
              <a:gd name="connsiteY4" fmla="*/ 276225 h 2848412"/>
              <a:gd name="connsiteX5" fmla="*/ 1619250 w 9478236"/>
              <a:gd name="connsiteY5" fmla="*/ 152400 h 2848412"/>
              <a:gd name="connsiteX6" fmla="*/ 1647825 w 9478236"/>
              <a:gd name="connsiteY6" fmla="*/ 152400 h 2848412"/>
              <a:gd name="connsiteX7" fmla="*/ 1838325 w 9478236"/>
              <a:gd name="connsiteY7" fmla="*/ 180975 h 2848412"/>
              <a:gd name="connsiteX8" fmla="*/ 2943225 w 9478236"/>
              <a:gd name="connsiteY8" fmla="*/ 180975 h 2848412"/>
              <a:gd name="connsiteX9" fmla="*/ 4381500 w 9478236"/>
              <a:gd name="connsiteY9" fmla="*/ 161925 h 2848412"/>
              <a:gd name="connsiteX10" fmla="*/ 5934075 w 9478236"/>
              <a:gd name="connsiteY10" fmla="*/ 142875 h 2848412"/>
              <a:gd name="connsiteX11" fmla="*/ 7353300 w 9478236"/>
              <a:gd name="connsiteY11" fmla="*/ 104775 h 2848412"/>
              <a:gd name="connsiteX12" fmla="*/ 8048625 w 9478236"/>
              <a:gd name="connsiteY12" fmla="*/ 19050 h 2848412"/>
              <a:gd name="connsiteX13" fmla="*/ 9391650 w 9478236"/>
              <a:gd name="connsiteY13" fmla="*/ 0 h 2848412"/>
              <a:gd name="connsiteX14" fmla="*/ 9257447 w 9478236"/>
              <a:gd name="connsiteY14" fmla="*/ 2809875 h 2848412"/>
              <a:gd name="connsiteX15" fmla="*/ 4867275 w 9478236"/>
              <a:gd name="connsiteY15" fmla="*/ 2847975 h 2848412"/>
              <a:gd name="connsiteX16" fmla="*/ 0 w 9478236"/>
              <a:gd name="connsiteY16" fmla="*/ 2785720 h 2848412"/>
              <a:gd name="connsiteX17" fmla="*/ 3734 w 9478236"/>
              <a:gd name="connsiteY17" fmla="*/ 1009650 h 2848412"/>
              <a:gd name="connsiteX0" fmla="*/ 3734 w 9390633"/>
              <a:gd name="connsiteY0" fmla="*/ 1002826 h 2841588"/>
              <a:gd name="connsiteX1" fmla="*/ 428625 w 9390633"/>
              <a:gd name="connsiteY1" fmla="*/ 1059976 h 2841588"/>
              <a:gd name="connsiteX2" fmla="*/ 981075 w 9390633"/>
              <a:gd name="connsiteY2" fmla="*/ 974251 h 2841588"/>
              <a:gd name="connsiteX3" fmla="*/ 1257300 w 9390633"/>
              <a:gd name="connsiteY3" fmla="*/ 688501 h 2841588"/>
              <a:gd name="connsiteX4" fmla="*/ 1524000 w 9390633"/>
              <a:gd name="connsiteY4" fmla="*/ 269401 h 2841588"/>
              <a:gd name="connsiteX5" fmla="*/ 1619250 w 9390633"/>
              <a:gd name="connsiteY5" fmla="*/ 145576 h 2841588"/>
              <a:gd name="connsiteX6" fmla="*/ 1647825 w 9390633"/>
              <a:gd name="connsiteY6" fmla="*/ 145576 h 2841588"/>
              <a:gd name="connsiteX7" fmla="*/ 1838325 w 9390633"/>
              <a:gd name="connsiteY7" fmla="*/ 174151 h 2841588"/>
              <a:gd name="connsiteX8" fmla="*/ 2943225 w 9390633"/>
              <a:gd name="connsiteY8" fmla="*/ 174151 h 2841588"/>
              <a:gd name="connsiteX9" fmla="*/ 4381500 w 9390633"/>
              <a:gd name="connsiteY9" fmla="*/ 155101 h 2841588"/>
              <a:gd name="connsiteX10" fmla="*/ 5934075 w 9390633"/>
              <a:gd name="connsiteY10" fmla="*/ 136051 h 2841588"/>
              <a:gd name="connsiteX11" fmla="*/ 7353300 w 9390633"/>
              <a:gd name="connsiteY11" fmla="*/ 97951 h 2841588"/>
              <a:gd name="connsiteX12" fmla="*/ 8048625 w 9390633"/>
              <a:gd name="connsiteY12" fmla="*/ 12226 h 2841588"/>
              <a:gd name="connsiteX13" fmla="*/ 9282467 w 9390633"/>
              <a:gd name="connsiteY13" fmla="*/ 0 h 2841588"/>
              <a:gd name="connsiteX14" fmla="*/ 9257447 w 9390633"/>
              <a:gd name="connsiteY14" fmla="*/ 2803051 h 2841588"/>
              <a:gd name="connsiteX15" fmla="*/ 4867275 w 9390633"/>
              <a:gd name="connsiteY15" fmla="*/ 2841151 h 2841588"/>
              <a:gd name="connsiteX16" fmla="*/ 0 w 9390633"/>
              <a:gd name="connsiteY16" fmla="*/ 2778896 h 2841588"/>
              <a:gd name="connsiteX17" fmla="*/ 3734 w 9390633"/>
              <a:gd name="connsiteY17" fmla="*/ 1002826 h 2841588"/>
              <a:gd name="connsiteX0" fmla="*/ 3734 w 9288243"/>
              <a:gd name="connsiteY0" fmla="*/ 1002826 h 2841588"/>
              <a:gd name="connsiteX1" fmla="*/ 428625 w 9288243"/>
              <a:gd name="connsiteY1" fmla="*/ 1059976 h 2841588"/>
              <a:gd name="connsiteX2" fmla="*/ 981075 w 9288243"/>
              <a:gd name="connsiteY2" fmla="*/ 974251 h 2841588"/>
              <a:gd name="connsiteX3" fmla="*/ 1257300 w 9288243"/>
              <a:gd name="connsiteY3" fmla="*/ 688501 h 2841588"/>
              <a:gd name="connsiteX4" fmla="*/ 1524000 w 9288243"/>
              <a:gd name="connsiteY4" fmla="*/ 269401 h 2841588"/>
              <a:gd name="connsiteX5" fmla="*/ 1619250 w 9288243"/>
              <a:gd name="connsiteY5" fmla="*/ 145576 h 2841588"/>
              <a:gd name="connsiteX6" fmla="*/ 1647825 w 9288243"/>
              <a:gd name="connsiteY6" fmla="*/ 145576 h 2841588"/>
              <a:gd name="connsiteX7" fmla="*/ 1838325 w 9288243"/>
              <a:gd name="connsiteY7" fmla="*/ 174151 h 2841588"/>
              <a:gd name="connsiteX8" fmla="*/ 2943225 w 9288243"/>
              <a:gd name="connsiteY8" fmla="*/ 174151 h 2841588"/>
              <a:gd name="connsiteX9" fmla="*/ 4381500 w 9288243"/>
              <a:gd name="connsiteY9" fmla="*/ 155101 h 2841588"/>
              <a:gd name="connsiteX10" fmla="*/ 5934075 w 9288243"/>
              <a:gd name="connsiteY10" fmla="*/ 136051 h 2841588"/>
              <a:gd name="connsiteX11" fmla="*/ 7353300 w 9288243"/>
              <a:gd name="connsiteY11" fmla="*/ 97951 h 2841588"/>
              <a:gd name="connsiteX12" fmla="*/ 8048625 w 9288243"/>
              <a:gd name="connsiteY12" fmla="*/ 12226 h 2841588"/>
              <a:gd name="connsiteX13" fmla="*/ 9282467 w 9288243"/>
              <a:gd name="connsiteY13" fmla="*/ 0 h 2841588"/>
              <a:gd name="connsiteX14" fmla="*/ 9257447 w 9288243"/>
              <a:gd name="connsiteY14" fmla="*/ 2803051 h 2841588"/>
              <a:gd name="connsiteX15" fmla="*/ 4867275 w 9288243"/>
              <a:gd name="connsiteY15" fmla="*/ 2841151 h 2841588"/>
              <a:gd name="connsiteX16" fmla="*/ 0 w 9288243"/>
              <a:gd name="connsiteY16" fmla="*/ 2778896 h 2841588"/>
              <a:gd name="connsiteX17" fmla="*/ 3734 w 9288243"/>
              <a:gd name="connsiteY17" fmla="*/ 1002826 h 2841588"/>
              <a:gd name="connsiteX0" fmla="*/ 3734 w 9264798"/>
              <a:gd name="connsiteY0" fmla="*/ 998611 h 2837373"/>
              <a:gd name="connsiteX1" fmla="*/ 428625 w 9264798"/>
              <a:gd name="connsiteY1" fmla="*/ 1055761 h 2837373"/>
              <a:gd name="connsiteX2" fmla="*/ 981075 w 9264798"/>
              <a:gd name="connsiteY2" fmla="*/ 970036 h 2837373"/>
              <a:gd name="connsiteX3" fmla="*/ 1257300 w 9264798"/>
              <a:gd name="connsiteY3" fmla="*/ 684286 h 2837373"/>
              <a:gd name="connsiteX4" fmla="*/ 1524000 w 9264798"/>
              <a:gd name="connsiteY4" fmla="*/ 265186 h 2837373"/>
              <a:gd name="connsiteX5" fmla="*/ 1619250 w 9264798"/>
              <a:gd name="connsiteY5" fmla="*/ 141361 h 2837373"/>
              <a:gd name="connsiteX6" fmla="*/ 1647825 w 9264798"/>
              <a:gd name="connsiteY6" fmla="*/ 141361 h 2837373"/>
              <a:gd name="connsiteX7" fmla="*/ 1838325 w 9264798"/>
              <a:gd name="connsiteY7" fmla="*/ 169936 h 2837373"/>
              <a:gd name="connsiteX8" fmla="*/ 2943225 w 9264798"/>
              <a:gd name="connsiteY8" fmla="*/ 169936 h 2837373"/>
              <a:gd name="connsiteX9" fmla="*/ 4381500 w 9264798"/>
              <a:gd name="connsiteY9" fmla="*/ 150886 h 2837373"/>
              <a:gd name="connsiteX10" fmla="*/ 5934075 w 9264798"/>
              <a:gd name="connsiteY10" fmla="*/ 131836 h 2837373"/>
              <a:gd name="connsiteX11" fmla="*/ 7353300 w 9264798"/>
              <a:gd name="connsiteY11" fmla="*/ 93736 h 2837373"/>
              <a:gd name="connsiteX12" fmla="*/ 8048625 w 9264798"/>
              <a:gd name="connsiteY12" fmla="*/ 8011 h 2837373"/>
              <a:gd name="connsiteX13" fmla="*/ 9241524 w 9264798"/>
              <a:gd name="connsiteY13" fmla="*/ 2609 h 2837373"/>
              <a:gd name="connsiteX14" fmla="*/ 9257447 w 9264798"/>
              <a:gd name="connsiteY14" fmla="*/ 2798836 h 2837373"/>
              <a:gd name="connsiteX15" fmla="*/ 4867275 w 9264798"/>
              <a:gd name="connsiteY15" fmla="*/ 2836936 h 2837373"/>
              <a:gd name="connsiteX16" fmla="*/ 0 w 9264798"/>
              <a:gd name="connsiteY16" fmla="*/ 2774681 h 2837373"/>
              <a:gd name="connsiteX17" fmla="*/ 3734 w 9264798"/>
              <a:gd name="connsiteY17" fmla="*/ 998611 h 2837373"/>
              <a:gd name="connsiteX0" fmla="*/ 3734 w 9248438"/>
              <a:gd name="connsiteY0" fmla="*/ 998611 h 2837128"/>
              <a:gd name="connsiteX1" fmla="*/ 428625 w 9248438"/>
              <a:gd name="connsiteY1" fmla="*/ 1055761 h 2837128"/>
              <a:gd name="connsiteX2" fmla="*/ 981075 w 9248438"/>
              <a:gd name="connsiteY2" fmla="*/ 970036 h 2837128"/>
              <a:gd name="connsiteX3" fmla="*/ 1257300 w 9248438"/>
              <a:gd name="connsiteY3" fmla="*/ 684286 h 2837128"/>
              <a:gd name="connsiteX4" fmla="*/ 1524000 w 9248438"/>
              <a:gd name="connsiteY4" fmla="*/ 265186 h 2837128"/>
              <a:gd name="connsiteX5" fmla="*/ 1619250 w 9248438"/>
              <a:gd name="connsiteY5" fmla="*/ 141361 h 2837128"/>
              <a:gd name="connsiteX6" fmla="*/ 1647825 w 9248438"/>
              <a:gd name="connsiteY6" fmla="*/ 141361 h 2837128"/>
              <a:gd name="connsiteX7" fmla="*/ 1838325 w 9248438"/>
              <a:gd name="connsiteY7" fmla="*/ 169936 h 2837128"/>
              <a:gd name="connsiteX8" fmla="*/ 2943225 w 9248438"/>
              <a:gd name="connsiteY8" fmla="*/ 169936 h 2837128"/>
              <a:gd name="connsiteX9" fmla="*/ 4381500 w 9248438"/>
              <a:gd name="connsiteY9" fmla="*/ 150886 h 2837128"/>
              <a:gd name="connsiteX10" fmla="*/ 5934075 w 9248438"/>
              <a:gd name="connsiteY10" fmla="*/ 131836 h 2837128"/>
              <a:gd name="connsiteX11" fmla="*/ 7353300 w 9248438"/>
              <a:gd name="connsiteY11" fmla="*/ 93736 h 2837128"/>
              <a:gd name="connsiteX12" fmla="*/ 8048625 w 9248438"/>
              <a:gd name="connsiteY12" fmla="*/ 8011 h 2837128"/>
              <a:gd name="connsiteX13" fmla="*/ 9241524 w 9248438"/>
              <a:gd name="connsiteY13" fmla="*/ 2609 h 2837128"/>
              <a:gd name="connsiteX14" fmla="*/ 9223328 w 9248438"/>
              <a:gd name="connsiteY14" fmla="*/ 2792012 h 2837128"/>
              <a:gd name="connsiteX15" fmla="*/ 4867275 w 9248438"/>
              <a:gd name="connsiteY15" fmla="*/ 2836936 h 2837128"/>
              <a:gd name="connsiteX16" fmla="*/ 0 w 9248438"/>
              <a:gd name="connsiteY16" fmla="*/ 2774681 h 2837128"/>
              <a:gd name="connsiteX17" fmla="*/ 3734 w 9248438"/>
              <a:gd name="connsiteY17" fmla="*/ 998611 h 2837128"/>
              <a:gd name="connsiteX0" fmla="*/ 904 w 9245608"/>
              <a:gd name="connsiteY0" fmla="*/ 998611 h 2837128"/>
              <a:gd name="connsiteX1" fmla="*/ 425795 w 9245608"/>
              <a:gd name="connsiteY1" fmla="*/ 1055761 h 2837128"/>
              <a:gd name="connsiteX2" fmla="*/ 978245 w 9245608"/>
              <a:gd name="connsiteY2" fmla="*/ 970036 h 2837128"/>
              <a:gd name="connsiteX3" fmla="*/ 1254470 w 9245608"/>
              <a:gd name="connsiteY3" fmla="*/ 684286 h 2837128"/>
              <a:gd name="connsiteX4" fmla="*/ 1521170 w 9245608"/>
              <a:gd name="connsiteY4" fmla="*/ 265186 h 2837128"/>
              <a:gd name="connsiteX5" fmla="*/ 1616420 w 9245608"/>
              <a:gd name="connsiteY5" fmla="*/ 141361 h 2837128"/>
              <a:gd name="connsiteX6" fmla="*/ 1644995 w 9245608"/>
              <a:gd name="connsiteY6" fmla="*/ 141361 h 2837128"/>
              <a:gd name="connsiteX7" fmla="*/ 1835495 w 9245608"/>
              <a:gd name="connsiteY7" fmla="*/ 169936 h 2837128"/>
              <a:gd name="connsiteX8" fmla="*/ 2940395 w 9245608"/>
              <a:gd name="connsiteY8" fmla="*/ 169936 h 2837128"/>
              <a:gd name="connsiteX9" fmla="*/ 4378670 w 9245608"/>
              <a:gd name="connsiteY9" fmla="*/ 150886 h 2837128"/>
              <a:gd name="connsiteX10" fmla="*/ 5931245 w 9245608"/>
              <a:gd name="connsiteY10" fmla="*/ 131836 h 2837128"/>
              <a:gd name="connsiteX11" fmla="*/ 7350470 w 9245608"/>
              <a:gd name="connsiteY11" fmla="*/ 93736 h 2837128"/>
              <a:gd name="connsiteX12" fmla="*/ 8045795 w 9245608"/>
              <a:gd name="connsiteY12" fmla="*/ 8011 h 2837128"/>
              <a:gd name="connsiteX13" fmla="*/ 9238694 w 9245608"/>
              <a:gd name="connsiteY13" fmla="*/ 2609 h 2837128"/>
              <a:gd name="connsiteX14" fmla="*/ 9220498 w 9245608"/>
              <a:gd name="connsiteY14" fmla="*/ 2792012 h 2837128"/>
              <a:gd name="connsiteX15" fmla="*/ 4864445 w 9245608"/>
              <a:gd name="connsiteY15" fmla="*/ 2836936 h 2837128"/>
              <a:gd name="connsiteX16" fmla="*/ 16220 w 9245608"/>
              <a:gd name="connsiteY16" fmla="*/ 2288906 h 2837128"/>
              <a:gd name="connsiteX17" fmla="*/ 904 w 9245608"/>
              <a:gd name="connsiteY17" fmla="*/ 998611 h 2837128"/>
              <a:gd name="connsiteX0" fmla="*/ 904 w 9245608"/>
              <a:gd name="connsiteY0" fmla="*/ 998611 h 2837128"/>
              <a:gd name="connsiteX1" fmla="*/ 425795 w 9245608"/>
              <a:gd name="connsiteY1" fmla="*/ 1055761 h 2837128"/>
              <a:gd name="connsiteX2" fmla="*/ 978245 w 9245608"/>
              <a:gd name="connsiteY2" fmla="*/ 970036 h 2837128"/>
              <a:gd name="connsiteX3" fmla="*/ 1254470 w 9245608"/>
              <a:gd name="connsiteY3" fmla="*/ 684286 h 2837128"/>
              <a:gd name="connsiteX4" fmla="*/ 1521170 w 9245608"/>
              <a:gd name="connsiteY4" fmla="*/ 265186 h 2837128"/>
              <a:gd name="connsiteX5" fmla="*/ 1616420 w 9245608"/>
              <a:gd name="connsiteY5" fmla="*/ 141361 h 2837128"/>
              <a:gd name="connsiteX6" fmla="*/ 1644995 w 9245608"/>
              <a:gd name="connsiteY6" fmla="*/ 141361 h 2837128"/>
              <a:gd name="connsiteX7" fmla="*/ 1835495 w 9245608"/>
              <a:gd name="connsiteY7" fmla="*/ 169936 h 2837128"/>
              <a:gd name="connsiteX8" fmla="*/ 2940395 w 9245608"/>
              <a:gd name="connsiteY8" fmla="*/ 169936 h 2837128"/>
              <a:gd name="connsiteX9" fmla="*/ 4378670 w 9245608"/>
              <a:gd name="connsiteY9" fmla="*/ 150886 h 2837128"/>
              <a:gd name="connsiteX10" fmla="*/ 5931245 w 9245608"/>
              <a:gd name="connsiteY10" fmla="*/ 131836 h 2837128"/>
              <a:gd name="connsiteX11" fmla="*/ 7350470 w 9245608"/>
              <a:gd name="connsiteY11" fmla="*/ 93736 h 2837128"/>
              <a:gd name="connsiteX12" fmla="*/ 8045795 w 9245608"/>
              <a:gd name="connsiteY12" fmla="*/ 8011 h 2837128"/>
              <a:gd name="connsiteX13" fmla="*/ 9238694 w 9245608"/>
              <a:gd name="connsiteY13" fmla="*/ 2609 h 2837128"/>
              <a:gd name="connsiteX14" fmla="*/ 9220498 w 9245608"/>
              <a:gd name="connsiteY14" fmla="*/ 2792012 h 2837128"/>
              <a:gd name="connsiteX15" fmla="*/ 4864445 w 9245608"/>
              <a:gd name="connsiteY15" fmla="*/ 2836936 h 2837128"/>
              <a:gd name="connsiteX16" fmla="*/ 16220 w 9245608"/>
              <a:gd name="connsiteY16" fmla="*/ 2612756 h 2837128"/>
              <a:gd name="connsiteX17" fmla="*/ 904 w 9245608"/>
              <a:gd name="connsiteY17" fmla="*/ 998611 h 2837128"/>
              <a:gd name="connsiteX0" fmla="*/ 904 w 9245608"/>
              <a:gd name="connsiteY0" fmla="*/ 998611 h 2793209"/>
              <a:gd name="connsiteX1" fmla="*/ 425795 w 9245608"/>
              <a:gd name="connsiteY1" fmla="*/ 1055761 h 2793209"/>
              <a:gd name="connsiteX2" fmla="*/ 978245 w 9245608"/>
              <a:gd name="connsiteY2" fmla="*/ 970036 h 2793209"/>
              <a:gd name="connsiteX3" fmla="*/ 1254470 w 9245608"/>
              <a:gd name="connsiteY3" fmla="*/ 684286 h 2793209"/>
              <a:gd name="connsiteX4" fmla="*/ 1521170 w 9245608"/>
              <a:gd name="connsiteY4" fmla="*/ 265186 h 2793209"/>
              <a:gd name="connsiteX5" fmla="*/ 1616420 w 9245608"/>
              <a:gd name="connsiteY5" fmla="*/ 141361 h 2793209"/>
              <a:gd name="connsiteX6" fmla="*/ 1644995 w 9245608"/>
              <a:gd name="connsiteY6" fmla="*/ 141361 h 2793209"/>
              <a:gd name="connsiteX7" fmla="*/ 1835495 w 9245608"/>
              <a:gd name="connsiteY7" fmla="*/ 169936 h 2793209"/>
              <a:gd name="connsiteX8" fmla="*/ 2940395 w 9245608"/>
              <a:gd name="connsiteY8" fmla="*/ 169936 h 2793209"/>
              <a:gd name="connsiteX9" fmla="*/ 4378670 w 9245608"/>
              <a:gd name="connsiteY9" fmla="*/ 150886 h 2793209"/>
              <a:gd name="connsiteX10" fmla="*/ 5931245 w 9245608"/>
              <a:gd name="connsiteY10" fmla="*/ 131836 h 2793209"/>
              <a:gd name="connsiteX11" fmla="*/ 7350470 w 9245608"/>
              <a:gd name="connsiteY11" fmla="*/ 93736 h 2793209"/>
              <a:gd name="connsiteX12" fmla="*/ 8045795 w 9245608"/>
              <a:gd name="connsiteY12" fmla="*/ 8011 h 2793209"/>
              <a:gd name="connsiteX13" fmla="*/ 9238694 w 9245608"/>
              <a:gd name="connsiteY13" fmla="*/ 2609 h 2793209"/>
              <a:gd name="connsiteX14" fmla="*/ 9220498 w 9245608"/>
              <a:gd name="connsiteY14" fmla="*/ 2792012 h 2793209"/>
              <a:gd name="connsiteX15" fmla="*/ 4854920 w 9245608"/>
              <a:gd name="connsiteY15" fmla="*/ 2627386 h 2793209"/>
              <a:gd name="connsiteX16" fmla="*/ 16220 w 9245608"/>
              <a:gd name="connsiteY16" fmla="*/ 2612756 h 2793209"/>
              <a:gd name="connsiteX17" fmla="*/ 904 w 9245608"/>
              <a:gd name="connsiteY17" fmla="*/ 998611 h 2793209"/>
              <a:gd name="connsiteX0" fmla="*/ 904 w 9243124"/>
              <a:gd name="connsiteY0" fmla="*/ 998611 h 2821629"/>
              <a:gd name="connsiteX1" fmla="*/ 425795 w 9243124"/>
              <a:gd name="connsiteY1" fmla="*/ 1055761 h 2821629"/>
              <a:gd name="connsiteX2" fmla="*/ 978245 w 9243124"/>
              <a:gd name="connsiteY2" fmla="*/ 970036 h 2821629"/>
              <a:gd name="connsiteX3" fmla="*/ 1254470 w 9243124"/>
              <a:gd name="connsiteY3" fmla="*/ 684286 h 2821629"/>
              <a:gd name="connsiteX4" fmla="*/ 1521170 w 9243124"/>
              <a:gd name="connsiteY4" fmla="*/ 265186 h 2821629"/>
              <a:gd name="connsiteX5" fmla="*/ 1616420 w 9243124"/>
              <a:gd name="connsiteY5" fmla="*/ 141361 h 2821629"/>
              <a:gd name="connsiteX6" fmla="*/ 1644995 w 9243124"/>
              <a:gd name="connsiteY6" fmla="*/ 141361 h 2821629"/>
              <a:gd name="connsiteX7" fmla="*/ 1835495 w 9243124"/>
              <a:gd name="connsiteY7" fmla="*/ 169936 h 2821629"/>
              <a:gd name="connsiteX8" fmla="*/ 2940395 w 9243124"/>
              <a:gd name="connsiteY8" fmla="*/ 169936 h 2821629"/>
              <a:gd name="connsiteX9" fmla="*/ 4378670 w 9243124"/>
              <a:gd name="connsiteY9" fmla="*/ 150886 h 2821629"/>
              <a:gd name="connsiteX10" fmla="*/ 5931245 w 9243124"/>
              <a:gd name="connsiteY10" fmla="*/ 131836 h 2821629"/>
              <a:gd name="connsiteX11" fmla="*/ 7350470 w 9243124"/>
              <a:gd name="connsiteY11" fmla="*/ 93736 h 2821629"/>
              <a:gd name="connsiteX12" fmla="*/ 8045795 w 9243124"/>
              <a:gd name="connsiteY12" fmla="*/ 8011 h 2821629"/>
              <a:gd name="connsiteX13" fmla="*/ 9238694 w 9243124"/>
              <a:gd name="connsiteY13" fmla="*/ 2609 h 2821629"/>
              <a:gd name="connsiteX14" fmla="*/ 9201448 w 9243124"/>
              <a:gd name="connsiteY14" fmla="*/ 2820587 h 2821629"/>
              <a:gd name="connsiteX15" fmla="*/ 4854920 w 9243124"/>
              <a:gd name="connsiteY15" fmla="*/ 2627386 h 2821629"/>
              <a:gd name="connsiteX16" fmla="*/ 16220 w 9243124"/>
              <a:gd name="connsiteY16" fmla="*/ 2612756 h 2821629"/>
              <a:gd name="connsiteX17" fmla="*/ 904 w 9243124"/>
              <a:gd name="connsiteY17" fmla="*/ 998611 h 2821629"/>
              <a:gd name="connsiteX0" fmla="*/ 904 w 9244110"/>
              <a:gd name="connsiteY0" fmla="*/ 998611 h 2627410"/>
              <a:gd name="connsiteX1" fmla="*/ 425795 w 9244110"/>
              <a:gd name="connsiteY1" fmla="*/ 1055761 h 2627410"/>
              <a:gd name="connsiteX2" fmla="*/ 978245 w 9244110"/>
              <a:gd name="connsiteY2" fmla="*/ 970036 h 2627410"/>
              <a:gd name="connsiteX3" fmla="*/ 1254470 w 9244110"/>
              <a:gd name="connsiteY3" fmla="*/ 684286 h 2627410"/>
              <a:gd name="connsiteX4" fmla="*/ 1521170 w 9244110"/>
              <a:gd name="connsiteY4" fmla="*/ 265186 h 2627410"/>
              <a:gd name="connsiteX5" fmla="*/ 1616420 w 9244110"/>
              <a:gd name="connsiteY5" fmla="*/ 141361 h 2627410"/>
              <a:gd name="connsiteX6" fmla="*/ 1644995 w 9244110"/>
              <a:gd name="connsiteY6" fmla="*/ 141361 h 2627410"/>
              <a:gd name="connsiteX7" fmla="*/ 1835495 w 9244110"/>
              <a:gd name="connsiteY7" fmla="*/ 169936 h 2627410"/>
              <a:gd name="connsiteX8" fmla="*/ 2940395 w 9244110"/>
              <a:gd name="connsiteY8" fmla="*/ 169936 h 2627410"/>
              <a:gd name="connsiteX9" fmla="*/ 4378670 w 9244110"/>
              <a:gd name="connsiteY9" fmla="*/ 150886 h 2627410"/>
              <a:gd name="connsiteX10" fmla="*/ 5931245 w 9244110"/>
              <a:gd name="connsiteY10" fmla="*/ 131836 h 2627410"/>
              <a:gd name="connsiteX11" fmla="*/ 7350470 w 9244110"/>
              <a:gd name="connsiteY11" fmla="*/ 93736 h 2627410"/>
              <a:gd name="connsiteX12" fmla="*/ 8045795 w 9244110"/>
              <a:gd name="connsiteY12" fmla="*/ 8011 h 2627410"/>
              <a:gd name="connsiteX13" fmla="*/ 9238694 w 9244110"/>
              <a:gd name="connsiteY13" fmla="*/ 2609 h 2627410"/>
              <a:gd name="connsiteX14" fmla="*/ 9210973 w 9244110"/>
              <a:gd name="connsiteY14" fmla="*/ 2363387 h 2627410"/>
              <a:gd name="connsiteX15" fmla="*/ 4854920 w 9244110"/>
              <a:gd name="connsiteY15" fmla="*/ 2627386 h 2627410"/>
              <a:gd name="connsiteX16" fmla="*/ 16220 w 9244110"/>
              <a:gd name="connsiteY16" fmla="*/ 2612756 h 2627410"/>
              <a:gd name="connsiteX17" fmla="*/ 904 w 9244110"/>
              <a:gd name="connsiteY17" fmla="*/ 998611 h 2627410"/>
              <a:gd name="connsiteX0" fmla="*/ 1427 w 9244633"/>
              <a:gd name="connsiteY0" fmla="*/ 998611 h 2627410"/>
              <a:gd name="connsiteX1" fmla="*/ 426318 w 9244633"/>
              <a:gd name="connsiteY1" fmla="*/ 1055761 h 2627410"/>
              <a:gd name="connsiteX2" fmla="*/ 978768 w 9244633"/>
              <a:gd name="connsiteY2" fmla="*/ 970036 h 2627410"/>
              <a:gd name="connsiteX3" fmla="*/ 1254993 w 9244633"/>
              <a:gd name="connsiteY3" fmla="*/ 684286 h 2627410"/>
              <a:gd name="connsiteX4" fmla="*/ 1521693 w 9244633"/>
              <a:gd name="connsiteY4" fmla="*/ 265186 h 2627410"/>
              <a:gd name="connsiteX5" fmla="*/ 1616943 w 9244633"/>
              <a:gd name="connsiteY5" fmla="*/ 141361 h 2627410"/>
              <a:gd name="connsiteX6" fmla="*/ 1645518 w 9244633"/>
              <a:gd name="connsiteY6" fmla="*/ 141361 h 2627410"/>
              <a:gd name="connsiteX7" fmla="*/ 1836018 w 9244633"/>
              <a:gd name="connsiteY7" fmla="*/ 169936 h 2627410"/>
              <a:gd name="connsiteX8" fmla="*/ 2940918 w 9244633"/>
              <a:gd name="connsiteY8" fmla="*/ 169936 h 2627410"/>
              <a:gd name="connsiteX9" fmla="*/ 4379193 w 9244633"/>
              <a:gd name="connsiteY9" fmla="*/ 150886 h 2627410"/>
              <a:gd name="connsiteX10" fmla="*/ 5931768 w 9244633"/>
              <a:gd name="connsiteY10" fmla="*/ 131836 h 2627410"/>
              <a:gd name="connsiteX11" fmla="*/ 7350993 w 9244633"/>
              <a:gd name="connsiteY11" fmla="*/ 93736 h 2627410"/>
              <a:gd name="connsiteX12" fmla="*/ 8046318 w 9244633"/>
              <a:gd name="connsiteY12" fmla="*/ 8011 h 2627410"/>
              <a:gd name="connsiteX13" fmla="*/ 9239217 w 9244633"/>
              <a:gd name="connsiteY13" fmla="*/ 2609 h 2627410"/>
              <a:gd name="connsiteX14" fmla="*/ 9211496 w 9244633"/>
              <a:gd name="connsiteY14" fmla="*/ 2363387 h 2627410"/>
              <a:gd name="connsiteX15" fmla="*/ 4855443 w 9244633"/>
              <a:gd name="connsiteY15" fmla="*/ 2627386 h 2627410"/>
              <a:gd name="connsiteX16" fmla="*/ 7218 w 9244633"/>
              <a:gd name="connsiteY16" fmla="*/ 2336531 h 2627410"/>
              <a:gd name="connsiteX17" fmla="*/ 1427 w 9244633"/>
              <a:gd name="connsiteY17" fmla="*/ 998611 h 2627410"/>
              <a:gd name="connsiteX0" fmla="*/ 1427 w 9244633"/>
              <a:gd name="connsiteY0" fmla="*/ 998611 h 2371092"/>
              <a:gd name="connsiteX1" fmla="*/ 426318 w 9244633"/>
              <a:gd name="connsiteY1" fmla="*/ 1055761 h 2371092"/>
              <a:gd name="connsiteX2" fmla="*/ 978768 w 9244633"/>
              <a:gd name="connsiteY2" fmla="*/ 970036 h 2371092"/>
              <a:gd name="connsiteX3" fmla="*/ 1254993 w 9244633"/>
              <a:gd name="connsiteY3" fmla="*/ 684286 h 2371092"/>
              <a:gd name="connsiteX4" fmla="*/ 1521693 w 9244633"/>
              <a:gd name="connsiteY4" fmla="*/ 265186 h 2371092"/>
              <a:gd name="connsiteX5" fmla="*/ 1616943 w 9244633"/>
              <a:gd name="connsiteY5" fmla="*/ 141361 h 2371092"/>
              <a:gd name="connsiteX6" fmla="*/ 1645518 w 9244633"/>
              <a:gd name="connsiteY6" fmla="*/ 141361 h 2371092"/>
              <a:gd name="connsiteX7" fmla="*/ 1836018 w 9244633"/>
              <a:gd name="connsiteY7" fmla="*/ 169936 h 2371092"/>
              <a:gd name="connsiteX8" fmla="*/ 2940918 w 9244633"/>
              <a:gd name="connsiteY8" fmla="*/ 169936 h 2371092"/>
              <a:gd name="connsiteX9" fmla="*/ 4379193 w 9244633"/>
              <a:gd name="connsiteY9" fmla="*/ 150886 h 2371092"/>
              <a:gd name="connsiteX10" fmla="*/ 5931768 w 9244633"/>
              <a:gd name="connsiteY10" fmla="*/ 131836 h 2371092"/>
              <a:gd name="connsiteX11" fmla="*/ 7350993 w 9244633"/>
              <a:gd name="connsiteY11" fmla="*/ 93736 h 2371092"/>
              <a:gd name="connsiteX12" fmla="*/ 8046318 w 9244633"/>
              <a:gd name="connsiteY12" fmla="*/ 8011 h 2371092"/>
              <a:gd name="connsiteX13" fmla="*/ 9239217 w 9244633"/>
              <a:gd name="connsiteY13" fmla="*/ 2609 h 2371092"/>
              <a:gd name="connsiteX14" fmla="*/ 9211496 w 9244633"/>
              <a:gd name="connsiteY14" fmla="*/ 2363387 h 2371092"/>
              <a:gd name="connsiteX15" fmla="*/ 4855443 w 9244633"/>
              <a:gd name="connsiteY15" fmla="*/ 2360686 h 2371092"/>
              <a:gd name="connsiteX16" fmla="*/ 7218 w 9244633"/>
              <a:gd name="connsiteY16" fmla="*/ 2336531 h 2371092"/>
              <a:gd name="connsiteX17" fmla="*/ 1427 w 9244633"/>
              <a:gd name="connsiteY17" fmla="*/ 998611 h 2371092"/>
              <a:gd name="connsiteX0" fmla="*/ 987 w 9251508"/>
              <a:gd name="connsiteY0" fmla="*/ 1122969 h 2371092"/>
              <a:gd name="connsiteX1" fmla="*/ 433193 w 9251508"/>
              <a:gd name="connsiteY1" fmla="*/ 1055761 h 2371092"/>
              <a:gd name="connsiteX2" fmla="*/ 985643 w 9251508"/>
              <a:gd name="connsiteY2" fmla="*/ 970036 h 2371092"/>
              <a:gd name="connsiteX3" fmla="*/ 1261868 w 9251508"/>
              <a:gd name="connsiteY3" fmla="*/ 684286 h 2371092"/>
              <a:gd name="connsiteX4" fmla="*/ 1528568 w 9251508"/>
              <a:gd name="connsiteY4" fmla="*/ 265186 h 2371092"/>
              <a:gd name="connsiteX5" fmla="*/ 1623818 w 9251508"/>
              <a:gd name="connsiteY5" fmla="*/ 141361 h 2371092"/>
              <a:gd name="connsiteX6" fmla="*/ 1652393 w 9251508"/>
              <a:gd name="connsiteY6" fmla="*/ 141361 h 2371092"/>
              <a:gd name="connsiteX7" fmla="*/ 1842893 w 9251508"/>
              <a:gd name="connsiteY7" fmla="*/ 169936 h 2371092"/>
              <a:gd name="connsiteX8" fmla="*/ 2947793 w 9251508"/>
              <a:gd name="connsiteY8" fmla="*/ 169936 h 2371092"/>
              <a:gd name="connsiteX9" fmla="*/ 4386068 w 9251508"/>
              <a:gd name="connsiteY9" fmla="*/ 150886 h 2371092"/>
              <a:gd name="connsiteX10" fmla="*/ 5938643 w 9251508"/>
              <a:gd name="connsiteY10" fmla="*/ 131836 h 2371092"/>
              <a:gd name="connsiteX11" fmla="*/ 7357868 w 9251508"/>
              <a:gd name="connsiteY11" fmla="*/ 93736 h 2371092"/>
              <a:gd name="connsiteX12" fmla="*/ 8053193 w 9251508"/>
              <a:gd name="connsiteY12" fmla="*/ 8011 h 2371092"/>
              <a:gd name="connsiteX13" fmla="*/ 9246092 w 9251508"/>
              <a:gd name="connsiteY13" fmla="*/ 2609 h 2371092"/>
              <a:gd name="connsiteX14" fmla="*/ 9218371 w 9251508"/>
              <a:gd name="connsiteY14" fmla="*/ 2363387 h 2371092"/>
              <a:gd name="connsiteX15" fmla="*/ 4862318 w 9251508"/>
              <a:gd name="connsiteY15" fmla="*/ 2360686 h 2371092"/>
              <a:gd name="connsiteX16" fmla="*/ 14093 w 9251508"/>
              <a:gd name="connsiteY16" fmla="*/ 2336531 h 2371092"/>
              <a:gd name="connsiteX17" fmla="*/ 987 w 9251508"/>
              <a:gd name="connsiteY17" fmla="*/ 1122969 h 2371092"/>
              <a:gd name="connsiteX0" fmla="*/ 987 w 9251508"/>
              <a:gd name="connsiteY0" fmla="*/ 1122969 h 2371092"/>
              <a:gd name="connsiteX1" fmla="*/ 418563 w 9251508"/>
              <a:gd name="connsiteY1" fmla="*/ 1143543 h 2371092"/>
              <a:gd name="connsiteX2" fmla="*/ 985643 w 9251508"/>
              <a:gd name="connsiteY2" fmla="*/ 970036 h 2371092"/>
              <a:gd name="connsiteX3" fmla="*/ 1261868 w 9251508"/>
              <a:gd name="connsiteY3" fmla="*/ 684286 h 2371092"/>
              <a:gd name="connsiteX4" fmla="*/ 1528568 w 9251508"/>
              <a:gd name="connsiteY4" fmla="*/ 265186 h 2371092"/>
              <a:gd name="connsiteX5" fmla="*/ 1623818 w 9251508"/>
              <a:gd name="connsiteY5" fmla="*/ 141361 h 2371092"/>
              <a:gd name="connsiteX6" fmla="*/ 1652393 w 9251508"/>
              <a:gd name="connsiteY6" fmla="*/ 141361 h 2371092"/>
              <a:gd name="connsiteX7" fmla="*/ 1842893 w 9251508"/>
              <a:gd name="connsiteY7" fmla="*/ 169936 h 2371092"/>
              <a:gd name="connsiteX8" fmla="*/ 2947793 w 9251508"/>
              <a:gd name="connsiteY8" fmla="*/ 169936 h 2371092"/>
              <a:gd name="connsiteX9" fmla="*/ 4386068 w 9251508"/>
              <a:gd name="connsiteY9" fmla="*/ 150886 h 2371092"/>
              <a:gd name="connsiteX10" fmla="*/ 5938643 w 9251508"/>
              <a:gd name="connsiteY10" fmla="*/ 131836 h 2371092"/>
              <a:gd name="connsiteX11" fmla="*/ 7357868 w 9251508"/>
              <a:gd name="connsiteY11" fmla="*/ 93736 h 2371092"/>
              <a:gd name="connsiteX12" fmla="*/ 8053193 w 9251508"/>
              <a:gd name="connsiteY12" fmla="*/ 8011 h 2371092"/>
              <a:gd name="connsiteX13" fmla="*/ 9246092 w 9251508"/>
              <a:gd name="connsiteY13" fmla="*/ 2609 h 2371092"/>
              <a:gd name="connsiteX14" fmla="*/ 9218371 w 9251508"/>
              <a:gd name="connsiteY14" fmla="*/ 2363387 h 2371092"/>
              <a:gd name="connsiteX15" fmla="*/ 4862318 w 9251508"/>
              <a:gd name="connsiteY15" fmla="*/ 2360686 h 2371092"/>
              <a:gd name="connsiteX16" fmla="*/ 14093 w 9251508"/>
              <a:gd name="connsiteY16" fmla="*/ 2336531 h 2371092"/>
              <a:gd name="connsiteX17" fmla="*/ 987 w 9251508"/>
              <a:gd name="connsiteY17" fmla="*/ 1122969 h 2371092"/>
              <a:gd name="connsiteX0" fmla="*/ 987 w 9251508"/>
              <a:gd name="connsiteY0" fmla="*/ 1122969 h 2371092"/>
              <a:gd name="connsiteX1" fmla="*/ 418563 w 9251508"/>
              <a:gd name="connsiteY1" fmla="*/ 1143543 h 2371092"/>
              <a:gd name="connsiteX2" fmla="*/ 963697 w 9251508"/>
              <a:gd name="connsiteY2" fmla="*/ 1013928 h 2371092"/>
              <a:gd name="connsiteX3" fmla="*/ 1261868 w 9251508"/>
              <a:gd name="connsiteY3" fmla="*/ 684286 h 2371092"/>
              <a:gd name="connsiteX4" fmla="*/ 1528568 w 9251508"/>
              <a:gd name="connsiteY4" fmla="*/ 265186 h 2371092"/>
              <a:gd name="connsiteX5" fmla="*/ 1623818 w 9251508"/>
              <a:gd name="connsiteY5" fmla="*/ 141361 h 2371092"/>
              <a:gd name="connsiteX6" fmla="*/ 1652393 w 9251508"/>
              <a:gd name="connsiteY6" fmla="*/ 141361 h 2371092"/>
              <a:gd name="connsiteX7" fmla="*/ 1842893 w 9251508"/>
              <a:gd name="connsiteY7" fmla="*/ 169936 h 2371092"/>
              <a:gd name="connsiteX8" fmla="*/ 2947793 w 9251508"/>
              <a:gd name="connsiteY8" fmla="*/ 169936 h 2371092"/>
              <a:gd name="connsiteX9" fmla="*/ 4386068 w 9251508"/>
              <a:gd name="connsiteY9" fmla="*/ 150886 h 2371092"/>
              <a:gd name="connsiteX10" fmla="*/ 5938643 w 9251508"/>
              <a:gd name="connsiteY10" fmla="*/ 131836 h 2371092"/>
              <a:gd name="connsiteX11" fmla="*/ 7357868 w 9251508"/>
              <a:gd name="connsiteY11" fmla="*/ 93736 h 2371092"/>
              <a:gd name="connsiteX12" fmla="*/ 8053193 w 9251508"/>
              <a:gd name="connsiteY12" fmla="*/ 8011 h 2371092"/>
              <a:gd name="connsiteX13" fmla="*/ 9246092 w 9251508"/>
              <a:gd name="connsiteY13" fmla="*/ 2609 h 2371092"/>
              <a:gd name="connsiteX14" fmla="*/ 9218371 w 9251508"/>
              <a:gd name="connsiteY14" fmla="*/ 2363387 h 2371092"/>
              <a:gd name="connsiteX15" fmla="*/ 4862318 w 9251508"/>
              <a:gd name="connsiteY15" fmla="*/ 2360686 h 2371092"/>
              <a:gd name="connsiteX16" fmla="*/ 14093 w 9251508"/>
              <a:gd name="connsiteY16" fmla="*/ 2336531 h 2371092"/>
              <a:gd name="connsiteX17" fmla="*/ 987 w 9251508"/>
              <a:gd name="connsiteY17" fmla="*/ 1122969 h 2371092"/>
              <a:gd name="connsiteX0" fmla="*/ 987 w 9251508"/>
              <a:gd name="connsiteY0" fmla="*/ 1122969 h 2371092"/>
              <a:gd name="connsiteX1" fmla="*/ 418563 w 9251508"/>
              <a:gd name="connsiteY1" fmla="*/ 1143543 h 2371092"/>
              <a:gd name="connsiteX2" fmla="*/ 963697 w 9251508"/>
              <a:gd name="connsiteY2" fmla="*/ 1013928 h 2371092"/>
              <a:gd name="connsiteX3" fmla="*/ 1261868 w 9251508"/>
              <a:gd name="connsiteY3" fmla="*/ 684286 h 2371092"/>
              <a:gd name="connsiteX4" fmla="*/ 1528568 w 9251508"/>
              <a:gd name="connsiteY4" fmla="*/ 265186 h 2371092"/>
              <a:gd name="connsiteX5" fmla="*/ 1623818 w 9251508"/>
              <a:gd name="connsiteY5" fmla="*/ 141361 h 2371092"/>
              <a:gd name="connsiteX6" fmla="*/ 1652393 w 9251508"/>
              <a:gd name="connsiteY6" fmla="*/ 141361 h 2371092"/>
              <a:gd name="connsiteX7" fmla="*/ 1842893 w 9251508"/>
              <a:gd name="connsiteY7" fmla="*/ 169936 h 2371092"/>
              <a:gd name="connsiteX8" fmla="*/ 2947793 w 9251508"/>
              <a:gd name="connsiteY8" fmla="*/ 169936 h 2371092"/>
              <a:gd name="connsiteX9" fmla="*/ 4386068 w 9251508"/>
              <a:gd name="connsiteY9" fmla="*/ 150886 h 2371092"/>
              <a:gd name="connsiteX10" fmla="*/ 5938643 w 9251508"/>
              <a:gd name="connsiteY10" fmla="*/ 131836 h 2371092"/>
              <a:gd name="connsiteX11" fmla="*/ 7357868 w 9251508"/>
              <a:gd name="connsiteY11" fmla="*/ 93736 h 2371092"/>
              <a:gd name="connsiteX12" fmla="*/ 8053193 w 9251508"/>
              <a:gd name="connsiteY12" fmla="*/ 8011 h 2371092"/>
              <a:gd name="connsiteX13" fmla="*/ 9246092 w 9251508"/>
              <a:gd name="connsiteY13" fmla="*/ 2609 h 2371092"/>
              <a:gd name="connsiteX14" fmla="*/ 9218371 w 9251508"/>
              <a:gd name="connsiteY14" fmla="*/ 2363387 h 2371092"/>
              <a:gd name="connsiteX15" fmla="*/ 4862318 w 9251508"/>
              <a:gd name="connsiteY15" fmla="*/ 2360686 h 2371092"/>
              <a:gd name="connsiteX16" fmla="*/ 14093 w 9251508"/>
              <a:gd name="connsiteY16" fmla="*/ 2336531 h 2371092"/>
              <a:gd name="connsiteX17" fmla="*/ 987 w 9251508"/>
              <a:gd name="connsiteY17" fmla="*/ 1122969 h 2371092"/>
              <a:gd name="connsiteX0" fmla="*/ 987 w 9251508"/>
              <a:gd name="connsiteY0" fmla="*/ 1122969 h 2371092"/>
              <a:gd name="connsiteX1" fmla="*/ 418563 w 9251508"/>
              <a:gd name="connsiteY1" fmla="*/ 1143543 h 2371092"/>
              <a:gd name="connsiteX2" fmla="*/ 905175 w 9251508"/>
              <a:gd name="connsiteY2" fmla="*/ 1050504 h 2371092"/>
              <a:gd name="connsiteX3" fmla="*/ 1261868 w 9251508"/>
              <a:gd name="connsiteY3" fmla="*/ 684286 h 2371092"/>
              <a:gd name="connsiteX4" fmla="*/ 1528568 w 9251508"/>
              <a:gd name="connsiteY4" fmla="*/ 265186 h 2371092"/>
              <a:gd name="connsiteX5" fmla="*/ 1623818 w 9251508"/>
              <a:gd name="connsiteY5" fmla="*/ 141361 h 2371092"/>
              <a:gd name="connsiteX6" fmla="*/ 1652393 w 9251508"/>
              <a:gd name="connsiteY6" fmla="*/ 141361 h 2371092"/>
              <a:gd name="connsiteX7" fmla="*/ 1842893 w 9251508"/>
              <a:gd name="connsiteY7" fmla="*/ 169936 h 2371092"/>
              <a:gd name="connsiteX8" fmla="*/ 2947793 w 9251508"/>
              <a:gd name="connsiteY8" fmla="*/ 169936 h 2371092"/>
              <a:gd name="connsiteX9" fmla="*/ 4386068 w 9251508"/>
              <a:gd name="connsiteY9" fmla="*/ 150886 h 2371092"/>
              <a:gd name="connsiteX10" fmla="*/ 5938643 w 9251508"/>
              <a:gd name="connsiteY10" fmla="*/ 131836 h 2371092"/>
              <a:gd name="connsiteX11" fmla="*/ 7357868 w 9251508"/>
              <a:gd name="connsiteY11" fmla="*/ 93736 h 2371092"/>
              <a:gd name="connsiteX12" fmla="*/ 8053193 w 9251508"/>
              <a:gd name="connsiteY12" fmla="*/ 8011 h 2371092"/>
              <a:gd name="connsiteX13" fmla="*/ 9246092 w 9251508"/>
              <a:gd name="connsiteY13" fmla="*/ 2609 h 2371092"/>
              <a:gd name="connsiteX14" fmla="*/ 9218371 w 9251508"/>
              <a:gd name="connsiteY14" fmla="*/ 2363387 h 2371092"/>
              <a:gd name="connsiteX15" fmla="*/ 4862318 w 9251508"/>
              <a:gd name="connsiteY15" fmla="*/ 2360686 h 2371092"/>
              <a:gd name="connsiteX16" fmla="*/ 14093 w 9251508"/>
              <a:gd name="connsiteY16" fmla="*/ 2336531 h 2371092"/>
              <a:gd name="connsiteX17" fmla="*/ 987 w 9251508"/>
              <a:gd name="connsiteY17" fmla="*/ 1122969 h 2371092"/>
              <a:gd name="connsiteX0" fmla="*/ 1428 w 9244634"/>
              <a:gd name="connsiteY0" fmla="*/ 1525305 h 2371092"/>
              <a:gd name="connsiteX1" fmla="*/ 411689 w 9244634"/>
              <a:gd name="connsiteY1" fmla="*/ 1143543 h 2371092"/>
              <a:gd name="connsiteX2" fmla="*/ 898301 w 9244634"/>
              <a:gd name="connsiteY2" fmla="*/ 1050504 h 2371092"/>
              <a:gd name="connsiteX3" fmla="*/ 1254994 w 9244634"/>
              <a:gd name="connsiteY3" fmla="*/ 68428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525305 h 2371092"/>
              <a:gd name="connsiteX0" fmla="*/ 1428 w 9244634"/>
              <a:gd name="connsiteY0" fmla="*/ 1525305 h 2371092"/>
              <a:gd name="connsiteX1" fmla="*/ 514102 w 9244634"/>
              <a:gd name="connsiteY1" fmla="*/ 1428836 h 2371092"/>
              <a:gd name="connsiteX2" fmla="*/ 898301 w 9244634"/>
              <a:gd name="connsiteY2" fmla="*/ 1050504 h 2371092"/>
              <a:gd name="connsiteX3" fmla="*/ 1254994 w 9244634"/>
              <a:gd name="connsiteY3" fmla="*/ 68428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525305 h 2371092"/>
              <a:gd name="connsiteX0" fmla="*/ 1428 w 9244634"/>
              <a:gd name="connsiteY0" fmla="*/ 1525305 h 2371092"/>
              <a:gd name="connsiteX1" fmla="*/ 514102 w 9244634"/>
              <a:gd name="connsiteY1" fmla="*/ 1428836 h 2371092"/>
              <a:gd name="connsiteX2" fmla="*/ 942192 w 9244634"/>
              <a:gd name="connsiteY2" fmla="*/ 1277276 h 2371092"/>
              <a:gd name="connsiteX3" fmla="*/ 1254994 w 9244634"/>
              <a:gd name="connsiteY3" fmla="*/ 68428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525305 h 2371092"/>
              <a:gd name="connsiteX0" fmla="*/ 1428 w 9244634"/>
              <a:gd name="connsiteY0" fmla="*/ 1525305 h 2371092"/>
              <a:gd name="connsiteX1" fmla="*/ 521417 w 9244634"/>
              <a:gd name="connsiteY1" fmla="*/ 1472728 h 2371092"/>
              <a:gd name="connsiteX2" fmla="*/ 942192 w 9244634"/>
              <a:gd name="connsiteY2" fmla="*/ 1277276 h 2371092"/>
              <a:gd name="connsiteX3" fmla="*/ 1254994 w 9244634"/>
              <a:gd name="connsiteY3" fmla="*/ 68428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525305 h 2371092"/>
              <a:gd name="connsiteX0" fmla="*/ 1428 w 9244634"/>
              <a:gd name="connsiteY0" fmla="*/ 1525305 h 2371092"/>
              <a:gd name="connsiteX1" fmla="*/ 521417 w 9244634"/>
              <a:gd name="connsiteY1" fmla="*/ 1472728 h 2371092"/>
              <a:gd name="connsiteX2" fmla="*/ 942192 w 9244634"/>
              <a:gd name="connsiteY2" fmla="*/ 1277276 h 2371092"/>
              <a:gd name="connsiteX3" fmla="*/ 1291570 w 9244634"/>
              <a:gd name="connsiteY3" fmla="*/ 69891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525305 h 2371092"/>
              <a:gd name="connsiteX0" fmla="*/ 1428 w 9244634"/>
              <a:gd name="connsiteY0" fmla="*/ 1496044 h 2371092"/>
              <a:gd name="connsiteX1" fmla="*/ 521417 w 9244634"/>
              <a:gd name="connsiteY1" fmla="*/ 1472728 h 2371092"/>
              <a:gd name="connsiteX2" fmla="*/ 942192 w 9244634"/>
              <a:gd name="connsiteY2" fmla="*/ 1277276 h 2371092"/>
              <a:gd name="connsiteX3" fmla="*/ 1291570 w 9244634"/>
              <a:gd name="connsiteY3" fmla="*/ 698916 h 2371092"/>
              <a:gd name="connsiteX4" fmla="*/ 1521694 w 9244634"/>
              <a:gd name="connsiteY4" fmla="*/ 265186 h 2371092"/>
              <a:gd name="connsiteX5" fmla="*/ 1616944 w 9244634"/>
              <a:gd name="connsiteY5" fmla="*/ 141361 h 2371092"/>
              <a:gd name="connsiteX6" fmla="*/ 1645519 w 9244634"/>
              <a:gd name="connsiteY6" fmla="*/ 141361 h 2371092"/>
              <a:gd name="connsiteX7" fmla="*/ 1836019 w 9244634"/>
              <a:gd name="connsiteY7" fmla="*/ 169936 h 2371092"/>
              <a:gd name="connsiteX8" fmla="*/ 2940919 w 9244634"/>
              <a:gd name="connsiteY8" fmla="*/ 169936 h 2371092"/>
              <a:gd name="connsiteX9" fmla="*/ 4379194 w 9244634"/>
              <a:gd name="connsiteY9" fmla="*/ 150886 h 2371092"/>
              <a:gd name="connsiteX10" fmla="*/ 5931769 w 9244634"/>
              <a:gd name="connsiteY10" fmla="*/ 131836 h 2371092"/>
              <a:gd name="connsiteX11" fmla="*/ 7350994 w 9244634"/>
              <a:gd name="connsiteY11" fmla="*/ 93736 h 2371092"/>
              <a:gd name="connsiteX12" fmla="*/ 8046319 w 9244634"/>
              <a:gd name="connsiteY12" fmla="*/ 8011 h 2371092"/>
              <a:gd name="connsiteX13" fmla="*/ 9239218 w 9244634"/>
              <a:gd name="connsiteY13" fmla="*/ 2609 h 2371092"/>
              <a:gd name="connsiteX14" fmla="*/ 9211497 w 9244634"/>
              <a:gd name="connsiteY14" fmla="*/ 2363387 h 2371092"/>
              <a:gd name="connsiteX15" fmla="*/ 4855444 w 9244634"/>
              <a:gd name="connsiteY15" fmla="*/ 2360686 h 2371092"/>
              <a:gd name="connsiteX16" fmla="*/ 7219 w 9244634"/>
              <a:gd name="connsiteY16" fmla="*/ 2336531 h 2371092"/>
              <a:gd name="connsiteX17" fmla="*/ 1428 w 9244634"/>
              <a:gd name="connsiteY17" fmla="*/ 1496044 h 237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244634" h="2371092">
                <a:moveTo>
                  <a:pt x="1428" y="1496044"/>
                </a:moveTo>
                <a:cubicBezTo>
                  <a:pt x="36289" y="1477781"/>
                  <a:pt x="364623" y="1509189"/>
                  <a:pt x="521417" y="1472728"/>
                </a:cubicBezTo>
                <a:cubicBezTo>
                  <a:pt x="678211" y="1436267"/>
                  <a:pt x="813833" y="1406245"/>
                  <a:pt x="942192" y="1277276"/>
                </a:cubicBezTo>
                <a:cubicBezTo>
                  <a:pt x="1070551" y="1148307"/>
                  <a:pt x="1194986" y="867598"/>
                  <a:pt x="1291570" y="698916"/>
                </a:cubicBezTo>
                <a:cubicBezTo>
                  <a:pt x="1388154" y="530234"/>
                  <a:pt x="1467465" y="358112"/>
                  <a:pt x="1521694" y="265186"/>
                </a:cubicBezTo>
                <a:cubicBezTo>
                  <a:pt x="1575923" y="172260"/>
                  <a:pt x="1596307" y="161998"/>
                  <a:pt x="1616944" y="141361"/>
                </a:cubicBezTo>
                <a:cubicBezTo>
                  <a:pt x="1637581" y="120724"/>
                  <a:pt x="1609007" y="136598"/>
                  <a:pt x="1645519" y="141361"/>
                </a:cubicBezTo>
                <a:cubicBezTo>
                  <a:pt x="1682032" y="146123"/>
                  <a:pt x="1620119" y="165174"/>
                  <a:pt x="1836019" y="169936"/>
                </a:cubicBezTo>
                <a:cubicBezTo>
                  <a:pt x="2051919" y="174698"/>
                  <a:pt x="2940919" y="169936"/>
                  <a:pt x="2940919" y="169936"/>
                </a:cubicBezTo>
                <a:lnTo>
                  <a:pt x="4379194" y="150886"/>
                </a:lnTo>
                <a:lnTo>
                  <a:pt x="5931769" y="131836"/>
                </a:lnTo>
                <a:cubicBezTo>
                  <a:pt x="6427069" y="122311"/>
                  <a:pt x="6998569" y="114373"/>
                  <a:pt x="7350994" y="93736"/>
                </a:cubicBezTo>
                <a:cubicBezTo>
                  <a:pt x="7703419" y="73099"/>
                  <a:pt x="7731615" y="23199"/>
                  <a:pt x="8046319" y="8011"/>
                </a:cubicBezTo>
                <a:cubicBezTo>
                  <a:pt x="8361023" y="-7177"/>
                  <a:pt x="8993156" y="4196"/>
                  <a:pt x="9239218" y="2609"/>
                </a:cubicBezTo>
                <a:cubicBezTo>
                  <a:pt x="9256443" y="570105"/>
                  <a:pt x="9228581" y="1629418"/>
                  <a:pt x="9211497" y="2363387"/>
                </a:cubicBezTo>
                <a:cubicBezTo>
                  <a:pt x="8430139" y="2380850"/>
                  <a:pt x="6392665" y="2363575"/>
                  <a:pt x="4855444" y="2360686"/>
                </a:cubicBezTo>
                <a:lnTo>
                  <a:pt x="7219" y="2336531"/>
                </a:lnTo>
                <a:cubicBezTo>
                  <a:pt x="8616" y="1891156"/>
                  <a:pt x="-4173" y="1806915"/>
                  <a:pt x="1428" y="1496044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214177" y="2748489"/>
            <a:ext cx="8001054" cy="2689741"/>
          </a:xfrm>
          <a:custGeom>
            <a:avLst/>
            <a:gdLst>
              <a:gd name="connsiteX0" fmla="*/ 228724 w 8213497"/>
              <a:gd name="connsiteY0" fmla="*/ 2077710 h 2713304"/>
              <a:gd name="connsiteX1" fmla="*/ 543049 w 8213497"/>
              <a:gd name="connsiteY1" fmla="*/ 2230110 h 2713304"/>
              <a:gd name="connsiteX2" fmla="*/ 1285999 w 8213497"/>
              <a:gd name="connsiteY2" fmla="*/ 2344410 h 2713304"/>
              <a:gd name="connsiteX3" fmla="*/ 2400424 w 8213497"/>
              <a:gd name="connsiteY3" fmla="*/ 2372985 h 2713304"/>
              <a:gd name="connsiteX4" fmla="*/ 4105399 w 8213497"/>
              <a:gd name="connsiteY4" fmla="*/ 2392035 h 2713304"/>
              <a:gd name="connsiteX5" fmla="*/ 5448424 w 8213497"/>
              <a:gd name="connsiteY5" fmla="*/ 2382510 h 2713304"/>
              <a:gd name="connsiteX6" fmla="*/ 6115174 w 8213497"/>
              <a:gd name="connsiteY6" fmla="*/ 2363460 h 2713304"/>
              <a:gd name="connsiteX7" fmla="*/ 6477124 w 8213497"/>
              <a:gd name="connsiteY7" fmla="*/ 1830060 h 2713304"/>
              <a:gd name="connsiteX8" fmla="*/ 6800974 w 8213497"/>
              <a:gd name="connsiteY8" fmla="*/ 1020435 h 2713304"/>
              <a:gd name="connsiteX9" fmla="*/ 7067674 w 8213497"/>
              <a:gd name="connsiteY9" fmla="*/ 458460 h 2713304"/>
              <a:gd name="connsiteX10" fmla="*/ 7324849 w 8213497"/>
              <a:gd name="connsiteY10" fmla="*/ 163185 h 2713304"/>
              <a:gd name="connsiteX11" fmla="*/ 7896349 w 8213497"/>
              <a:gd name="connsiteY11" fmla="*/ 20310 h 2713304"/>
              <a:gd name="connsiteX12" fmla="*/ 8096374 w 8213497"/>
              <a:gd name="connsiteY12" fmla="*/ 20310 h 2713304"/>
              <a:gd name="connsiteX13" fmla="*/ 8105899 w 8213497"/>
              <a:gd name="connsiteY13" fmla="*/ 201285 h 2713304"/>
              <a:gd name="connsiteX14" fmla="*/ 8124949 w 8213497"/>
              <a:gd name="connsiteY14" fmla="*/ 972810 h 2713304"/>
              <a:gd name="connsiteX15" fmla="*/ 8134474 w 8213497"/>
              <a:gd name="connsiteY15" fmla="*/ 2125335 h 2713304"/>
              <a:gd name="connsiteX16" fmla="*/ 8143999 w 8213497"/>
              <a:gd name="connsiteY16" fmla="*/ 2658735 h 2713304"/>
              <a:gd name="connsiteX17" fmla="*/ 8143999 w 8213497"/>
              <a:gd name="connsiteY17" fmla="*/ 2696835 h 2713304"/>
              <a:gd name="connsiteX18" fmla="*/ 7210549 w 8213497"/>
              <a:gd name="connsiteY18" fmla="*/ 2668260 h 2713304"/>
              <a:gd name="connsiteX19" fmla="*/ 5229349 w 8213497"/>
              <a:gd name="connsiteY19" fmla="*/ 2668260 h 2713304"/>
              <a:gd name="connsiteX20" fmla="*/ 2781424 w 8213497"/>
              <a:gd name="connsiteY20" fmla="*/ 2658735 h 2713304"/>
              <a:gd name="connsiteX21" fmla="*/ 990724 w 8213497"/>
              <a:gd name="connsiteY21" fmla="*/ 2630160 h 2713304"/>
              <a:gd name="connsiteX22" fmla="*/ 219199 w 8213497"/>
              <a:gd name="connsiteY22" fmla="*/ 2544435 h 2713304"/>
              <a:gd name="connsiteX23" fmla="*/ 124 w 8213497"/>
              <a:gd name="connsiteY23" fmla="*/ 2430135 h 2713304"/>
              <a:gd name="connsiteX24" fmla="*/ 228724 w 8213497"/>
              <a:gd name="connsiteY24" fmla="*/ 2077710 h 2713304"/>
              <a:gd name="connsiteX0" fmla="*/ 238232 w 8223005"/>
              <a:gd name="connsiteY0" fmla="*/ 2077710 h 2713304"/>
              <a:gd name="connsiteX1" fmla="*/ 552557 w 8223005"/>
              <a:gd name="connsiteY1" fmla="*/ 2230110 h 2713304"/>
              <a:gd name="connsiteX2" fmla="*/ 1295507 w 8223005"/>
              <a:gd name="connsiteY2" fmla="*/ 2344410 h 2713304"/>
              <a:gd name="connsiteX3" fmla="*/ 2409932 w 8223005"/>
              <a:gd name="connsiteY3" fmla="*/ 2372985 h 2713304"/>
              <a:gd name="connsiteX4" fmla="*/ 4114907 w 8223005"/>
              <a:gd name="connsiteY4" fmla="*/ 2392035 h 2713304"/>
              <a:gd name="connsiteX5" fmla="*/ 5457932 w 8223005"/>
              <a:gd name="connsiteY5" fmla="*/ 2382510 h 2713304"/>
              <a:gd name="connsiteX6" fmla="*/ 6124682 w 8223005"/>
              <a:gd name="connsiteY6" fmla="*/ 2363460 h 2713304"/>
              <a:gd name="connsiteX7" fmla="*/ 6486632 w 8223005"/>
              <a:gd name="connsiteY7" fmla="*/ 1830060 h 2713304"/>
              <a:gd name="connsiteX8" fmla="*/ 6810482 w 8223005"/>
              <a:gd name="connsiteY8" fmla="*/ 1020435 h 2713304"/>
              <a:gd name="connsiteX9" fmla="*/ 7077182 w 8223005"/>
              <a:gd name="connsiteY9" fmla="*/ 458460 h 2713304"/>
              <a:gd name="connsiteX10" fmla="*/ 7334357 w 8223005"/>
              <a:gd name="connsiteY10" fmla="*/ 163185 h 2713304"/>
              <a:gd name="connsiteX11" fmla="*/ 7905857 w 8223005"/>
              <a:gd name="connsiteY11" fmla="*/ 20310 h 2713304"/>
              <a:gd name="connsiteX12" fmla="*/ 8105882 w 8223005"/>
              <a:gd name="connsiteY12" fmla="*/ 20310 h 2713304"/>
              <a:gd name="connsiteX13" fmla="*/ 8115407 w 8223005"/>
              <a:gd name="connsiteY13" fmla="*/ 201285 h 2713304"/>
              <a:gd name="connsiteX14" fmla="*/ 8134457 w 8223005"/>
              <a:gd name="connsiteY14" fmla="*/ 972810 h 2713304"/>
              <a:gd name="connsiteX15" fmla="*/ 8143982 w 8223005"/>
              <a:gd name="connsiteY15" fmla="*/ 2125335 h 2713304"/>
              <a:gd name="connsiteX16" fmla="*/ 8153507 w 8223005"/>
              <a:gd name="connsiteY16" fmla="*/ 2658735 h 2713304"/>
              <a:gd name="connsiteX17" fmla="*/ 8153507 w 8223005"/>
              <a:gd name="connsiteY17" fmla="*/ 2696835 h 2713304"/>
              <a:gd name="connsiteX18" fmla="*/ 7220057 w 8223005"/>
              <a:gd name="connsiteY18" fmla="*/ 2668260 h 2713304"/>
              <a:gd name="connsiteX19" fmla="*/ 5238857 w 8223005"/>
              <a:gd name="connsiteY19" fmla="*/ 2668260 h 2713304"/>
              <a:gd name="connsiteX20" fmla="*/ 2790932 w 8223005"/>
              <a:gd name="connsiteY20" fmla="*/ 2658735 h 2713304"/>
              <a:gd name="connsiteX21" fmla="*/ 1000232 w 8223005"/>
              <a:gd name="connsiteY21" fmla="*/ 2630160 h 2713304"/>
              <a:gd name="connsiteX22" fmla="*/ 228707 w 8223005"/>
              <a:gd name="connsiteY22" fmla="*/ 2544435 h 2713304"/>
              <a:gd name="connsiteX23" fmla="*/ 107 w 8223005"/>
              <a:gd name="connsiteY23" fmla="*/ 2458710 h 2713304"/>
              <a:gd name="connsiteX24" fmla="*/ 238232 w 8223005"/>
              <a:gd name="connsiteY24" fmla="*/ 2077710 h 2713304"/>
              <a:gd name="connsiteX0" fmla="*/ 276818 w 8223491"/>
              <a:gd name="connsiteY0" fmla="*/ 2077710 h 2713304"/>
              <a:gd name="connsiteX1" fmla="*/ 553043 w 8223491"/>
              <a:gd name="connsiteY1" fmla="*/ 2230110 h 2713304"/>
              <a:gd name="connsiteX2" fmla="*/ 1295993 w 8223491"/>
              <a:gd name="connsiteY2" fmla="*/ 2344410 h 2713304"/>
              <a:gd name="connsiteX3" fmla="*/ 2410418 w 8223491"/>
              <a:gd name="connsiteY3" fmla="*/ 2372985 h 2713304"/>
              <a:gd name="connsiteX4" fmla="*/ 4115393 w 8223491"/>
              <a:gd name="connsiteY4" fmla="*/ 2392035 h 2713304"/>
              <a:gd name="connsiteX5" fmla="*/ 5458418 w 8223491"/>
              <a:gd name="connsiteY5" fmla="*/ 2382510 h 2713304"/>
              <a:gd name="connsiteX6" fmla="*/ 6125168 w 8223491"/>
              <a:gd name="connsiteY6" fmla="*/ 2363460 h 2713304"/>
              <a:gd name="connsiteX7" fmla="*/ 6487118 w 8223491"/>
              <a:gd name="connsiteY7" fmla="*/ 1830060 h 2713304"/>
              <a:gd name="connsiteX8" fmla="*/ 6810968 w 8223491"/>
              <a:gd name="connsiteY8" fmla="*/ 1020435 h 2713304"/>
              <a:gd name="connsiteX9" fmla="*/ 7077668 w 8223491"/>
              <a:gd name="connsiteY9" fmla="*/ 458460 h 2713304"/>
              <a:gd name="connsiteX10" fmla="*/ 7334843 w 8223491"/>
              <a:gd name="connsiteY10" fmla="*/ 163185 h 2713304"/>
              <a:gd name="connsiteX11" fmla="*/ 7906343 w 8223491"/>
              <a:gd name="connsiteY11" fmla="*/ 20310 h 2713304"/>
              <a:gd name="connsiteX12" fmla="*/ 8106368 w 8223491"/>
              <a:gd name="connsiteY12" fmla="*/ 20310 h 2713304"/>
              <a:gd name="connsiteX13" fmla="*/ 8115893 w 8223491"/>
              <a:gd name="connsiteY13" fmla="*/ 201285 h 2713304"/>
              <a:gd name="connsiteX14" fmla="*/ 8134943 w 8223491"/>
              <a:gd name="connsiteY14" fmla="*/ 972810 h 2713304"/>
              <a:gd name="connsiteX15" fmla="*/ 8144468 w 8223491"/>
              <a:gd name="connsiteY15" fmla="*/ 2125335 h 2713304"/>
              <a:gd name="connsiteX16" fmla="*/ 8153993 w 8223491"/>
              <a:gd name="connsiteY16" fmla="*/ 2658735 h 2713304"/>
              <a:gd name="connsiteX17" fmla="*/ 8153993 w 8223491"/>
              <a:gd name="connsiteY17" fmla="*/ 2696835 h 2713304"/>
              <a:gd name="connsiteX18" fmla="*/ 7220543 w 8223491"/>
              <a:gd name="connsiteY18" fmla="*/ 2668260 h 2713304"/>
              <a:gd name="connsiteX19" fmla="*/ 5239343 w 8223491"/>
              <a:gd name="connsiteY19" fmla="*/ 2668260 h 2713304"/>
              <a:gd name="connsiteX20" fmla="*/ 2791418 w 8223491"/>
              <a:gd name="connsiteY20" fmla="*/ 2658735 h 2713304"/>
              <a:gd name="connsiteX21" fmla="*/ 1000718 w 8223491"/>
              <a:gd name="connsiteY21" fmla="*/ 2630160 h 2713304"/>
              <a:gd name="connsiteX22" fmla="*/ 229193 w 8223491"/>
              <a:gd name="connsiteY22" fmla="*/ 2544435 h 2713304"/>
              <a:gd name="connsiteX23" fmla="*/ 593 w 8223491"/>
              <a:gd name="connsiteY23" fmla="*/ 2458710 h 2713304"/>
              <a:gd name="connsiteX24" fmla="*/ 276818 w 8223491"/>
              <a:gd name="connsiteY24" fmla="*/ 2077710 h 2713304"/>
              <a:gd name="connsiteX0" fmla="*/ 276818 w 8223491"/>
              <a:gd name="connsiteY0" fmla="*/ 2077710 h 2713304"/>
              <a:gd name="connsiteX1" fmla="*/ 581618 w 8223491"/>
              <a:gd name="connsiteY1" fmla="*/ 2211060 h 2713304"/>
              <a:gd name="connsiteX2" fmla="*/ 1295993 w 8223491"/>
              <a:gd name="connsiteY2" fmla="*/ 2344410 h 2713304"/>
              <a:gd name="connsiteX3" fmla="*/ 2410418 w 8223491"/>
              <a:gd name="connsiteY3" fmla="*/ 2372985 h 2713304"/>
              <a:gd name="connsiteX4" fmla="*/ 4115393 w 8223491"/>
              <a:gd name="connsiteY4" fmla="*/ 2392035 h 2713304"/>
              <a:gd name="connsiteX5" fmla="*/ 5458418 w 8223491"/>
              <a:gd name="connsiteY5" fmla="*/ 2382510 h 2713304"/>
              <a:gd name="connsiteX6" fmla="*/ 6125168 w 8223491"/>
              <a:gd name="connsiteY6" fmla="*/ 2363460 h 2713304"/>
              <a:gd name="connsiteX7" fmla="*/ 6487118 w 8223491"/>
              <a:gd name="connsiteY7" fmla="*/ 1830060 h 2713304"/>
              <a:gd name="connsiteX8" fmla="*/ 6810968 w 8223491"/>
              <a:gd name="connsiteY8" fmla="*/ 1020435 h 2713304"/>
              <a:gd name="connsiteX9" fmla="*/ 7077668 w 8223491"/>
              <a:gd name="connsiteY9" fmla="*/ 458460 h 2713304"/>
              <a:gd name="connsiteX10" fmla="*/ 7334843 w 8223491"/>
              <a:gd name="connsiteY10" fmla="*/ 163185 h 2713304"/>
              <a:gd name="connsiteX11" fmla="*/ 7906343 w 8223491"/>
              <a:gd name="connsiteY11" fmla="*/ 20310 h 2713304"/>
              <a:gd name="connsiteX12" fmla="*/ 8106368 w 8223491"/>
              <a:gd name="connsiteY12" fmla="*/ 20310 h 2713304"/>
              <a:gd name="connsiteX13" fmla="*/ 8115893 w 8223491"/>
              <a:gd name="connsiteY13" fmla="*/ 201285 h 2713304"/>
              <a:gd name="connsiteX14" fmla="*/ 8134943 w 8223491"/>
              <a:gd name="connsiteY14" fmla="*/ 972810 h 2713304"/>
              <a:gd name="connsiteX15" fmla="*/ 8144468 w 8223491"/>
              <a:gd name="connsiteY15" fmla="*/ 2125335 h 2713304"/>
              <a:gd name="connsiteX16" fmla="*/ 8153993 w 8223491"/>
              <a:gd name="connsiteY16" fmla="*/ 2658735 h 2713304"/>
              <a:gd name="connsiteX17" fmla="*/ 8153993 w 8223491"/>
              <a:gd name="connsiteY17" fmla="*/ 2696835 h 2713304"/>
              <a:gd name="connsiteX18" fmla="*/ 7220543 w 8223491"/>
              <a:gd name="connsiteY18" fmla="*/ 2668260 h 2713304"/>
              <a:gd name="connsiteX19" fmla="*/ 5239343 w 8223491"/>
              <a:gd name="connsiteY19" fmla="*/ 2668260 h 2713304"/>
              <a:gd name="connsiteX20" fmla="*/ 2791418 w 8223491"/>
              <a:gd name="connsiteY20" fmla="*/ 2658735 h 2713304"/>
              <a:gd name="connsiteX21" fmla="*/ 1000718 w 8223491"/>
              <a:gd name="connsiteY21" fmla="*/ 2630160 h 2713304"/>
              <a:gd name="connsiteX22" fmla="*/ 229193 w 8223491"/>
              <a:gd name="connsiteY22" fmla="*/ 2544435 h 2713304"/>
              <a:gd name="connsiteX23" fmla="*/ 593 w 8223491"/>
              <a:gd name="connsiteY23" fmla="*/ 2458710 h 2713304"/>
              <a:gd name="connsiteX24" fmla="*/ 276818 w 8223491"/>
              <a:gd name="connsiteY24" fmla="*/ 2077710 h 2713304"/>
              <a:gd name="connsiteX0" fmla="*/ 276818 w 8223491"/>
              <a:gd name="connsiteY0" fmla="*/ 2106285 h 2713304"/>
              <a:gd name="connsiteX1" fmla="*/ 581618 w 8223491"/>
              <a:gd name="connsiteY1" fmla="*/ 2211060 h 2713304"/>
              <a:gd name="connsiteX2" fmla="*/ 1295993 w 8223491"/>
              <a:gd name="connsiteY2" fmla="*/ 2344410 h 2713304"/>
              <a:gd name="connsiteX3" fmla="*/ 2410418 w 8223491"/>
              <a:gd name="connsiteY3" fmla="*/ 2372985 h 2713304"/>
              <a:gd name="connsiteX4" fmla="*/ 4115393 w 8223491"/>
              <a:gd name="connsiteY4" fmla="*/ 2392035 h 2713304"/>
              <a:gd name="connsiteX5" fmla="*/ 5458418 w 8223491"/>
              <a:gd name="connsiteY5" fmla="*/ 2382510 h 2713304"/>
              <a:gd name="connsiteX6" fmla="*/ 6125168 w 8223491"/>
              <a:gd name="connsiteY6" fmla="*/ 2363460 h 2713304"/>
              <a:gd name="connsiteX7" fmla="*/ 6487118 w 8223491"/>
              <a:gd name="connsiteY7" fmla="*/ 1830060 h 2713304"/>
              <a:gd name="connsiteX8" fmla="*/ 6810968 w 8223491"/>
              <a:gd name="connsiteY8" fmla="*/ 1020435 h 2713304"/>
              <a:gd name="connsiteX9" fmla="*/ 7077668 w 8223491"/>
              <a:gd name="connsiteY9" fmla="*/ 458460 h 2713304"/>
              <a:gd name="connsiteX10" fmla="*/ 7334843 w 8223491"/>
              <a:gd name="connsiteY10" fmla="*/ 163185 h 2713304"/>
              <a:gd name="connsiteX11" fmla="*/ 7906343 w 8223491"/>
              <a:gd name="connsiteY11" fmla="*/ 20310 h 2713304"/>
              <a:gd name="connsiteX12" fmla="*/ 8106368 w 8223491"/>
              <a:gd name="connsiteY12" fmla="*/ 20310 h 2713304"/>
              <a:gd name="connsiteX13" fmla="*/ 8115893 w 8223491"/>
              <a:gd name="connsiteY13" fmla="*/ 201285 h 2713304"/>
              <a:gd name="connsiteX14" fmla="*/ 8134943 w 8223491"/>
              <a:gd name="connsiteY14" fmla="*/ 972810 h 2713304"/>
              <a:gd name="connsiteX15" fmla="*/ 8144468 w 8223491"/>
              <a:gd name="connsiteY15" fmla="*/ 2125335 h 2713304"/>
              <a:gd name="connsiteX16" fmla="*/ 8153993 w 8223491"/>
              <a:gd name="connsiteY16" fmla="*/ 2658735 h 2713304"/>
              <a:gd name="connsiteX17" fmla="*/ 8153993 w 8223491"/>
              <a:gd name="connsiteY17" fmla="*/ 2696835 h 2713304"/>
              <a:gd name="connsiteX18" fmla="*/ 7220543 w 8223491"/>
              <a:gd name="connsiteY18" fmla="*/ 2668260 h 2713304"/>
              <a:gd name="connsiteX19" fmla="*/ 5239343 w 8223491"/>
              <a:gd name="connsiteY19" fmla="*/ 2668260 h 2713304"/>
              <a:gd name="connsiteX20" fmla="*/ 2791418 w 8223491"/>
              <a:gd name="connsiteY20" fmla="*/ 2658735 h 2713304"/>
              <a:gd name="connsiteX21" fmla="*/ 1000718 w 8223491"/>
              <a:gd name="connsiteY21" fmla="*/ 2630160 h 2713304"/>
              <a:gd name="connsiteX22" fmla="*/ 229193 w 8223491"/>
              <a:gd name="connsiteY22" fmla="*/ 2544435 h 2713304"/>
              <a:gd name="connsiteX23" fmla="*/ 593 w 8223491"/>
              <a:gd name="connsiteY23" fmla="*/ 2458710 h 2713304"/>
              <a:gd name="connsiteX24" fmla="*/ 276818 w 8223491"/>
              <a:gd name="connsiteY24" fmla="*/ 2106285 h 2713304"/>
              <a:gd name="connsiteX0" fmla="*/ 276818 w 8223491"/>
              <a:gd name="connsiteY0" fmla="*/ 2106285 h 2713304"/>
              <a:gd name="connsiteX1" fmla="*/ 581618 w 8223491"/>
              <a:gd name="connsiteY1" fmla="*/ 2211060 h 2713304"/>
              <a:gd name="connsiteX2" fmla="*/ 1295993 w 8223491"/>
              <a:gd name="connsiteY2" fmla="*/ 2344410 h 2713304"/>
              <a:gd name="connsiteX3" fmla="*/ 2410418 w 8223491"/>
              <a:gd name="connsiteY3" fmla="*/ 2372985 h 2713304"/>
              <a:gd name="connsiteX4" fmla="*/ 4115393 w 8223491"/>
              <a:gd name="connsiteY4" fmla="*/ 2392035 h 2713304"/>
              <a:gd name="connsiteX5" fmla="*/ 5458418 w 8223491"/>
              <a:gd name="connsiteY5" fmla="*/ 2382510 h 2713304"/>
              <a:gd name="connsiteX6" fmla="*/ 6125168 w 8223491"/>
              <a:gd name="connsiteY6" fmla="*/ 2363460 h 2713304"/>
              <a:gd name="connsiteX7" fmla="*/ 6487118 w 8223491"/>
              <a:gd name="connsiteY7" fmla="*/ 1830060 h 2713304"/>
              <a:gd name="connsiteX8" fmla="*/ 6810968 w 8223491"/>
              <a:gd name="connsiteY8" fmla="*/ 1020435 h 2713304"/>
              <a:gd name="connsiteX9" fmla="*/ 7077668 w 8223491"/>
              <a:gd name="connsiteY9" fmla="*/ 458460 h 2713304"/>
              <a:gd name="connsiteX10" fmla="*/ 7334843 w 8223491"/>
              <a:gd name="connsiteY10" fmla="*/ 163185 h 2713304"/>
              <a:gd name="connsiteX11" fmla="*/ 7906343 w 8223491"/>
              <a:gd name="connsiteY11" fmla="*/ 20310 h 2713304"/>
              <a:gd name="connsiteX12" fmla="*/ 8106368 w 8223491"/>
              <a:gd name="connsiteY12" fmla="*/ 20310 h 2713304"/>
              <a:gd name="connsiteX13" fmla="*/ 8115893 w 8223491"/>
              <a:gd name="connsiteY13" fmla="*/ 201285 h 2713304"/>
              <a:gd name="connsiteX14" fmla="*/ 8134943 w 8223491"/>
              <a:gd name="connsiteY14" fmla="*/ 972810 h 2713304"/>
              <a:gd name="connsiteX15" fmla="*/ 8144468 w 8223491"/>
              <a:gd name="connsiteY15" fmla="*/ 2125335 h 2713304"/>
              <a:gd name="connsiteX16" fmla="*/ 8153993 w 8223491"/>
              <a:gd name="connsiteY16" fmla="*/ 2658735 h 2713304"/>
              <a:gd name="connsiteX17" fmla="*/ 8153993 w 8223491"/>
              <a:gd name="connsiteY17" fmla="*/ 2696835 h 2713304"/>
              <a:gd name="connsiteX18" fmla="*/ 7220543 w 8223491"/>
              <a:gd name="connsiteY18" fmla="*/ 2668260 h 2713304"/>
              <a:gd name="connsiteX19" fmla="*/ 5239343 w 8223491"/>
              <a:gd name="connsiteY19" fmla="*/ 2668260 h 2713304"/>
              <a:gd name="connsiteX20" fmla="*/ 2791418 w 8223491"/>
              <a:gd name="connsiteY20" fmla="*/ 2658735 h 2713304"/>
              <a:gd name="connsiteX21" fmla="*/ 1000718 w 8223491"/>
              <a:gd name="connsiteY21" fmla="*/ 2630160 h 2713304"/>
              <a:gd name="connsiteX22" fmla="*/ 229193 w 8223491"/>
              <a:gd name="connsiteY22" fmla="*/ 2544435 h 2713304"/>
              <a:gd name="connsiteX23" fmla="*/ 593 w 8223491"/>
              <a:gd name="connsiteY23" fmla="*/ 2458710 h 2713304"/>
              <a:gd name="connsiteX24" fmla="*/ 276818 w 8223491"/>
              <a:gd name="connsiteY24" fmla="*/ 2106285 h 2713304"/>
              <a:gd name="connsiteX0" fmla="*/ 238154 w 8222927"/>
              <a:gd name="connsiteY0" fmla="*/ 2096760 h 2713304"/>
              <a:gd name="connsiteX1" fmla="*/ 581054 w 8222927"/>
              <a:gd name="connsiteY1" fmla="*/ 2211060 h 2713304"/>
              <a:gd name="connsiteX2" fmla="*/ 1295429 w 8222927"/>
              <a:gd name="connsiteY2" fmla="*/ 2344410 h 2713304"/>
              <a:gd name="connsiteX3" fmla="*/ 2409854 w 8222927"/>
              <a:gd name="connsiteY3" fmla="*/ 2372985 h 2713304"/>
              <a:gd name="connsiteX4" fmla="*/ 4114829 w 8222927"/>
              <a:gd name="connsiteY4" fmla="*/ 2392035 h 2713304"/>
              <a:gd name="connsiteX5" fmla="*/ 5457854 w 8222927"/>
              <a:gd name="connsiteY5" fmla="*/ 2382510 h 2713304"/>
              <a:gd name="connsiteX6" fmla="*/ 6124604 w 8222927"/>
              <a:gd name="connsiteY6" fmla="*/ 2363460 h 2713304"/>
              <a:gd name="connsiteX7" fmla="*/ 6486554 w 8222927"/>
              <a:gd name="connsiteY7" fmla="*/ 1830060 h 2713304"/>
              <a:gd name="connsiteX8" fmla="*/ 6810404 w 8222927"/>
              <a:gd name="connsiteY8" fmla="*/ 1020435 h 2713304"/>
              <a:gd name="connsiteX9" fmla="*/ 7077104 w 8222927"/>
              <a:gd name="connsiteY9" fmla="*/ 458460 h 2713304"/>
              <a:gd name="connsiteX10" fmla="*/ 7334279 w 8222927"/>
              <a:gd name="connsiteY10" fmla="*/ 163185 h 2713304"/>
              <a:gd name="connsiteX11" fmla="*/ 7905779 w 8222927"/>
              <a:gd name="connsiteY11" fmla="*/ 20310 h 2713304"/>
              <a:gd name="connsiteX12" fmla="*/ 8105804 w 8222927"/>
              <a:gd name="connsiteY12" fmla="*/ 20310 h 2713304"/>
              <a:gd name="connsiteX13" fmla="*/ 8115329 w 8222927"/>
              <a:gd name="connsiteY13" fmla="*/ 201285 h 2713304"/>
              <a:gd name="connsiteX14" fmla="*/ 8134379 w 8222927"/>
              <a:gd name="connsiteY14" fmla="*/ 972810 h 2713304"/>
              <a:gd name="connsiteX15" fmla="*/ 8143904 w 8222927"/>
              <a:gd name="connsiteY15" fmla="*/ 2125335 h 2713304"/>
              <a:gd name="connsiteX16" fmla="*/ 8153429 w 8222927"/>
              <a:gd name="connsiteY16" fmla="*/ 2658735 h 2713304"/>
              <a:gd name="connsiteX17" fmla="*/ 8153429 w 8222927"/>
              <a:gd name="connsiteY17" fmla="*/ 2696835 h 2713304"/>
              <a:gd name="connsiteX18" fmla="*/ 7219979 w 8222927"/>
              <a:gd name="connsiteY18" fmla="*/ 2668260 h 2713304"/>
              <a:gd name="connsiteX19" fmla="*/ 5238779 w 8222927"/>
              <a:gd name="connsiteY19" fmla="*/ 2668260 h 2713304"/>
              <a:gd name="connsiteX20" fmla="*/ 2790854 w 8222927"/>
              <a:gd name="connsiteY20" fmla="*/ 2658735 h 2713304"/>
              <a:gd name="connsiteX21" fmla="*/ 1000154 w 8222927"/>
              <a:gd name="connsiteY21" fmla="*/ 2630160 h 2713304"/>
              <a:gd name="connsiteX22" fmla="*/ 228629 w 8222927"/>
              <a:gd name="connsiteY22" fmla="*/ 2544435 h 2713304"/>
              <a:gd name="connsiteX23" fmla="*/ 29 w 8222927"/>
              <a:gd name="connsiteY23" fmla="*/ 2458710 h 2713304"/>
              <a:gd name="connsiteX24" fmla="*/ 238154 w 8222927"/>
              <a:gd name="connsiteY24" fmla="*/ 2096760 h 2713304"/>
              <a:gd name="connsiteX0" fmla="*/ 238154 w 8222927"/>
              <a:gd name="connsiteY0" fmla="*/ 2096760 h 2713304"/>
              <a:gd name="connsiteX1" fmla="*/ 581054 w 8222927"/>
              <a:gd name="connsiteY1" fmla="*/ 2211060 h 2713304"/>
              <a:gd name="connsiteX2" fmla="*/ 1295429 w 8222927"/>
              <a:gd name="connsiteY2" fmla="*/ 2344410 h 2713304"/>
              <a:gd name="connsiteX3" fmla="*/ 2409854 w 8222927"/>
              <a:gd name="connsiteY3" fmla="*/ 2372985 h 2713304"/>
              <a:gd name="connsiteX4" fmla="*/ 4114829 w 8222927"/>
              <a:gd name="connsiteY4" fmla="*/ 2392035 h 2713304"/>
              <a:gd name="connsiteX5" fmla="*/ 5457854 w 8222927"/>
              <a:gd name="connsiteY5" fmla="*/ 2382510 h 2713304"/>
              <a:gd name="connsiteX6" fmla="*/ 6124604 w 8222927"/>
              <a:gd name="connsiteY6" fmla="*/ 2325360 h 2713304"/>
              <a:gd name="connsiteX7" fmla="*/ 6486554 w 8222927"/>
              <a:gd name="connsiteY7" fmla="*/ 1830060 h 2713304"/>
              <a:gd name="connsiteX8" fmla="*/ 6810404 w 8222927"/>
              <a:gd name="connsiteY8" fmla="*/ 1020435 h 2713304"/>
              <a:gd name="connsiteX9" fmla="*/ 7077104 w 8222927"/>
              <a:gd name="connsiteY9" fmla="*/ 458460 h 2713304"/>
              <a:gd name="connsiteX10" fmla="*/ 7334279 w 8222927"/>
              <a:gd name="connsiteY10" fmla="*/ 163185 h 2713304"/>
              <a:gd name="connsiteX11" fmla="*/ 7905779 w 8222927"/>
              <a:gd name="connsiteY11" fmla="*/ 20310 h 2713304"/>
              <a:gd name="connsiteX12" fmla="*/ 8105804 w 8222927"/>
              <a:gd name="connsiteY12" fmla="*/ 20310 h 2713304"/>
              <a:gd name="connsiteX13" fmla="*/ 8115329 w 8222927"/>
              <a:gd name="connsiteY13" fmla="*/ 201285 h 2713304"/>
              <a:gd name="connsiteX14" fmla="*/ 8134379 w 8222927"/>
              <a:gd name="connsiteY14" fmla="*/ 972810 h 2713304"/>
              <a:gd name="connsiteX15" fmla="*/ 8143904 w 8222927"/>
              <a:gd name="connsiteY15" fmla="*/ 2125335 h 2713304"/>
              <a:gd name="connsiteX16" fmla="*/ 8153429 w 8222927"/>
              <a:gd name="connsiteY16" fmla="*/ 2658735 h 2713304"/>
              <a:gd name="connsiteX17" fmla="*/ 8153429 w 8222927"/>
              <a:gd name="connsiteY17" fmla="*/ 2696835 h 2713304"/>
              <a:gd name="connsiteX18" fmla="*/ 7219979 w 8222927"/>
              <a:gd name="connsiteY18" fmla="*/ 2668260 h 2713304"/>
              <a:gd name="connsiteX19" fmla="*/ 5238779 w 8222927"/>
              <a:gd name="connsiteY19" fmla="*/ 2668260 h 2713304"/>
              <a:gd name="connsiteX20" fmla="*/ 2790854 w 8222927"/>
              <a:gd name="connsiteY20" fmla="*/ 2658735 h 2713304"/>
              <a:gd name="connsiteX21" fmla="*/ 1000154 w 8222927"/>
              <a:gd name="connsiteY21" fmla="*/ 2630160 h 2713304"/>
              <a:gd name="connsiteX22" fmla="*/ 228629 w 8222927"/>
              <a:gd name="connsiteY22" fmla="*/ 2544435 h 2713304"/>
              <a:gd name="connsiteX23" fmla="*/ 29 w 8222927"/>
              <a:gd name="connsiteY23" fmla="*/ 2458710 h 2713304"/>
              <a:gd name="connsiteX24" fmla="*/ 238154 w 8222927"/>
              <a:gd name="connsiteY24" fmla="*/ 2096760 h 2713304"/>
              <a:gd name="connsiteX0" fmla="*/ 219086 w 8222909"/>
              <a:gd name="connsiteY0" fmla="*/ 2096760 h 2713304"/>
              <a:gd name="connsiteX1" fmla="*/ 581036 w 8222909"/>
              <a:gd name="connsiteY1" fmla="*/ 2211060 h 2713304"/>
              <a:gd name="connsiteX2" fmla="*/ 1295411 w 8222909"/>
              <a:gd name="connsiteY2" fmla="*/ 2344410 h 2713304"/>
              <a:gd name="connsiteX3" fmla="*/ 2409836 w 8222909"/>
              <a:gd name="connsiteY3" fmla="*/ 2372985 h 2713304"/>
              <a:gd name="connsiteX4" fmla="*/ 4114811 w 8222909"/>
              <a:gd name="connsiteY4" fmla="*/ 2392035 h 2713304"/>
              <a:gd name="connsiteX5" fmla="*/ 5457836 w 8222909"/>
              <a:gd name="connsiteY5" fmla="*/ 2382510 h 2713304"/>
              <a:gd name="connsiteX6" fmla="*/ 6124586 w 8222909"/>
              <a:gd name="connsiteY6" fmla="*/ 2325360 h 2713304"/>
              <a:gd name="connsiteX7" fmla="*/ 6486536 w 8222909"/>
              <a:gd name="connsiteY7" fmla="*/ 1830060 h 2713304"/>
              <a:gd name="connsiteX8" fmla="*/ 6810386 w 8222909"/>
              <a:gd name="connsiteY8" fmla="*/ 1020435 h 2713304"/>
              <a:gd name="connsiteX9" fmla="*/ 7077086 w 8222909"/>
              <a:gd name="connsiteY9" fmla="*/ 458460 h 2713304"/>
              <a:gd name="connsiteX10" fmla="*/ 7334261 w 8222909"/>
              <a:gd name="connsiteY10" fmla="*/ 163185 h 2713304"/>
              <a:gd name="connsiteX11" fmla="*/ 7905761 w 8222909"/>
              <a:gd name="connsiteY11" fmla="*/ 20310 h 2713304"/>
              <a:gd name="connsiteX12" fmla="*/ 8105786 w 8222909"/>
              <a:gd name="connsiteY12" fmla="*/ 20310 h 2713304"/>
              <a:gd name="connsiteX13" fmla="*/ 8115311 w 8222909"/>
              <a:gd name="connsiteY13" fmla="*/ 201285 h 2713304"/>
              <a:gd name="connsiteX14" fmla="*/ 8134361 w 8222909"/>
              <a:gd name="connsiteY14" fmla="*/ 972810 h 2713304"/>
              <a:gd name="connsiteX15" fmla="*/ 8143886 w 8222909"/>
              <a:gd name="connsiteY15" fmla="*/ 2125335 h 2713304"/>
              <a:gd name="connsiteX16" fmla="*/ 8153411 w 8222909"/>
              <a:gd name="connsiteY16" fmla="*/ 2658735 h 2713304"/>
              <a:gd name="connsiteX17" fmla="*/ 8153411 w 8222909"/>
              <a:gd name="connsiteY17" fmla="*/ 2696835 h 2713304"/>
              <a:gd name="connsiteX18" fmla="*/ 7219961 w 8222909"/>
              <a:gd name="connsiteY18" fmla="*/ 2668260 h 2713304"/>
              <a:gd name="connsiteX19" fmla="*/ 5238761 w 8222909"/>
              <a:gd name="connsiteY19" fmla="*/ 2668260 h 2713304"/>
              <a:gd name="connsiteX20" fmla="*/ 2790836 w 8222909"/>
              <a:gd name="connsiteY20" fmla="*/ 2658735 h 2713304"/>
              <a:gd name="connsiteX21" fmla="*/ 1000136 w 8222909"/>
              <a:gd name="connsiteY21" fmla="*/ 2630160 h 2713304"/>
              <a:gd name="connsiteX22" fmla="*/ 228611 w 8222909"/>
              <a:gd name="connsiteY22" fmla="*/ 2544435 h 2713304"/>
              <a:gd name="connsiteX23" fmla="*/ 11 w 8222909"/>
              <a:gd name="connsiteY23" fmla="*/ 2458710 h 2713304"/>
              <a:gd name="connsiteX24" fmla="*/ 219086 w 8222909"/>
              <a:gd name="connsiteY24" fmla="*/ 2096760 h 2713304"/>
              <a:gd name="connsiteX0" fmla="*/ 238138 w 8241961"/>
              <a:gd name="connsiteY0" fmla="*/ 2096760 h 2713304"/>
              <a:gd name="connsiteX1" fmla="*/ 600088 w 8241961"/>
              <a:gd name="connsiteY1" fmla="*/ 2211060 h 2713304"/>
              <a:gd name="connsiteX2" fmla="*/ 1314463 w 8241961"/>
              <a:gd name="connsiteY2" fmla="*/ 2344410 h 2713304"/>
              <a:gd name="connsiteX3" fmla="*/ 2428888 w 8241961"/>
              <a:gd name="connsiteY3" fmla="*/ 2372985 h 2713304"/>
              <a:gd name="connsiteX4" fmla="*/ 4133863 w 8241961"/>
              <a:gd name="connsiteY4" fmla="*/ 2392035 h 2713304"/>
              <a:gd name="connsiteX5" fmla="*/ 5476888 w 8241961"/>
              <a:gd name="connsiteY5" fmla="*/ 2382510 h 2713304"/>
              <a:gd name="connsiteX6" fmla="*/ 6143638 w 8241961"/>
              <a:gd name="connsiteY6" fmla="*/ 2325360 h 2713304"/>
              <a:gd name="connsiteX7" fmla="*/ 6505588 w 8241961"/>
              <a:gd name="connsiteY7" fmla="*/ 1830060 h 2713304"/>
              <a:gd name="connsiteX8" fmla="*/ 6829438 w 8241961"/>
              <a:gd name="connsiteY8" fmla="*/ 1020435 h 2713304"/>
              <a:gd name="connsiteX9" fmla="*/ 7096138 w 8241961"/>
              <a:gd name="connsiteY9" fmla="*/ 458460 h 2713304"/>
              <a:gd name="connsiteX10" fmla="*/ 7353313 w 8241961"/>
              <a:gd name="connsiteY10" fmla="*/ 163185 h 2713304"/>
              <a:gd name="connsiteX11" fmla="*/ 7924813 w 8241961"/>
              <a:gd name="connsiteY11" fmla="*/ 20310 h 2713304"/>
              <a:gd name="connsiteX12" fmla="*/ 8124838 w 8241961"/>
              <a:gd name="connsiteY12" fmla="*/ 20310 h 2713304"/>
              <a:gd name="connsiteX13" fmla="*/ 8134363 w 8241961"/>
              <a:gd name="connsiteY13" fmla="*/ 201285 h 2713304"/>
              <a:gd name="connsiteX14" fmla="*/ 8153413 w 8241961"/>
              <a:gd name="connsiteY14" fmla="*/ 972810 h 2713304"/>
              <a:gd name="connsiteX15" fmla="*/ 8162938 w 8241961"/>
              <a:gd name="connsiteY15" fmla="*/ 2125335 h 2713304"/>
              <a:gd name="connsiteX16" fmla="*/ 8172463 w 8241961"/>
              <a:gd name="connsiteY16" fmla="*/ 2658735 h 2713304"/>
              <a:gd name="connsiteX17" fmla="*/ 8172463 w 8241961"/>
              <a:gd name="connsiteY17" fmla="*/ 2696835 h 2713304"/>
              <a:gd name="connsiteX18" fmla="*/ 7239013 w 8241961"/>
              <a:gd name="connsiteY18" fmla="*/ 2668260 h 2713304"/>
              <a:gd name="connsiteX19" fmla="*/ 5257813 w 8241961"/>
              <a:gd name="connsiteY19" fmla="*/ 2668260 h 2713304"/>
              <a:gd name="connsiteX20" fmla="*/ 2809888 w 8241961"/>
              <a:gd name="connsiteY20" fmla="*/ 2658735 h 2713304"/>
              <a:gd name="connsiteX21" fmla="*/ 1019188 w 8241961"/>
              <a:gd name="connsiteY21" fmla="*/ 2630160 h 2713304"/>
              <a:gd name="connsiteX22" fmla="*/ 247663 w 8241961"/>
              <a:gd name="connsiteY22" fmla="*/ 2544435 h 2713304"/>
              <a:gd name="connsiteX23" fmla="*/ 13 w 8241961"/>
              <a:gd name="connsiteY23" fmla="*/ 2496810 h 2713304"/>
              <a:gd name="connsiteX24" fmla="*/ 238138 w 8241961"/>
              <a:gd name="connsiteY24" fmla="*/ 2096760 h 2713304"/>
              <a:gd name="connsiteX0" fmla="*/ 238136 w 8241959"/>
              <a:gd name="connsiteY0" fmla="*/ 2096760 h 2713304"/>
              <a:gd name="connsiteX1" fmla="*/ 390536 w 8241959"/>
              <a:gd name="connsiteY1" fmla="*/ 2153910 h 2713304"/>
              <a:gd name="connsiteX2" fmla="*/ 600086 w 8241959"/>
              <a:gd name="connsiteY2" fmla="*/ 2211060 h 2713304"/>
              <a:gd name="connsiteX3" fmla="*/ 1314461 w 8241959"/>
              <a:gd name="connsiteY3" fmla="*/ 2344410 h 2713304"/>
              <a:gd name="connsiteX4" fmla="*/ 2428886 w 8241959"/>
              <a:gd name="connsiteY4" fmla="*/ 2372985 h 2713304"/>
              <a:gd name="connsiteX5" fmla="*/ 4133861 w 8241959"/>
              <a:gd name="connsiteY5" fmla="*/ 2392035 h 2713304"/>
              <a:gd name="connsiteX6" fmla="*/ 5476886 w 8241959"/>
              <a:gd name="connsiteY6" fmla="*/ 2382510 h 2713304"/>
              <a:gd name="connsiteX7" fmla="*/ 6143636 w 8241959"/>
              <a:gd name="connsiteY7" fmla="*/ 2325360 h 2713304"/>
              <a:gd name="connsiteX8" fmla="*/ 6505586 w 8241959"/>
              <a:gd name="connsiteY8" fmla="*/ 1830060 h 2713304"/>
              <a:gd name="connsiteX9" fmla="*/ 6829436 w 8241959"/>
              <a:gd name="connsiteY9" fmla="*/ 1020435 h 2713304"/>
              <a:gd name="connsiteX10" fmla="*/ 7096136 w 8241959"/>
              <a:gd name="connsiteY10" fmla="*/ 458460 h 2713304"/>
              <a:gd name="connsiteX11" fmla="*/ 7353311 w 8241959"/>
              <a:gd name="connsiteY11" fmla="*/ 163185 h 2713304"/>
              <a:gd name="connsiteX12" fmla="*/ 7924811 w 8241959"/>
              <a:gd name="connsiteY12" fmla="*/ 20310 h 2713304"/>
              <a:gd name="connsiteX13" fmla="*/ 8124836 w 8241959"/>
              <a:gd name="connsiteY13" fmla="*/ 20310 h 2713304"/>
              <a:gd name="connsiteX14" fmla="*/ 8134361 w 8241959"/>
              <a:gd name="connsiteY14" fmla="*/ 201285 h 2713304"/>
              <a:gd name="connsiteX15" fmla="*/ 8153411 w 8241959"/>
              <a:gd name="connsiteY15" fmla="*/ 972810 h 2713304"/>
              <a:gd name="connsiteX16" fmla="*/ 8162936 w 8241959"/>
              <a:gd name="connsiteY16" fmla="*/ 2125335 h 2713304"/>
              <a:gd name="connsiteX17" fmla="*/ 8172461 w 8241959"/>
              <a:gd name="connsiteY17" fmla="*/ 2658735 h 2713304"/>
              <a:gd name="connsiteX18" fmla="*/ 8172461 w 8241959"/>
              <a:gd name="connsiteY18" fmla="*/ 2696835 h 2713304"/>
              <a:gd name="connsiteX19" fmla="*/ 7239011 w 8241959"/>
              <a:gd name="connsiteY19" fmla="*/ 2668260 h 2713304"/>
              <a:gd name="connsiteX20" fmla="*/ 5257811 w 8241959"/>
              <a:gd name="connsiteY20" fmla="*/ 2668260 h 2713304"/>
              <a:gd name="connsiteX21" fmla="*/ 2809886 w 8241959"/>
              <a:gd name="connsiteY21" fmla="*/ 2658735 h 2713304"/>
              <a:gd name="connsiteX22" fmla="*/ 1019186 w 8241959"/>
              <a:gd name="connsiteY22" fmla="*/ 2630160 h 2713304"/>
              <a:gd name="connsiteX23" fmla="*/ 247661 w 8241959"/>
              <a:gd name="connsiteY23" fmla="*/ 2544435 h 2713304"/>
              <a:gd name="connsiteX24" fmla="*/ 11 w 8241959"/>
              <a:gd name="connsiteY24" fmla="*/ 2496810 h 2713304"/>
              <a:gd name="connsiteX25" fmla="*/ 238136 w 8241959"/>
              <a:gd name="connsiteY25" fmla="*/ 2096760 h 2713304"/>
              <a:gd name="connsiteX0" fmla="*/ 238135 w 8241958"/>
              <a:gd name="connsiteY0" fmla="*/ 2096760 h 2713304"/>
              <a:gd name="connsiteX1" fmla="*/ 250503 w 8241958"/>
              <a:gd name="connsiteY1" fmla="*/ 2093775 h 2713304"/>
              <a:gd name="connsiteX2" fmla="*/ 390535 w 8241958"/>
              <a:gd name="connsiteY2" fmla="*/ 2153910 h 2713304"/>
              <a:gd name="connsiteX3" fmla="*/ 600085 w 8241958"/>
              <a:gd name="connsiteY3" fmla="*/ 2211060 h 2713304"/>
              <a:gd name="connsiteX4" fmla="*/ 1314460 w 8241958"/>
              <a:gd name="connsiteY4" fmla="*/ 2344410 h 2713304"/>
              <a:gd name="connsiteX5" fmla="*/ 2428885 w 8241958"/>
              <a:gd name="connsiteY5" fmla="*/ 2372985 h 2713304"/>
              <a:gd name="connsiteX6" fmla="*/ 4133860 w 8241958"/>
              <a:gd name="connsiteY6" fmla="*/ 2392035 h 2713304"/>
              <a:gd name="connsiteX7" fmla="*/ 5476885 w 8241958"/>
              <a:gd name="connsiteY7" fmla="*/ 2382510 h 2713304"/>
              <a:gd name="connsiteX8" fmla="*/ 6143635 w 8241958"/>
              <a:gd name="connsiteY8" fmla="*/ 2325360 h 2713304"/>
              <a:gd name="connsiteX9" fmla="*/ 6505585 w 8241958"/>
              <a:gd name="connsiteY9" fmla="*/ 1830060 h 2713304"/>
              <a:gd name="connsiteX10" fmla="*/ 6829435 w 8241958"/>
              <a:gd name="connsiteY10" fmla="*/ 1020435 h 2713304"/>
              <a:gd name="connsiteX11" fmla="*/ 7096135 w 8241958"/>
              <a:gd name="connsiteY11" fmla="*/ 458460 h 2713304"/>
              <a:gd name="connsiteX12" fmla="*/ 7353310 w 8241958"/>
              <a:gd name="connsiteY12" fmla="*/ 163185 h 2713304"/>
              <a:gd name="connsiteX13" fmla="*/ 7924810 w 8241958"/>
              <a:gd name="connsiteY13" fmla="*/ 20310 h 2713304"/>
              <a:gd name="connsiteX14" fmla="*/ 8124835 w 8241958"/>
              <a:gd name="connsiteY14" fmla="*/ 20310 h 2713304"/>
              <a:gd name="connsiteX15" fmla="*/ 8134360 w 8241958"/>
              <a:gd name="connsiteY15" fmla="*/ 201285 h 2713304"/>
              <a:gd name="connsiteX16" fmla="*/ 8153410 w 8241958"/>
              <a:gd name="connsiteY16" fmla="*/ 972810 h 2713304"/>
              <a:gd name="connsiteX17" fmla="*/ 8162935 w 8241958"/>
              <a:gd name="connsiteY17" fmla="*/ 2125335 h 2713304"/>
              <a:gd name="connsiteX18" fmla="*/ 8172460 w 8241958"/>
              <a:gd name="connsiteY18" fmla="*/ 2658735 h 2713304"/>
              <a:gd name="connsiteX19" fmla="*/ 8172460 w 8241958"/>
              <a:gd name="connsiteY19" fmla="*/ 2696835 h 2713304"/>
              <a:gd name="connsiteX20" fmla="*/ 7239010 w 8241958"/>
              <a:gd name="connsiteY20" fmla="*/ 2668260 h 2713304"/>
              <a:gd name="connsiteX21" fmla="*/ 5257810 w 8241958"/>
              <a:gd name="connsiteY21" fmla="*/ 2668260 h 2713304"/>
              <a:gd name="connsiteX22" fmla="*/ 2809885 w 8241958"/>
              <a:gd name="connsiteY22" fmla="*/ 2658735 h 2713304"/>
              <a:gd name="connsiteX23" fmla="*/ 1019185 w 8241958"/>
              <a:gd name="connsiteY23" fmla="*/ 2630160 h 2713304"/>
              <a:gd name="connsiteX24" fmla="*/ 247660 w 8241958"/>
              <a:gd name="connsiteY24" fmla="*/ 2544435 h 2713304"/>
              <a:gd name="connsiteX25" fmla="*/ 10 w 8241958"/>
              <a:gd name="connsiteY25" fmla="*/ 2496810 h 2713304"/>
              <a:gd name="connsiteX26" fmla="*/ 238135 w 8241958"/>
              <a:gd name="connsiteY26" fmla="*/ 2096760 h 2713304"/>
              <a:gd name="connsiteX0" fmla="*/ 250344 w 8254167"/>
              <a:gd name="connsiteY0" fmla="*/ 2096760 h 2713304"/>
              <a:gd name="connsiteX1" fmla="*/ 262712 w 8254167"/>
              <a:gd name="connsiteY1" fmla="*/ 2093775 h 2713304"/>
              <a:gd name="connsiteX2" fmla="*/ 402744 w 8254167"/>
              <a:gd name="connsiteY2" fmla="*/ 2153910 h 2713304"/>
              <a:gd name="connsiteX3" fmla="*/ 612294 w 8254167"/>
              <a:gd name="connsiteY3" fmla="*/ 2211060 h 2713304"/>
              <a:gd name="connsiteX4" fmla="*/ 1326669 w 8254167"/>
              <a:gd name="connsiteY4" fmla="*/ 2344410 h 2713304"/>
              <a:gd name="connsiteX5" fmla="*/ 2441094 w 8254167"/>
              <a:gd name="connsiteY5" fmla="*/ 2372985 h 2713304"/>
              <a:gd name="connsiteX6" fmla="*/ 4146069 w 8254167"/>
              <a:gd name="connsiteY6" fmla="*/ 2392035 h 2713304"/>
              <a:gd name="connsiteX7" fmla="*/ 5489094 w 8254167"/>
              <a:gd name="connsiteY7" fmla="*/ 2382510 h 2713304"/>
              <a:gd name="connsiteX8" fmla="*/ 6155844 w 8254167"/>
              <a:gd name="connsiteY8" fmla="*/ 2325360 h 2713304"/>
              <a:gd name="connsiteX9" fmla="*/ 6517794 w 8254167"/>
              <a:gd name="connsiteY9" fmla="*/ 1830060 h 2713304"/>
              <a:gd name="connsiteX10" fmla="*/ 6841644 w 8254167"/>
              <a:gd name="connsiteY10" fmla="*/ 1020435 h 2713304"/>
              <a:gd name="connsiteX11" fmla="*/ 7108344 w 8254167"/>
              <a:gd name="connsiteY11" fmla="*/ 458460 h 2713304"/>
              <a:gd name="connsiteX12" fmla="*/ 7365519 w 8254167"/>
              <a:gd name="connsiteY12" fmla="*/ 163185 h 2713304"/>
              <a:gd name="connsiteX13" fmla="*/ 7937019 w 8254167"/>
              <a:gd name="connsiteY13" fmla="*/ 20310 h 2713304"/>
              <a:gd name="connsiteX14" fmla="*/ 8137044 w 8254167"/>
              <a:gd name="connsiteY14" fmla="*/ 20310 h 2713304"/>
              <a:gd name="connsiteX15" fmla="*/ 8146569 w 8254167"/>
              <a:gd name="connsiteY15" fmla="*/ 201285 h 2713304"/>
              <a:gd name="connsiteX16" fmla="*/ 8165619 w 8254167"/>
              <a:gd name="connsiteY16" fmla="*/ 972810 h 2713304"/>
              <a:gd name="connsiteX17" fmla="*/ 8175144 w 8254167"/>
              <a:gd name="connsiteY17" fmla="*/ 2125335 h 2713304"/>
              <a:gd name="connsiteX18" fmla="*/ 8184669 w 8254167"/>
              <a:gd name="connsiteY18" fmla="*/ 2658735 h 2713304"/>
              <a:gd name="connsiteX19" fmla="*/ 8184669 w 8254167"/>
              <a:gd name="connsiteY19" fmla="*/ 2696835 h 2713304"/>
              <a:gd name="connsiteX20" fmla="*/ 7251219 w 8254167"/>
              <a:gd name="connsiteY20" fmla="*/ 2668260 h 2713304"/>
              <a:gd name="connsiteX21" fmla="*/ 5270019 w 8254167"/>
              <a:gd name="connsiteY21" fmla="*/ 2668260 h 2713304"/>
              <a:gd name="connsiteX22" fmla="*/ 2822094 w 8254167"/>
              <a:gd name="connsiteY22" fmla="*/ 2658735 h 2713304"/>
              <a:gd name="connsiteX23" fmla="*/ 1031394 w 8254167"/>
              <a:gd name="connsiteY23" fmla="*/ 2630160 h 2713304"/>
              <a:gd name="connsiteX24" fmla="*/ 259869 w 8254167"/>
              <a:gd name="connsiteY24" fmla="*/ 2544435 h 2713304"/>
              <a:gd name="connsiteX25" fmla="*/ 57995 w 8254167"/>
              <a:gd name="connsiteY25" fmla="*/ 2510031 h 2713304"/>
              <a:gd name="connsiteX26" fmla="*/ 12219 w 8254167"/>
              <a:gd name="connsiteY26" fmla="*/ 2496810 h 2713304"/>
              <a:gd name="connsiteX27" fmla="*/ 250344 w 8254167"/>
              <a:gd name="connsiteY27" fmla="*/ 2096760 h 2713304"/>
              <a:gd name="connsiteX0" fmla="*/ 239573 w 8243396"/>
              <a:gd name="connsiteY0" fmla="*/ 2096760 h 2713304"/>
              <a:gd name="connsiteX1" fmla="*/ 251941 w 8243396"/>
              <a:gd name="connsiteY1" fmla="*/ 2093775 h 2713304"/>
              <a:gd name="connsiteX2" fmla="*/ 391973 w 8243396"/>
              <a:gd name="connsiteY2" fmla="*/ 2153910 h 2713304"/>
              <a:gd name="connsiteX3" fmla="*/ 601523 w 8243396"/>
              <a:gd name="connsiteY3" fmla="*/ 2211060 h 2713304"/>
              <a:gd name="connsiteX4" fmla="*/ 1315898 w 8243396"/>
              <a:gd name="connsiteY4" fmla="*/ 2344410 h 2713304"/>
              <a:gd name="connsiteX5" fmla="*/ 2430323 w 8243396"/>
              <a:gd name="connsiteY5" fmla="*/ 2372985 h 2713304"/>
              <a:gd name="connsiteX6" fmla="*/ 4135298 w 8243396"/>
              <a:gd name="connsiteY6" fmla="*/ 2392035 h 2713304"/>
              <a:gd name="connsiteX7" fmla="*/ 5478323 w 8243396"/>
              <a:gd name="connsiteY7" fmla="*/ 2382510 h 2713304"/>
              <a:gd name="connsiteX8" fmla="*/ 6145073 w 8243396"/>
              <a:gd name="connsiteY8" fmla="*/ 2325360 h 2713304"/>
              <a:gd name="connsiteX9" fmla="*/ 6507023 w 8243396"/>
              <a:gd name="connsiteY9" fmla="*/ 1830060 h 2713304"/>
              <a:gd name="connsiteX10" fmla="*/ 6830873 w 8243396"/>
              <a:gd name="connsiteY10" fmla="*/ 1020435 h 2713304"/>
              <a:gd name="connsiteX11" fmla="*/ 7097573 w 8243396"/>
              <a:gd name="connsiteY11" fmla="*/ 458460 h 2713304"/>
              <a:gd name="connsiteX12" fmla="*/ 7354748 w 8243396"/>
              <a:gd name="connsiteY12" fmla="*/ 163185 h 2713304"/>
              <a:gd name="connsiteX13" fmla="*/ 7926248 w 8243396"/>
              <a:gd name="connsiteY13" fmla="*/ 20310 h 2713304"/>
              <a:gd name="connsiteX14" fmla="*/ 8126273 w 8243396"/>
              <a:gd name="connsiteY14" fmla="*/ 20310 h 2713304"/>
              <a:gd name="connsiteX15" fmla="*/ 8135798 w 8243396"/>
              <a:gd name="connsiteY15" fmla="*/ 201285 h 2713304"/>
              <a:gd name="connsiteX16" fmla="*/ 8154848 w 8243396"/>
              <a:gd name="connsiteY16" fmla="*/ 972810 h 2713304"/>
              <a:gd name="connsiteX17" fmla="*/ 8164373 w 8243396"/>
              <a:gd name="connsiteY17" fmla="*/ 2125335 h 2713304"/>
              <a:gd name="connsiteX18" fmla="*/ 8173898 w 8243396"/>
              <a:gd name="connsiteY18" fmla="*/ 2658735 h 2713304"/>
              <a:gd name="connsiteX19" fmla="*/ 8173898 w 8243396"/>
              <a:gd name="connsiteY19" fmla="*/ 2696835 h 2713304"/>
              <a:gd name="connsiteX20" fmla="*/ 7240448 w 8243396"/>
              <a:gd name="connsiteY20" fmla="*/ 2668260 h 2713304"/>
              <a:gd name="connsiteX21" fmla="*/ 5259248 w 8243396"/>
              <a:gd name="connsiteY21" fmla="*/ 2668260 h 2713304"/>
              <a:gd name="connsiteX22" fmla="*/ 2811323 w 8243396"/>
              <a:gd name="connsiteY22" fmla="*/ 2658735 h 2713304"/>
              <a:gd name="connsiteX23" fmla="*/ 1020623 w 8243396"/>
              <a:gd name="connsiteY23" fmla="*/ 2630160 h 2713304"/>
              <a:gd name="connsiteX24" fmla="*/ 249098 w 8243396"/>
              <a:gd name="connsiteY24" fmla="*/ 2544435 h 2713304"/>
              <a:gd name="connsiteX25" fmla="*/ 47224 w 8243396"/>
              <a:gd name="connsiteY25" fmla="*/ 2510031 h 2713304"/>
              <a:gd name="connsiteX26" fmla="*/ 15096 w 8243396"/>
              <a:gd name="connsiteY26" fmla="*/ 2442219 h 2713304"/>
              <a:gd name="connsiteX27" fmla="*/ 239573 w 8243396"/>
              <a:gd name="connsiteY27" fmla="*/ 2096760 h 2713304"/>
              <a:gd name="connsiteX0" fmla="*/ 16011 w 8244311"/>
              <a:gd name="connsiteY0" fmla="*/ 2442219 h 2713304"/>
              <a:gd name="connsiteX1" fmla="*/ 252856 w 8244311"/>
              <a:gd name="connsiteY1" fmla="*/ 2093775 h 2713304"/>
              <a:gd name="connsiteX2" fmla="*/ 392888 w 8244311"/>
              <a:gd name="connsiteY2" fmla="*/ 2153910 h 2713304"/>
              <a:gd name="connsiteX3" fmla="*/ 602438 w 8244311"/>
              <a:gd name="connsiteY3" fmla="*/ 2211060 h 2713304"/>
              <a:gd name="connsiteX4" fmla="*/ 1316813 w 8244311"/>
              <a:gd name="connsiteY4" fmla="*/ 2344410 h 2713304"/>
              <a:gd name="connsiteX5" fmla="*/ 2431238 w 8244311"/>
              <a:gd name="connsiteY5" fmla="*/ 2372985 h 2713304"/>
              <a:gd name="connsiteX6" fmla="*/ 4136213 w 8244311"/>
              <a:gd name="connsiteY6" fmla="*/ 2392035 h 2713304"/>
              <a:gd name="connsiteX7" fmla="*/ 5479238 w 8244311"/>
              <a:gd name="connsiteY7" fmla="*/ 2382510 h 2713304"/>
              <a:gd name="connsiteX8" fmla="*/ 6145988 w 8244311"/>
              <a:gd name="connsiteY8" fmla="*/ 2325360 h 2713304"/>
              <a:gd name="connsiteX9" fmla="*/ 6507938 w 8244311"/>
              <a:gd name="connsiteY9" fmla="*/ 1830060 h 2713304"/>
              <a:gd name="connsiteX10" fmla="*/ 6831788 w 8244311"/>
              <a:gd name="connsiteY10" fmla="*/ 1020435 h 2713304"/>
              <a:gd name="connsiteX11" fmla="*/ 7098488 w 8244311"/>
              <a:gd name="connsiteY11" fmla="*/ 458460 h 2713304"/>
              <a:gd name="connsiteX12" fmla="*/ 7355663 w 8244311"/>
              <a:gd name="connsiteY12" fmla="*/ 163185 h 2713304"/>
              <a:gd name="connsiteX13" fmla="*/ 7927163 w 8244311"/>
              <a:gd name="connsiteY13" fmla="*/ 20310 h 2713304"/>
              <a:gd name="connsiteX14" fmla="*/ 8127188 w 8244311"/>
              <a:gd name="connsiteY14" fmla="*/ 20310 h 2713304"/>
              <a:gd name="connsiteX15" fmla="*/ 8136713 w 8244311"/>
              <a:gd name="connsiteY15" fmla="*/ 201285 h 2713304"/>
              <a:gd name="connsiteX16" fmla="*/ 8155763 w 8244311"/>
              <a:gd name="connsiteY16" fmla="*/ 972810 h 2713304"/>
              <a:gd name="connsiteX17" fmla="*/ 8165288 w 8244311"/>
              <a:gd name="connsiteY17" fmla="*/ 2125335 h 2713304"/>
              <a:gd name="connsiteX18" fmla="*/ 8174813 w 8244311"/>
              <a:gd name="connsiteY18" fmla="*/ 2658735 h 2713304"/>
              <a:gd name="connsiteX19" fmla="*/ 8174813 w 8244311"/>
              <a:gd name="connsiteY19" fmla="*/ 2696835 h 2713304"/>
              <a:gd name="connsiteX20" fmla="*/ 7241363 w 8244311"/>
              <a:gd name="connsiteY20" fmla="*/ 2668260 h 2713304"/>
              <a:gd name="connsiteX21" fmla="*/ 5260163 w 8244311"/>
              <a:gd name="connsiteY21" fmla="*/ 2668260 h 2713304"/>
              <a:gd name="connsiteX22" fmla="*/ 2812238 w 8244311"/>
              <a:gd name="connsiteY22" fmla="*/ 2658735 h 2713304"/>
              <a:gd name="connsiteX23" fmla="*/ 1021538 w 8244311"/>
              <a:gd name="connsiteY23" fmla="*/ 2630160 h 2713304"/>
              <a:gd name="connsiteX24" fmla="*/ 250013 w 8244311"/>
              <a:gd name="connsiteY24" fmla="*/ 2544435 h 2713304"/>
              <a:gd name="connsiteX25" fmla="*/ 48139 w 8244311"/>
              <a:gd name="connsiteY25" fmla="*/ 2510031 h 2713304"/>
              <a:gd name="connsiteX26" fmla="*/ 16011 w 8244311"/>
              <a:gd name="connsiteY26" fmla="*/ 2442219 h 2713304"/>
              <a:gd name="connsiteX0" fmla="*/ 16011 w 8244311"/>
              <a:gd name="connsiteY0" fmla="*/ 2442219 h 2713304"/>
              <a:gd name="connsiteX1" fmla="*/ 252856 w 8244311"/>
              <a:gd name="connsiteY1" fmla="*/ 2093775 h 2713304"/>
              <a:gd name="connsiteX2" fmla="*/ 392888 w 8244311"/>
              <a:gd name="connsiteY2" fmla="*/ 2153910 h 2713304"/>
              <a:gd name="connsiteX3" fmla="*/ 602438 w 8244311"/>
              <a:gd name="connsiteY3" fmla="*/ 2211060 h 2713304"/>
              <a:gd name="connsiteX4" fmla="*/ 1316813 w 8244311"/>
              <a:gd name="connsiteY4" fmla="*/ 2344410 h 2713304"/>
              <a:gd name="connsiteX5" fmla="*/ 2431238 w 8244311"/>
              <a:gd name="connsiteY5" fmla="*/ 2372985 h 2713304"/>
              <a:gd name="connsiteX6" fmla="*/ 4136213 w 8244311"/>
              <a:gd name="connsiteY6" fmla="*/ 2392035 h 2713304"/>
              <a:gd name="connsiteX7" fmla="*/ 5479238 w 8244311"/>
              <a:gd name="connsiteY7" fmla="*/ 2382510 h 2713304"/>
              <a:gd name="connsiteX8" fmla="*/ 6145988 w 8244311"/>
              <a:gd name="connsiteY8" fmla="*/ 2325360 h 2713304"/>
              <a:gd name="connsiteX9" fmla="*/ 6507938 w 8244311"/>
              <a:gd name="connsiteY9" fmla="*/ 1830060 h 2713304"/>
              <a:gd name="connsiteX10" fmla="*/ 6831788 w 8244311"/>
              <a:gd name="connsiteY10" fmla="*/ 1020435 h 2713304"/>
              <a:gd name="connsiteX11" fmla="*/ 7098488 w 8244311"/>
              <a:gd name="connsiteY11" fmla="*/ 458460 h 2713304"/>
              <a:gd name="connsiteX12" fmla="*/ 7355663 w 8244311"/>
              <a:gd name="connsiteY12" fmla="*/ 163185 h 2713304"/>
              <a:gd name="connsiteX13" fmla="*/ 7927163 w 8244311"/>
              <a:gd name="connsiteY13" fmla="*/ 20310 h 2713304"/>
              <a:gd name="connsiteX14" fmla="*/ 8127188 w 8244311"/>
              <a:gd name="connsiteY14" fmla="*/ 20310 h 2713304"/>
              <a:gd name="connsiteX15" fmla="*/ 8136713 w 8244311"/>
              <a:gd name="connsiteY15" fmla="*/ 201285 h 2713304"/>
              <a:gd name="connsiteX16" fmla="*/ 8155763 w 8244311"/>
              <a:gd name="connsiteY16" fmla="*/ 972810 h 2713304"/>
              <a:gd name="connsiteX17" fmla="*/ 8165288 w 8244311"/>
              <a:gd name="connsiteY17" fmla="*/ 2125335 h 2713304"/>
              <a:gd name="connsiteX18" fmla="*/ 8174813 w 8244311"/>
              <a:gd name="connsiteY18" fmla="*/ 2658735 h 2713304"/>
              <a:gd name="connsiteX19" fmla="*/ 8174813 w 8244311"/>
              <a:gd name="connsiteY19" fmla="*/ 2696835 h 2713304"/>
              <a:gd name="connsiteX20" fmla="*/ 7241363 w 8244311"/>
              <a:gd name="connsiteY20" fmla="*/ 2668260 h 2713304"/>
              <a:gd name="connsiteX21" fmla="*/ 5260163 w 8244311"/>
              <a:gd name="connsiteY21" fmla="*/ 2668260 h 2713304"/>
              <a:gd name="connsiteX22" fmla="*/ 2812238 w 8244311"/>
              <a:gd name="connsiteY22" fmla="*/ 2658735 h 2713304"/>
              <a:gd name="connsiteX23" fmla="*/ 1021538 w 8244311"/>
              <a:gd name="connsiteY23" fmla="*/ 2630160 h 2713304"/>
              <a:gd name="connsiteX24" fmla="*/ 250013 w 8244311"/>
              <a:gd name="connsiteY24" fmla="*/ 2544435 h 2713304"/>
              <a:gd name="connsiteX25" fmla="*/ 48139 w 8244311"/>
              <a:gd name="connsiteY25" fmla="*/ 2510031 h 2713304"/>
              <a:gd name="connsiteX26" fmla="*/ 16011 w 8244311"/>
              <a:gd name="connsiteY26" fmla="*/ 2442219 h 2713304"/>
              <a:gd name="connsiteX0" fmla="*/ 14496 w 8242796"/>
              <a:gd name="connsiteY0" fmla="*/ 2442219 h 2713304"/>
              <a:gd name="connsiteX1" fmla="*/ 230870 w 8242796"/>
              <a:gd name="connsiteY1" fmla="*/ 2107423 h 2713304"/>
              <a:gd name="connsiteX2" fmla="*/ 391373 w 8242796"/>
              <a:gd name="connsiteY2" fmla="*/ 2153910 h 2713304"/>
              <a:gd name="connsiteX3" fmla="*/ 600923 w 8242796"/>
              <a:gd name="connsiteY3" fmla="*/ 2211060 h 2713304"/>
              <a:gd name="connsiteX4" fmla="*/ 1315298 w 8242796"/>
              <a:gd name="connsiteY4" fmla="*/ 2344410 h 2713304"/>
              <a:gd name="connsiteX5" fmla="*/ 2429723 w 8242796"/>
              <a:gd name="connsiteY5" fmla="*/ 2372985 h 2713304"/>
              <a:gd name="connsiteX6" fmla="*/ 4134698 w 8242796"/>
              <a:gd name="connsiteY6" fmla="*/ 2392035 h 2713304"/>
              <a:gd name="connsiteX7" fmla="*/ 5477723 w 8242796"/>
              <a:gd name="connsiteY7" fmla="*/ 2382510 h 2713304"/>
              <a:gd name="connsiteX8" fmla="*/ 6144473 w 8242796"/>
              <a:gd name="connsiteY8" fmla="*/ 2325360 h 2713304"/>
              <a:gd name="connsiteX9" fmla="*/ 6506423 w 8242796"/>
              <a:gd name="connsiteY9" fmla="*/ 1830060 h 2713304"/>
              <a:gd name="connsiteX10" fmla="*/ 6830273 w 8242796"/>
              <a:gd name="connsiteY10" fmla="*/ 1020435 h 2713304"/>
              <a:gd name="connsiteX11" fmla="*/ 7096973 w 8242796"/>
              <a:gd name="connsiteY11" fmla="*/ 458460 h 2713304"/>
              <a:gd name="connsiteX12" fmla="*/ 7354148 w 8242796"/>
              <a:gd name="connsiteY12" fmla="*/ 163185 h 2713304"/>
              <a:gd name="connsiteX13" fmla="*/ 7925648 w 8242796"/>
              <a:gd name="connsiteY13" fmla="*/ 20310 h 2713304"/>
              <a:gd name="connsiteX14" fmla="*/ 8125673 w 8242796"/>
              <a:gd name="connsiteY14" fmla="*/ 20310 h 2713304"/>
              <a:gd name="connsiteX15" fmla="*/ 8135198 w 8242796"/>
              <a:gd name="connsiteY15" fmla="*/ 201285 h 2713304"/>
              <a:gd name="connsiteX16" fmla="*/ 8154248 w 8242796"/>
              <a:gd name="connsiteY16" fmla="*/ 972810 h 2713304"/>
              <a:gd name="connsiteX17" fmla="*/ 8163773 w 8242796"/>
              <a:gd name="connsiteY17" fmla="*/ 2125335 h 2713304"/>
              <a:gd name="connsiteX18" fmla="*/ 8173298 w 8242796"/>
              <a:gd name="connsiteY18" fmla="*/ 2658735 h 2713304"/>
              <a:gd name="connsiteX19" fmla="*/ 8173298 w 8242796"/>
              <a:gd name="connsiteY19" fmla="*/ 2696835 h 2713304"/>
              <a:gd name="connsiteX20" fmla="*/ 7239848 w 8242796"/>
              <a:gd name="connsiteY20" fmla="*/ 2668260 h 2713304"/>
              <a:gd name="connsiteX21" fmla="*/ 5258648 w 8242796"/>
              <a:gd name="connsiteY21" fmla="*/ 2668260 h 2713304"/>
              <a:gd name="connsiteX22" fmla="*/ 2810723 w 8242796"/>
              <a:gd name="connsiteY22" fmla="*/ 2658735 h 2713304"/>
              <a:gd name="connsiteX23" fmla="*/ 1020023 w 8242796"/>
              <a:gd name="connsiteY23" fmla="*/ 2630160 h 2713304"/>
              <a:gd name="connsiteX24" fmla="*/ 248498 w 8242796"/>
              <a:gd name="connsiteY24" fmla="*/ 2544435 h 2713304"/>
              <a:gd name="connsiteX25" fmla="*/ 46624 w 8242796"/>
              <a:gd name="connsiteY25" fmla="*/ 2510031 h 2713304"/>
              <a:gd name="connsiteX26" fmla="*/ 14496 w 8242796"/>
              <a:gd name="connsiteY26" fmla="*/ 2442219 h 2713304"/>
              <a:gd name="connsiteX0" fmla="*/ 11464 w 8239764"/>
              <a:gd name="connsiteY0" fmla="*/ 2442219 h 2713304"/>
              <a:gd name="connsiteX1" fmla="*/ 186894 w 8239764"/>
              <a:gd name="connsiteY1" fmla="*/ 2141542 h 2713304"/>
              <a:gd name="connsiteX2" fmla="*/ 388341 w 8239764"/>
              <a:gd name="connsiteY2" fmla="*/ 2153910 h 2713304"/>
              <a:gd name="connsiteX3" fmla="*/ 597891 w 8239764"/>
              <a:gd name="connsiteY3" fmla="*/ 2211060 h 2713304"/>
              <a:gd name="connsiteX4" fmla="*/ 1312266 w 8239764"/>
              <a:gd name="connsiteY4" fmla="*/ 2344410 h 2713304"/>
              <a:gd name="connsiteX5" fmla="*/ 2426691 w 8239764"/>
              <a:gd name="connsiteY5" fmla="*/ 2372985 h 2713304"/>
              <a:gd name="connsiteX6" fmla="*/ 4131666 w 8239764"/>
              <a:gd name="connsiteY6" fmla="*/ 2392035 h 2713304"/>
              <a:gd name="connsiteX7" fmla="*/ 5474691 w 8239764"/>
              <a:gd name="connsiteY7" fmla="*/ 2382510 h 2713304"/>
              <a:gd name="connsiteX8" fmla="*/ 6141441 w 8239764"/>
              <a:gd name="connsiteY8" fmla="*/ 2325360 h 2713304"/>
              <a:gd name="connsiteX9" fmla="*/ 6503391 w 8239764"/>
              <a:gd name="connsiteY9" fmla="*/ 1830060 h 2713304"/>
              <a:gd name="connsiteX10" fmla="*/ 6827241 w 8239764"/>
              <a:gd name="connsiteY10" fmla="*/ 1020435 h 2713304"/>
              <a:gd name="connsiteX11" fmla="*/ 7093941 w 8239764"/>
              <a:gd name="connsiteY11" fmla="*/ 458460 h 2713304"/>
              <a:gd name="connsiteX12" fmla="*/ 7351116 w 8239764"/>
              <a:gd name="connsiteY12" fmla="*/ 163185 h 2713304"/>
              <a:gd name="connsiteX13" fmla="*/ 7922616 w 8239764"/>
              <a:gd name="connsiteY13" fmla="*/ 20310 h 2713304"/>
              <a:gd name="connsiteX14" fmla="*/ 8122641 w 8239764"/>
              <a:gd name="connsiteY14" fmla="*/ 20310 h 2713304"/>
              <a:gd name="connsiteX15" fmla="*/ 8132166 w 8239764"/>
              <a:gd name="connsiteY15" fmla="*/ 201285 h 2713304"/>
              <a:gd name="connsiteX16" fmla="*/ 8151216 w 8239764"/>
              <a:gd name="connsiteY16" fmla="*/ 972810 h 2713304"/>
              <a:gd name="connsiteX17" fmla="*/ 8160741 w 8239764"/>
              <a:gd name="connsiteY17" fmla="*/ 2125335 h 2713304"/>
              <a:gd name="connsiteX18" fmla="*/ 8170266 w 8239764"/>
              <a:gd name="connsiteY18" fmla="*/ 2658735 h 2713304"/>
              <a:gd name="connsiteX19" fmla="*/ 8170266 w 8239764"/>
              <a:gd name="connsiteY19" fmla="*/ 2696835 h 2713304"/>
              <a:gd name="connsiteX20" fmla="*/ 7236816 w 8239764"/>
              <a:gd name="connsiteY20" fmla="*/ 2668260 h 2713304"/>
              <a:gd name="connsiteX21" fmla="*/ 5255616 w 8239764"/>
              <a:gd name="connsiteY21" fmla="*/ 2668260 h 2713304"/>
              <a:gd name="connsiteX22" fmla="*/ 2807691 w 8239764"/>
              <a:gd name="connsiteY22" fmla="*/ 2658735 h 2713304"/>
              <a:gd name="connsiteX23" fmla="*/ 1016991 w 8239764"/>
              <a:gd name="connsiteY23" fmla="*/ 2630160 h 2713304"/>
              <a:gd name="connsiteX24" fmla="*/ 245466 w 8239764"/>
              <a:gd name="connsiteY24" fmla="*/ 2544435 h 2713304"/>
              <a:gd name="connsiteX25" fmla="*/ 43592 w 8239764"/>
              <a:gd name="connsiteY25" fmla="*/ 2510031 h 2713304"/>
              <a:gd name="connsiteX26" fmla="*/ 11464 w 8239764"/>
              <a:gd name="connsiteY26" fmla="*/ 2442219 h 2713304"/>
              <a:gd name="connsiteX0" fmla="*/ 11464 w 8239764"/>
              <a:gd name="connsiteY0" fmla="*/ 2442219 h 2713304"/>
              <a:gd name="connsiteX1" fmla="*/ 186894 w 8239764"/>
              <a:gd name="connsiteY1" fmla="*/ 2141542 h 2713304"/>
              <a:gd name="connsiteX2" fmla="*/ 255132 w 8239764"/>
              <a:gd name="connsiteY2" fmla="*/ 2107422 h 2713304"/>
              <a:gd name="connsiteX3" fmla="*/ 388341 w 8239764"/>
              <a:gd name="connsiteY3" fmla="*/ 2153910 h 2713304"/>
              <a:gd name="connsiteX4" fmla="*/ 597891 w 8239764"/>
              <a:gd name="connsiteY4" fmla="*/ 2211060 h 2713304"/>
              <a:gd name="connsiteX5" fmla="*/ 1312266 w 8239764"/>
              <a:gd name="connsiteY5" fmla="*/ 2344410 h 2713304"/>
              <a:gd name="connsiteX6" fmla="*/ 2426691 w 8239764"/>
              <a:gd name="connsiteY6" fmla="*/ 2372985 h 2713304"/>
              <a:gd name="connsiteX7" fmla="*/ 4131666 w 8239764"/>
              <a:gd name="connsiteY7" fmla="*/ 2392035 h 2713304"/>
              <a:gd name="connsiteX8" fmla="*/ 5474691 w 8239764"/>
              <a:gd name="connsiteY8" fmla="*/ 2382510 h 2713304"/>
              <a:gd name="connsiteX9" fmla="*/ 6141441 w 8239764"/>
              <a:gd name="connsiteY9" fmla="*/ 2325360 h 2713304"/>
              <a:gd name="connsiteX10" fmla="*/ 6503391 w 8239764"/>
              <a:gd name="connsiteY10" fmla="*/ 1830060 h 2713304"/>
              <a:gd name="connsiteX11" fmla="*/ 6827241 w 8239764"/>
              <a:gd name="connsiteY11" fmla="*/ 1020435 h 2713304"/>
              <a:gd name="connsiteX12" fmla="*/ 7093941 w 8239764"/>
              <a:gd name="connsiteY12" fmla="*/ 458460 h 2713304"/>
              <a:gd name="connsiteX13" fmla="*/ 7351116 w 8239764"/>
              <a:gd name="connsiteY13" fmla="*/ 163185 h 2713304"/>
              <a:gd name="connsiteX14" fmla="*/ 7922616 w 8239764"/>
              <a:gd name="connsiteY14" fmla="*/ 20310 h 2713304"/>
              <a:gd name="connsiteX15" fmla="*/ 8122641 w 8239764"/>
              <a:gd name="connsiteY15" fmla="*/ 20310 h 2713304"/>
              <a:gd name="connsiteX16" fmla="*/ 8132166 w 8239764"/>
              <a:gd name="connsiteY16" fmla="*/ 201285 h 2713304"/>
              <a:gd name="connsiteX17" fmla="*/ 8151216 w 8239764"/>
              <a:gd name="connsiteY17" fmla="*/ 972810 h 2713304"/>
              <a:gd name="connsiteX18" fmla="*/ 8160741 w 8239764"/>
              <a:gd name="connsiteY18" fmla="*/ 2125335 h 2713304"/>
              <a:gd name="connsiteX19" fmla="*/ 8170266 w 8239764"/>
              <a:gd name="connsiteY19" fmla="*/ 2658735 h 2713304"/>
              <a:gd name="connsiteX20" fmla="*/ 8170266 w 8239764"/>
              <a:gd name="connsiteY20" fmla="*/ 2696835 h 2713304"/>
              <a:gd name="connsiteX21" fmla="*/ 7236816 w 8239764"/>
              <a:gd name="connsiteY21" fmla="*/ 2668260 h 2713304"/>
              <a:gd name="connsiteX22" fmla="*/ 5255616 w 8239764"/>
              <a:gd name="connsiteY22" fmla="*/ 2668260 h 2713304"/>
              <a:gd name="connsiteX23" fmla="*/ 2807691 w 8239764"/>
              <a:gd name="connsiteY23" fmla="*/ 2658735 h 2713304"/>
              <a:gd name="connsiteX24" fmla="*/ 1016991 w 8239764"/>
              <a:gd name="connsiteY24" fmla="*/ 2630160 h 2713304"/>
              <a:gd name="connsiteX25" fmla="*/ 245466 w 8239764"/>
              <a:gd name="connsiteY25" fmla="*/ 2544435 h 2713304"/>
              <a:gd name="connsiteX26" fmla="*/ 43592 w 8239764"/>
              <a:gd name="connsiteY26" fmla="*/ 2510031 h 2713304"/>
              <a:gd name="connsiteX27" fmla="*/ 11464 w 8239764"/>
              <a:gd name="connsiteY27" fmla="*/ 2442219 h 2713304"/>
              <a:gd name="connsiteX0" fmla="*/ 11464 w 8239764"/>
              <a:gd name="connsiteY0" fmla="*/ 2442219 h 2713304"/>
              <a:gd name="connsiteX1" fmla="*/ 186894 w 8239764"/>
              <a:gd name="connsiteY1" fmla="*/ 2141542 h 2713304"/>
              <a:gd name="connsiteX2" fmla="*/ 255132 w 8239764"/>
              <a:gd name="connsiteY2" fmla="*/ 2107422 h 2713304"/>
              <a:gd name="connsiteX3" fmla="*/ 388341 w 8239764"/>
              <a:gd name="connsiteY3" fmla="*/ 2153910 h 2713304"/>
              <a:gd name="connsiteX4" fmla="*/ 597891 w 8239764"/>
              <a:gd name="connsiteY4" fmla="*/ 2211060 h 2713304"/>
              <a:gd name="connsiteX5" fmla="*/ 1312266 w 8239764"/>
              <a:gd name="connsiteY5" fmla="*/ 2344410 h 2713304"/>
              <a:gd name="connsiteX6" fmla="*/ 2426691 w 8239764"/>
              <a:gd name="connsiteY6" fmla="*/ 2372985 h 2713304"/>
              <a:gd name="connsiteX7" fmla="*/ 4131666 w 8239764"/>
              <a:gd name="connsiteY7" fmla="*/ 2392035 h 2713304"/>
              <a:gd name="connsiteX8" fmla="*/ 5474691 w 8239764"/>
              <a:gd name="connsiteY8" fmla="*/ 2382510 h 2713304"/>
              <a:gd name="connsiteX9" fmla="*/ 6141441 w 8239764"/>
              <a:gd name="connsiteY9" fmla="*/ 2325360 h 2713304"/>
              <a:gd name="connsiteX10" fmla="*/ 6503391 w 8239764"/>
              <a:gd name="connsiteY10" fmla="*/ 1830060 h 2713304"/>
              <a:gd name="connsiteX11" fmla="*/ 6827241 w 8239764"/>
              <a:gd name="connsiteY11" fmla="*/ 1020435 h 2713304"/>
              <a:gd name="connsiteX12" fmla="*/ 7093941 w 8239764"/>
              <a:gd name="connsiteY12" fmla="*/ 458460 h 2713304"/>
              <a:gd name="connsiteX13" fmla="*/ 7351116 w 8239764"/>
              <a:gd name="connsiteY13" fmla="*/ 163185 h 2713304"/>
              <a:gd name="connsiteX14" fmla="*/ 7922616 w 8239764"/>
              <a:gd name="connsiteY14" fmla="*/ 20310 h 2713304"/>
              <a:gd name="connsiteX15" fmla="*/ 8122641 w 8239764"/>
              <a:gd name="connsiteY15" fmla="*/ 20310 h 2713304"/>
              <a:gd name="connsiteX16" fmla="*/ 8132166 w 8239764"/>
              <a:gd name="connsiteY16" fmla="*/ 201285 h 2713304"/>
              <a:gd name="connsiteX17" fmla="*/ 8151216 w 8239764"/>
              <a:gd name="connsiteY17" fmla="*/ 972810 h 2713304"/>
              <a:gd name="connsiteX18" fmla="*/ 8160741 w 8239764"/>
              <a:gd name="connsiteY18" fmla="*/ 2125335 h 2713304"/>
              <a:gd name="connsiteX19" fmla="*/ 8170266 w 8239764"/>
              <a:gd name="connsiteY19" fmla="*/ 2658735 h 2713304"/>
              <a:gd name="connsiteX20" fmla="*/ 8170266 w 8239764"/>
              <a:gd name="connsiteY20" fmla="*/ 2696835 h 2713304"/>
              <a:gd name="connsiteX21" fmla="*/ 7236816 w 8239764"/>
              <a:gd name="connsiteY21" fmla="*/ 2668260 h 2713304"/>
              <a:gd name="connsiteX22" fmla="*/ 5255616 w 8239764"/>
              <a:gd name="connsiteY22" fmla="*/ 2668260 h 2713304"/>
              <a:gd name="connsiteX23" fmla="*/ 2807691 w 8239764"/>
              <a:gd name="connsiteY23" fmla="*/ 2658735 h 2713304"/>
              <a:gd name="connsiteX24" fmla="*/ 1016991 w 8239764"/>
              <a:gd name="connsiteY24" fmla="*/ 2630160 h 2713304"/>
              <a:gd name="connsiteX25" fmla="*/ 245466 w 8239764"/>
              <a:gd name="connsiteY25" fmla="*/ 2544435 h 2713304"/>
              <a:gd name="connsiteX26" fmla="*/ 43592 w 8239764"/>
              <a:gd name="connsiteY26" fmla="*/ 2510031 h 2713304"/>
              <a:gd name="connsiteX27" fmla="*/ 11464 w 8239764"/>
              <a:gd name="connsiteY27" fmla="*/ 2442219 h 2713304"/>
              <a:gd name="connsiteX0" fmla="*/ 11464 w 8183311"/>
              <a:gd name="connsiteY0" fmla="*/ 2442219 h 2713304"/>
              <a:gd name="connsiteX1" fmla="*/ 186894 w 8183311"/>
              <a:gd name="connsiteY1" fmla="*/ 2141542 h 2713304"/>
              <a:gd name="connsiteX2" fmla="*/ 255132 w 8183311"/>
              <a:gd name="connsiteY2" fmla="*/ 2107422 h 2713304"/>
              <a:gd name="connsiteX3" fmla="*/ 388341 w 8183311"/>
              <a:gd name="connsiteY3" fmla="*/ 2153910 h 2713304"/>
              <a:gd name="connsiteX4" fmla="*/ 597891 w 8183311"/>
              <a:gd name="connsiteY4" fmla="*/ 2211060 h 2713304"/>
              <a:gd name="connsiteX5" fmla="*/ 1312266 w 8183311"/>
              <a:gd name="connsiteY5" fmla="*/ 2344410 h 2713304"/>
              <a:gd name="connsiteX6" fmla="*/ 2426691 w 8183311"/>
              <a:gd name="connsiteY6" fmla="*/ 2372985 h 2713304"/>
              <a:gd name="connsiteX7" fmla="*/ 4131666 w 8183311"/>
              <a:gd name="connsiteY7" fmla="*/ 2392035 h 2713304"/>
              <a:gd name="connsiteX8" fmla="*/ 5474691 w 8183311"/>
              <a:gd name="connsiteY8" fmla="*/ 2382510 h 2713304"/>
              <a:gd name="connsiteX9" fmla="*/ 6141441 w 8183311"/>
              <a:gd name="connsiteY9" fmla="*/ 2325360 h 2713304"/>
              <a:gd name="connsiteX10" fmla="*/ 6503391 w 8183311"/>
              <a:gd name="connsiteY10" fmla="*/ 1830060 h 2713304"/>
              <a:gd name="connsiteX11" fmla="*/ 6827241 w 8183311"/>
              <a:gd name="connsiteY11" fmla="*/ 1020435 h 2713304"/>
              <a:gd name="connsiteX12" fmla="*/ 7093941 w 8183311"/>
              <a:gd name="connsiteY12" fmla="*/ 458460 h 2713304"/>
              <a:gd name="connsiteX13" fmla="*/ 7351116 w 8183311"/>
              <a:gd name="connsiteY13" fmla="*/ 163185 h 2713304"/>
              <a:gd name="connsiteX14" fmla="*/ 7922616 w 8183311"/>
              <a:gd name="connsiteY14" fmla="*/ 20310 h 2713304"/>
              <a:gd name="connsiteX15" fmla="*/ 8122641 w 8183311"/>
              <a:gd name="connsiteY15" fmla="*/ 20310 h 2713304"/>
              <a:gd name="connsiteX16" fmla="*/ 8132166 w 8183311"/>
              <a:gd name="connsiteY16" fmla="*/ 201285 h 2713304"/>
              <a:gd name="connsiteX17" fmla="*/ 8151216 w 8183311"/>
              <a:gd name="connsiteY17" fmla="*/ 972810 h 2713304"/>
              <a:gd name="connsiteX18" fmla="*/ 8160741 w 8183311"/>
              <a:gd name="connsiteY18" fmla="*/ 2125335 h 2713304"/>
              <a:gd name="connsiteX19" fmla="*/ 8170266 w 8183311"/>
              <a:gd name="connsiteY19" fmla="*/ 2658735 h 2713304"/>
              <a:gd name="connsiteX20" fmla="*/ 7963532 w 8183311"/>
              <a:gd name="connsiteY20" fmla="*/ 2696835 h 2713304"/>
              <a:gd name="connsiteX21" fmla="*/ 7236816 w 8183311"/>
              <a:gd name="connsiteY21" fmla="*/ 2668260 h 2713304"/>
              <a:gd name="connsiteX22" fmla="*/ 5255616 w 8183311"/>
              <a:gd name="connsiteY22" fmla="*/ 2668260 h 2713304"/>
              <a:gd name="connsiteX23" fmla="*/ 2807691 w 8183311"/>
              <a:gd name="connsiteY23" fmla="*/ 2658735 h 2713304"/>
              <a:gd name="connsiteX24" fmla="*/ 1016991 w 8183311"/>
              <a:gd name="connsiteY24" fmla="*/ 2630160 h 2713304"/>
              <a:gd name="connsiteX25" fmla="*/ 245466 w 8183311"/>
              <a:gd name="connsiteY25" fmla="*/ 2544435 h 2713304"/>
              <a:gd name="connsiteX26" fmla="*/ 43592 w 8183311"/>
              <a:gd name="connsiteY26" fmla="*/ 2510031 h 2713304"/>
              <a:gd name="connsiteX27" fmla="*/ 11464 w 8183311"/>
              <a:gd name="connsiteY27" fmla="*/ 2442219 h 2713304"/>
              <a:gd name="connsiteX0" fmla="*/ 11464 w 8236988"/>
              <a:gd name="connsiteY0" fmla="*/ 2442219 h 2701188"/>
              <a:gd name="connsiteX1" fmla="*/ 186894 w 8236988"/>
              <a:gd name="connsiteY1" fmla="*/ 2141542 h 2701188"/>
              <a:gd name="connsiteX2" fmla="*/ 255132 w 8236988"/>
              <a:gd name="connsiteY2" fmla="*/ 2107422 h 2701188"/>
              <a:gd name="connsiteX3" fmla="*/ 388341 w 8236988"/>
              <a:gd name="connsiteY3" fmla="*/ 2153910 h 2701188"/>
              <a:gd name="connsiteX4" fmla="*/ 597891 w 8236988"/>
              <a:gd name="connsiteY4" fmla="*/ 2211060 h 2701188"/>
              <a:gd name="connsiteX5" fmla="*/ 1312266 w 8236988"/>
              <a:gd name="connsiteY5" fmla="*/ 2344410 h 2701188"/>
              <a:gd name="connsiteX6" fmla="*/ 2426691 w 8236988"/>
              <a:gd name="connsiteY6" fmla="*/ 2372985 h 2701188"/>
              <a:gd name="connsiteX7" fmla="*/ 4131666 w 8236988"/>
              <a:gd name="connsiteY7" fmla="*/ 2392035 h 2701188"/>
              <a:gd name="connsiteX8" fmla="*/ 5474691 w 8236988"/>
              <a:gd name="connsiteY8" fmla="*/ 2382510 h 2701188"/>
              <a:gd name="connsiteX9" fmla="*/ 6141441 w 8236988"/>
              <a:gd name="connsiteY9" fmla="*/ 2325360 h 2701188"/>
              <a:gd name="connsiteX10" fmla="*/ 6503391 w 8236988"/>
              <a:gd name="connsiteY10" fmla="*/ 1830060 h 2701188"/>
              <a:gd name="connsiteX11" fmla="*/ 6827241 w 8236988"/>
              <a:gd name="connsiteY11" fmla="*/ 1020435 h 2701188"/>
              <a:gd name="connsiteX12" fmla="*/ 7093941 w 8236988"/>
              <a:gd name="connsiteY12" fmla="*/ 458460 h 2701188"/>
              <a:gd name="connsiteX13" fmla="*/ 7351116 w 8236988"/>
              <a:gd name="connsiteY13" fmla="*/ 163185 h 2701188"/>
              <a:gd name="connsiteX14" fmla="*/ 7922616 w 8236988"/>
              <a:gd name="connsiteY14" fmla="*/ 20310 h 2701188"/>
              <a:gd name="connsiteX15" fmla="*/ 8122641 w 8236988"/>
              <a:gd name="connsiteY15" fmla="*/ 20310 h 2701188"/>
              <a:gd name="connsiteX16" fmla="*/ 8132166 w 8236988"/>
              <a:gd name="connsiteY16" fmla="*/ 201285 h 2701188"/>
              <a:gd name="connsiteX17" fmla="*/ 8151216 w 8236988"/>
              <a:gd name="connsiteY17" fmla="*/ 972810 h 2701188"/>
              <a:gd name="connsiteX18" fmla="*/ 8160741 w 8236988"/>
              <a:gd name="connsiteY18" fmla="*/ 2125335 h 2701188"/>
              <a:gd name="connsiteX19" fmla="*/ 8170266 w 8236988"/>
              <a:gd name="connsiteY19" fmla="*/ 2658735 h 2701188"/>
              <a:gd name="connsiteX20" fmla="*/ 7236816 w 8236988"/>
              <a:gd name="connsiteY20" fmla="*/ 2668260 h 2701188"/>
              <a:gd name="connsiteX21" fmla="*/ 5255616 w 8236988"/>
              <a:gd name="connsiteY21" fmla="*/ 2668260 h 2701188"/>
              <a:gd name="connsiteX22" fmla="*/ 2807691 w 8236988"/>
              <a:gd name="connsiteY22" fmla="*/ 2658735 h 2701188"/>
              <a:gd name="connsiteX23" fmla="*/ 1016991 w 8236988"/>
              <a:gd name="connsiteY23" fmla="*/ 2630160 h 2701188"/>
              <a:gd name="connsiteX24" fmla="*/ 245466 w 8236988"/>
              <a:gd name="connsiteY24" fmla="*/ 2544435 h 2701188"/>
              <a:gd name="connsiteX25" fmla="*/ 43592 w 8236988"/>
              <a:gd name="connsiteY25" fmla="*/ 2510031 h 2701188"/>
              <a:gd name="connsiteX26" fmla="*/ 11464 w 8236988"/>
              <a:gd name="connsiteY26" fmla="*/ 2442219 h 2701188"/>
              <a:gd name="connsiteX0" fmla="*/ 11464 w 8236988"/>
              <a:gd name="connsiteY0" fmla="*/ 2442219 h 2701188"/>
              <a:gd name="connsiteX1" fmla="*/ 186894 w 8236988"/>
              <a:gd name="connsiteY1" fmla="*/ 2141542 h 2701188"/>
              <a:gd name="connsiteX2" fmla="*/ 255132 w 8236988"/>
              <a:gd name="connsiteY2" fmla="*/ 2107422 h 2701188"/>
              <a:gd name="connsiteX3" fmla="*/ 388341 w 8236988"/>
              <a:gd name="connsiteY3" fmla="*/ 2153910 h 2701188"/>
              <a:gd name="connsiteX4" fmla="*/ 597891 w 8236988"/>
              <a:gd name="connsiteY4" fmla="*/ 2211060 h 2701188"/>
              <a:gd name="connsiteX5" fmla="*/ 1312266 w 8236988"/>
              <a:gd name="connsiteY5" fmla="*/ 2344410 h 2701188"/>
              <a:gd name="connsiteX6" fmla="*/ 2426691 w 8236988"/>
              <a:gd name="connsiteY6" fmla="*/ 2372985 h 2701188"/>
              <a:gd name="connsiteX7" fmla="*/ 4131666 w 8236988"/>
              <a:gd name="connsiteY7" fmla="*/ 2392035 h 2701188"/>
              <a:gd name="connsiteX8" fmla="*/ 5474691 w 8236988"/>
              <a:gd name="connsiteY8" fmla="*/ 2382510 h 2701188"/>
              <a:gd name="connsiteX9" fmla="*/ 6141441 w 8236988"/>
              <a:gd name="connsiteY9" fmla="*/ 2325360 h 2701188"/>
              <a:gd name="connsiteX10" fmla="*/ 6503391 w 8236988"/>
              <a:gd name="connsiteY10" fmla="*/ 1830060 h 2701188"/>
              <a:gd name="connsiteX11" fmla="*/ 6827241 w 8236988"/>
              <a:gd name="connsiteY11" fmla="*/ 1020435 h 2701188"/>
              <a:gd name="connsiteX12" fmla="*/ 7093941 w 8236988"/>
              <a:gd name="connsiteY12" fmla="*/ 458460 h 2701188"/>
              <a:gd name="connsiteX13" fmla="*/ 7351116 w 8236988"/>
              <a:gd name="connsiteY13" fmla="*/ 163185 h 2701188"/>
              <a:gd name="connsiteX14" fmla="*/ 7922616 w 8236988"/>
              <a:gd name="connsiteY14" fmla="*/ 20310 h 2701188"/>
              <a:gd name="connsiteX15" fmla="*/ 8122641 w 8236988"/>
              <a:gd name="connsiteY15" fmla="*/ 20310 h 2701188"/>
              <a:gd name="connsiteX16" fmla="*/ 8132166 w 8236988"/>
              <a:gd name="connsiteY16" fmla="*/ 201285 h 2701188"/>
              <a:gd name="connsiteX17" fmla="*/ 8151216 w 8236988"/>
              <a:gd name="connsiteY17" fmla="*/ 972810 h 2701188"/>
              <a:gd name="connsiteX18" fmla="*/ 8160741 w 8236988"/>
              <a:gd name="connsiteY18" fmla="*/ 2125335 h 2701188"/>
              <a:gd name="connsiteX19" fmla="*/ 8170266 w 8236988"/>
              <a:gd name="connsiteY19" fmla="*/ 2658735 h 2701188"/>
              <a:gd name="connsiteX20" fmla="*/ 7236816 w 8236988"/>
              <a:gd name="connsiteY20" fmla="*/ 2668260 h 2701188"/>
              <a:gd name="connsiteX21" fmla="*/ 5255616 w 8236988"/>
              <a:gd name="connsiteY21" fmla="*/ 2668260 h 2701188"/>
              <a:gd name="connsiteX22" fmla="*/ 2807691 w 8236988"/>
              <a:gd name="connsiteY22" fmla="*/ 2658735 h 2701188"/>
              <a:gd name="connsiteX23" fmla="*/ 1016991 w 8236988"/>
              <a:gd name="connsiteY23" fmla="*/ 2630160 h 2701188"/>
              <a:gd name="connsiteX24" fmla="*/ 245466 w 8236988"/>
              <a:gd name="connsiteY24" fmla="*/ 2544435 h 2701188"/>
              <a:gd name="connsiteX25" fmla="*/ 43592 w 8236988"/>
              <a:gd name="connsiteY25" fmla="*/ 2510031 h 2701188"/>
              <a:gd name="connsiteX26" fmla="*/ 11464 w 8236988"/>
              <a:gd name="connsiteY26" fmla="*/ 2442219 h 2701188"/>
              <a:gd name="connsiteX0" fmla="*/ 11464 w 8236988"/>
              <a:gd name="connsiteY0" fmla="*/ 2442219 h 2701188"/>
              <a:gd name="connsiteX1" fmla="*/ 186894 w 8236988"/>
              <a:gd name="connsiteY1" fmla="*/ 2141542 h 2701188"/>
              <a:gd name="connsiteX2" fmla="*/ 255132 w 8236988"/>
              <a:gd name="connsiteY2" fmla="*/ 2107422 h 2701188"/>
              <a:gd name="connsiteX3" fmla="*/ 388341 w 8236988"/>
              <a:gd name="connsiteY3" fmla="*/ 2153910 h 2701188"/>
              <a:gd name="connsiteX4" fmla="*/ 597891 w 8236988"/>
              <a:gd name="connsiteY4" fmla="*/ 2211060 h 2701188"/>
              <a:gd name="connsiteX5" fmla="*/ 1312266 w 8236988"/>
              <a:gd name="connsiteY5" fmla="*/ 2344410 h 2701188"/>
              <a:gd name="connsiteX6" fmla="*/ 2426691 w 8236988"/>
              <a:gd name="connsiteY6" fmla="*/ 2372985 h 2701188"/>
              <a:gd name="connsiteX7" fmla="*/ 4131666 w 8236988"/>
              <a:gd name="connsiteY7" fmla="*/ 2392035 h 2701188"/>
              <a:gd name="connsiteX8" fmla="*/ 5474691 w 8236988"/>
              <a:gd name="connsiteY8" fmla="*/ 2382510 h 2701188"/>
              <a:gd name="connsiteX9" fmla="*/ 6141441 w 8236988"/>
              <a:gd name="connsiteY9" fmla="*/ 2325360 h 2701188"/>
              <a:gd name="connsiteX10" fmla="*/ 6503391 w 8236988"/>
              <a:gd name="connsiteY10" fmla="*/ 1830060 h 2701188"/>
              <a:gd name="connsiteX11" fmla="*/ 6827241 w 8236988"/>
              <a:gd name="connsiteY11" fmla="*/ 1020435 h 2701188"/>
              <a:gd name="connsiteX12" fmla="*/ 7093941 w 8236988"/>
              <a:gd name="connsiteY12" fmla="*/ 458460 h 2701188"/>
              <a:gd name="connsiteX13" fmla="*/ 7351116 w 8236988"/>
              <a:gd name="connsiteY13" fmla="*/ 163185 h 2701188"/>
              <a:gd name="connsiteX14" fmla="*/ 7922616 w 8236988"/>
              <a:gd name="connsiteY14" fmla="*/ 20310 h 2701188"/>
              <a:gd name="connsiteX15" fmla="*/ 7995421 w 8236988"/>
              <a:gd name="connsiteY15" fmla="*/ 20310 h 2701188"/>
              <a:gd name="connsiteX16" fmla="*/ 8132166 w 8236988"/>
              <a:gd name="connsiteY16" fmla="*/ 201285 h 2701188"/>
              <a:gd name="connsiteX17" fmla="*/ 8151216 w 8236988"/>
              <a:gd name="connsiteY17" fmla="*/ 972810 h 2701188"/>
              <a:gd name="connsiteX18" fmla="*/ 8160741 w 8236988"/>
              <a:gd name="connsiteY18" fmla="*/ 2125335 h 2701188"/>
              <a:gd name="connsiteX19" fmla="*/ 8170266 w 8236988"/>
              <a:gd name="connsiteY19" fmla="*/ 2658735 h 2701188"/>
              <a:gd name="connsiteX20" fmla="*/ 7236816 w 8236988"/>
              <a:gd name="connsiteY20" fmla="*/ 2668260 h 2701188"/>
              <a:gd name="connsiteX21" fmla="*/ 5255616 w 8236988"/>
              <a:gd name="connsiteY21" fmla="*/ 2668260 h 2701188"/>
              <a:gd name="connsiteX22" fmla="*/ 2807691 w 8236988"/>
              <a:gd name="connsiteY22" fmla="*/ 2658735 h 2701188"/>
              <a:gd name="connsiteX23" fmla="*/ 1016991 w 8236988"/>
              <a:gd name="connsiteY23" fmla="*/ 2630160 h 2701188"/>
              <a:gd name="connsiteX24" fmla="*/ 245466 w 8236988"/>
              <a:gd name="connsiteY24" fmla="*/ 2544435 h 2701188"/>
              <a:gd name="connsiteX25" fmla="*/ 43592 w 8236988"/>
              <a:gd name="connsiteY25" fmla="*/ 2510031 h 2701188"/>
              <a:gd name="connsiteX26" fmla="*/ 11464 w 8236988"/>
              <a:gd name="connsiteY26" fmla="*/ 2442219 h 2701188"/>
              <a:gd name="connsiteX0" fmla="*/ 11464 w 8236988"/>
              <a:gd name="connsiteY0" fmla="*/ 2498060 h 2757029"/>
              <a:gd name="connsiteX1" fmla="*/ 186894 w 8236988"/>
              <a:gd name="connsiteY1" fmla="*/ 2197383 h 2757029"/>
              <a:gd name="connsiteX2" fmla="*/ 255132 w 8236988"/>
              <a:gd name="connsiteY2" fmla="*/ 2163263 h 2757029"/>
              <a:gd name="connsiteX3" fmla="*/ 388341 w 8236988"/>
              <a:gd name="connsiteY3" fmla="*/ 2209751 h 2757029"/>
              <a:gd name="connsiteX4" fmla="*/ 597891 w 8236988"/>
              <a:gd name="connsiteY4" fmla="*/ 2266901 h 2757029"/>
              <a:gd name="connsiteX5" fmla="*/ 1312266 w 8236988"/>
              <a:gd name="connsiteY5" fmla="*/ 2400251 h 2757029"/>
              <a:gd name="connsiteX6" fmla="*/ 2426691 w 8236988"/>
              <a:gd name="connsiteY6" fmla="*/ 2428826 h 2757029"/>
              <a:gd name="connsiteX7" fmla="*/ 4131666 w 8236988"/>
              <a:gd name="connsiteY7" fmla="*/ 2447876 h 2757029"/>
              <a:gd name="connsiteX8" fmla="*/ 5474691 w 8236988"/>
              <a:gd name="connsiteY8" fmla="*/ 2438351 h 2757029"/>
              <a:gd name="connsiteX9" fmla="*/ 6141441 w 8236988"/>
              <a:gd name="connsiteY9" fmla="*/ 2381201 h 2757029"/>
              <a:gd name="connsiteX10" fmla="*/ 6503391 w 8236988"/>
              <a:gd name="connsiteY10" fmla="*/ 1885901 h 2757029"/>
              <a:gd name="connsiteX11" fmla="*/ 6827241 w 8236988"/>
              <a:gd name="connsiteY11" fmla="*/ 1076276 h 2757029"/>
              <a:gd name="connsiteX12" fmla="*/ 7093941 w 8236988"/>
              <a:gd name="connsiteY12" fmla="*/ 514301 h 2757029"/>
              <a:gd name="connsiteX13" fmla="*/ 7351116 w 8236988"/>
              <a:gd name="connsiteY13" fmla="*/ 219026 h 2757029"/>
              <a:gd name="connsiteX14" fmla="*/ 7922616 w 8236988"/>
              <a:gd name="connsiteY14" fmla="*/ 76151 h 2757029"/>
              <a:gd name="connsiteX15" fmla="*/ 7995421 w 8236988"/>
              <a:gd name="connsiteY15" fmla="*/ 76151 h 2757029"/>
              <a:gd name="connsiteX16" fmla="*/ 8151216 w 8236988"/>
              <a:gd name="connsiteY16" fmla="*/ 1028651 h 2757029"/>
              <a:gd name="connsiteX17" fmla="*/ 8160741 w 8236988"/>
              <a:gd name="connsiteY17" fmla="*/ 2181176 h 2757029"/>
              <a:gd name="connsiteX18" fmla="*/ 8170266 w 8236988"/>
              <a:gd name="connsiteY18" fmla="*/ 2714576 h 2757029"/>
              <a:gd name="connsiteX19" fmla="*/ 7236816 w 8236988"/>
              <a:gd name="connsiteY19" fmla="*/ 2724101 h 2757029"/>
              <a:gd name="connsiteX20" fmla="*/ 5255616 w 8236988"/>
              <a:gd name="connsiteY20" fmla="*/ 2724101 h 2757029"/>
              <a:gd name="connsiteX21" fmla="*/ 2807691 w 8236988"/>
              <a:gd name="connsiteY21" fmla="*/ 2714576 h 2757029"/>
              <a:gd name="connsiteX22" fmla="*/ 1016991 w 8236988"/>
              <a:gd name="connsiteY22" fmla="*/ 2686001 h 2757029"/>
              <a:gd name="connsiteX23" fmla="*/ 245466 w 8236988"/>
              <a:gd name="connsiteY23" fmla="*/ 2600276 h 2757029"/>
              <a:gd name="connsiteX24" fmla="*/ 43592 w 8236988"/>
              <a:gd name="connsiteY24" fmla="*/ 2565872 h 2757029"/>
              <a:gd name="connsiteX25" fmla="*/ 11464 w 8236988"/>
              <a:gd name="connsiteY25" fmla="*/ 2498060 h 2757029"/>
              <a:gd name="connsiteX0" fmla="*/ 11464 w 8242856"/>
              <a:gd name="connsiteY0" fmla="*/ 2583264 h 2842233"/>
              <a:gd name="connsiteX1" fmla="*/ 186894 w 8242856"/>
              <a:gd name="connsiteY1" fmla="*/ 2282587 h 2842233"/>
              <a:gd name="connsiteX2" fmla="*/ 255132 w 8242856"/>
              <a:gd name="connsiteY2" fmla="*/ 2248467 h 2842233"/>
              <a:gd name="connsiteX3" fmla="*/ 388341 w 8242856"/>
              <a:gd name="connsiteY3" fmla="*/ 2294955 h 2842233"/>
              <a:gd name="connsiteX4" fmla="*/ 597891 w 8242856"/>
              <a:gd name="connsiteY4" fmla="*/ 2352105 h 2842233"/>
              <a:gd name="connsiteX5" fmla="*/ 1312266 w 8242856"/>
              <a:gd name="connsiteY5" fmla="*/ 2485455 h 2842233"/>
              <a:gd name="connsiteX6" fmla="*/ 2426691 w 8242856"/>
              <a:gd name="connsiteY6" fmla="*/ 2514030 h 2842233"/>
              <a:gd name="connsiteX7" fmla="*/ 4131666 w 8242856"/>
              <a:gd name="connsiteY7" fmla="*/ 2533080 h 2842233"/>
              <a:gd name="connsiteX8" fmla="*/ 5474691 w 8242856"/>
              <a:gd name="connsiteY8" fmla="*/ 2523555 h 2842233"/>
              <a:gd name="connsiteX9" fmla="*/ 6141441 w 8242856"/>
              <a:gd name="connsiteY9" fmla="*/ 2466405 h 2842233"/>
              <a:gd name="connsiteX10" fmla="*/ 6503391 w 8242856"/>
              <a:gd name="connsiteY10" fmla="*/ 1971105 h 2842233"/>
              <a:gd name="connsiteX11" fmla="*/ 6827241 w 8242856"/>
              <a:gd name="connsiteY11" fmla="*/ 1161480 h 2842233"/>
              <a:gd name="connsiteX12" fmla="*/ 7093941 w 8242856"/>
              <a:gd name="connsiteY12" fmla="*/ 599505 h 2842233"/>
              <a:gd name="connsiteX13" fmla="*/ 7351116 w 8242856"/>
              <a:gd name="connsiteY13" fmla="*/ 304230 h 2842233"/>
              <a:gd name="connsiteX14" fmla="*/ 7922616 w 8242856"/>
              <a:gd name="connsiteY14" fmla="*/ 161355 h 2842233"/>
              <a:gd name="connsiteX15" fmla="*/ 7995421 w 8242856"/>
              <a:gd name="connsiteY15" fmla="*/ 161355 h 2842233"/>
              <a:gd name="connsiteX16" fmla="*/ 8160741 w 8242856"/>
              <a:gd name="connsiteY16" fmla="*/ 2266380 h 2842233"/>
              <a:gd name="connsiteX17" fmla="*/ 8170266 w 8242856"/>
              <a:gd name="connsiteY17" fmla="*/ 2799780 h 2842233"/>
              <a:gd name="connsiteX18" fmla="*/ 7236816 w 8242856"/>
              <a:gd name="connsiteY18" fmla="*/ 2809305 h 2842233"/>
              <a:gd name="connsiteX19" fmla="*/ 5255616 w 8242856"/>
              <a:gd name="connsiteY19" fmla="*/ 2809305 h 2842233"/>
              <a:gd name="connsiteX20" fmla="*/ 2807691 w 8242856"/>
              <a:gd name="connsiteY20" fmla="*/ 2799780 h 2842233"/>
              <a:gd name="connsiteX21" fmla="*/ 1016991 w 8242856"/>
              <a:gd name="connsiteY21" fmla="*/ 2771205 h 2842233"/>
              <a:gd name="connsiteX22" fmla="*/ 245466 w 8242856"/>
              <a:gd name="connsiteY22" fmla="*/ 2685480 h 2842233"/>
              <a:gd name="connsiteX23" fmla="*/ 43592 w 8242856"/>
              <a:gd name="connsiteY23" fmla="*/ 2651076 h 2842233"/>
              <a:gd name="connsiteX24" fmla="*/ 11464 w 8242856"/>
              <a:gd name="connsiteY24" fmla="*/ 2583264 h 2842233"/>
              <a:gd name="connsiteX0" fmla="*/ 11464 w 8204638"/>
              <a:gd name="connsiteY0" fmla="*/ 2622747 h 2881716"/>
              <a:gd name="connsiteX1" fmla="*/ 186894 w 8204638"/>
              <a:gd name="connsiteY1" fmla="*/ 2322070 h 2881716"/>
              <a:gd name="connsiteX2" fmla="*/ 255132 w 8204638"/>
              <a:gd name="connsiteY2" fmla="*/ 2287950 h 2881716"/>
              <a:gd name="connsiteX3" fmla="*/ 388341 w 8204638"/>
              <a:gd name="connsiteY3" fmla="*/ 2334438 h 2881716"/>
              <a:gd name="connsiteX4" fmla="*/ 597891 w 8204638"/>
              <a:gd name="connsiteY4" fmla="*/ 2391588 h 2881716"/>
              <a:gd name="connsiteX5" fmla="*/ 1312266 w 8204638"/>
              <a:gd name="connsiteY5" fmla="*/ 2524938 h 2881716"/>
              <a:gd name="connsiteX6" fmla="*/ 2426691 w 8204638"/>
              <a:gd name="connsiteY6" fmla="*/ 2553513 h 2881716"/>
              <a:gd name="connsiteX7" fmla="*/ 4131666 w 8204638"/>
              <a:gd name="connsiteY7" fmla="*/ 2572563 h 2881716"/>
              <a:gd name="connsiteX8" fmla="*/ 5474691 w 8204638"/>
              <a:gd name="connsiteY8" fmla="*/ 2563038 h 2881716"/>
              <a:gd name="connsiteX9" fmla="*/ 6141441 w 8204638"/>
              <a:gd name="connsiteY9" fmla="*/ 2505888 h 2881716"/>
              <a:gd name="connsiteX10" fmla="*/ 6503391 w 8204638"/>
              <a:gd name="connsiteY10" fmla="*/ 2010588 h 2881716"/>
              <a:gd name="connsiteX11" fmla="*/ 6827241 w 8204638"/>
              <a:gd name="connsiteY11" fmla="*/ 1200963 h 2881716"/>
              <a:gd name="connsiteX12" fmla="*/ 7093941 w 8204638"/>
              <a:gd name="connsiteY12" fmla="*/ 638988 h 2881716"/>
              <a:gd name="connsiteX13" fmla="*/ 7351116 w 8204638"/>
              <a:gd name="connsiteY13" fmla="*/ 343713 h 2881716"/>
              <a:gd name="connsiteX14" fmla="*/ 7922616 w 8204638"/>
              <a:gd name="connsiteY14" fmla="*/ 200838 h 2881716"/>
              <a:gd name="connsiteX15" fmla="*/ 7995421 w 8204638"/>
              <a:gd name="connsiteY15" fmla="*/ 200838 h 2881716"/>
              <a:gd name="connsiteX16" fmla="*/ 8170266 w 8204638"/>
              <a:gd name="connsiteY16" fmla="*/ 2839263 h 2881716"/>
              <a:gd name="connsiteX17" fmla="*/ 7236816 w 8204638"/>
              <a:gd name="connsiteY17" fmla="*/ 2848788 h 2881716"/>
              <a:gd name="connsiteX18" fmla="*/ 5255616 w 8204638"/>
              <a:gd name="connsiteY18" fmla="*/ 2848788 h 2881716"/>
              <a:gd name="connsiteX19" fmla="*/ 2807691 w 8204638"/>
              <a:gd name="connsiteY19" fmla="*/ 2839263 h 2881716"/>
              <a:gd name="connsiteX20" fmla="*/ 1016991 w 8204638"/>
              <a:gd name="connsiteY20" fmla="*/ 2810688 h 2881716"/>
              <a:gd name="connsiteX21" fmla="*/ 245466 w 8204638"/>
              <a:gd name="connsiteY21" fmla="*/ 2724963 h 2881716"/>
              <a:gd name="connsiteX22" fmla="*/ 43592 w 8204638"/>
              <a:gd name="connsiteY22" fmla="*/ 2690559 h 2881716"/>
              <a:gd name="connsiteX23" fmla="*/ 11464 w 8204638"/>
              <a:gd name="connsiteY23" fmla="*/ 2622747 h 2881716"/>
              <a:gd name="connsiteX0" fmla="*/ 11464 w 8204638"/>
              <a:gd name="connsiteY0" fmla="*/ 2622747 h 2881716"/>
              <a:gd name="connsiteX1" fmla="*/ 186894 w 8204638"/>
              <a:gd name="connsiteY1" fmla="*/ 2322070 h 2881716"/>
              <a:gd name="connsiteX2" fmla="*/ 255132 w 8204638"/>
              <a:gd name="connsiteY2" fmla="*/ 2287950 h 2881716"/>
              <a:gd name="connsiteX3" fmla="*/ 388341 w 8204638"/>
              <a:gd name="connsiteY3" fmla="*/ 2334438 h 2881716"/>
              <a:gd name="connsiteX4" fmla="*/ 597891 w 8204638"/>
              <a:gd name="connsiteY4" fmla="*/ 2391588 h 2881716"/>
              <a:gd name="connsiteX5" fmla="*/ 1312266 w 8204638"/>
              <a:gd name="connsiteY5" fmla="*/ 2524938 h 2881716"/>
              <a:gd name="connsiteX6" fmla="*/ 2426691 w 8204638"/>
              <a:gd name="connsiteY6" fmla="*/ 2553513 h 2881716"/>
              <a:gd name="connsiteX7" fmla="*/ 4131666 w 8204638"/>
              <a:gd name="connsiteY7" fmla="*/ 2572563 h 2881716"/>
              <a:gd name="connsiteX8" fmla="*/ 5474691 w 8204638"/>
              <a:gd name="connsiteY8" fmla="*/ 2563038 h 2881716"/>
              <a:gd name="connsiteX9" fmla="*/ 6141441 w 8204638"/>
              <a:gd name="connsiteY9" fmla="*/ 2505888 h 2881716"/>
              <a:gd name="connsiteX10" fmla="*/ 6503391 w 8204638"/>
              <a:gd name="connsiteY10" fmla="*/ 2010588 h 2881716"/>
              <a:gd name="connsiteX11" fmla="*/ 6827241 w 8204638"/>
              <a:gd name="connsiteY11" fmla="*/ 1200963 h 2881716"/>
              <a:gd name="connsiteX12" fmla="*/ 7093941 w 8204638"/>
              <a:gd name="connsiteY12" fmla="*/ 638988 h 2881716"/>
              <a:gd name="connsiteX13" fmla="*/ 7351116 w 8204638"/>
              <a:gd name="connsiteY13" fmla="*/ 343713 h 2881716"/>
              <a:gd name="connsiteX14" fmla="*/ 7922616 w 8204638"/>
              <a:gd name="connsiteY14" fmla="*/ 200838 h 2881716"/>
              <a:gd name="connsiteX15" fmla="*/ 7995421 w 8204638"/>
              <a:gd name="connsiteY15" fmla="*/ 200838 h 2881716"/>
              <a:gd name="connsiteX16" fmla="*/ 8170266 w 8204638"/>
              <a:gd name="connsiteY16" fmla="*/ 2839263 h 2881716"/>
              <a:gd name="connsiteX17" fmla="*/ 7236816 w 8204638"/>
              <a:gd name="connsiteY17" fmla="*/ 2848788 h 2881716"/>
              <a:gd name="connsiteX18" fmla="*/ 5255616 w 8204638"/>
              <a:gd name="connsiteY18" fmla="*/ 2848788 h 2881716"/>
              <a:gd name="connsiteX19" fmla="*/ 2807691 w 8204638"/>
              <a:gd name="connsiteY19" fmla="*/ 2839263 h 2881716"/>
              <a:gd name="connsiteX20" fmla="*/ 1016991 w 8204638"/>
              <a:gd name="connsiteY20" fmla="*/ 2810688 h 2881716"/>
              <a:gd name="connsiteX21" fmla="*/ 245466 w 8204638"/>
              <a:gd name="connsiteY21" fmla="*/ 2724963 h 2881716"/>
              <a:gd name="connsiteX22" fmla="*/ 43592 w 8204638"/>
              <a:gd name="connsiteY22" fmla="*/ 2690559 h 2881716"/>
              <a:gd name="connsiteX23" fmla="*/ 11464 w 8204638"/>
              <a:gd name="connsiteY23" fmla="*/ 2622747 h 2881716"/>
              <a:gd name="connsiteX0" fmla="*/ 11464 w 8096346"/>
              <a:gd name="connsiteY0" fmla="*/ 2622747 h 2906884"/>
              <a:gd name="connsiteX1" fmla="*/ 186894 w 8096346"/>
              <a:gd name="connsiteY1" fmla="*/ 2322070 h 2906884"/>
              <a:gd name="connsiteX2" fmla="*/ 255132 w 8096346"/>
              <a:gd name="connsiteY2" fmla="*/ 2287950 h 2906884"/>
              <a:gd name="connsiteX3" fmla="*/ 388341 w 8096346"/>
              <a:gd name="connsiteY3" fmla="*/ 2334438 h 2906884"/>
              <a:gd name="connsiteX4" fmla="*/ 597891 w 8096346"/>
              <a:gd name="connsiteY4" fmla="*/ 2391588 h 2906884"/>
              <a:gd name="connsiteX5" fmla="*/ 1312266 w 8096346"/>
              <a:gd name="connsiteY5" fmla="*/ 2524938 h 2906884"/>
              <a:gd name="connsiteX6" fmla="*/ 2426691 w 8096346"/>
              <a:gd name="connsiteY6" fmla="*/ 2553513 h 2906884"/>
              <a:gd name="connsiteX7" fmla="*/ 4131666 w 8096346"/>
              <a:gd name="connsiteY7" fmla="*/ 2572563 h 2906884"/>
              <a:gd name="connsiteX8" fmla="*/ 5474691 w 8096346"/>
              <a:gd name="connsiteY8" fmla="*/ 2563038 h 2906884"/>
              <a:gd name="connsiteX9" fmla="*/ 6141441 w 8096346"/>
              <a:gd name="connsiteY9" fmla="*/ 2505888 h 2906884"/>
              <a:gd name="connsiteX10" fmla="*/ 6503391 w 8096346"/>
              <a:gd name="connsiteY10" fmla="*/ 2010588 h 2906884"/>
              <a:gd name="connsiteX11" fmla="*/ 6827241 w 8096346"/>
              <a:gd name="connsiteY11" fmla="*/ 1200963 h 2906884"/>
              <a:gd name="connsiteX12" fmla="*/ 7093941 w 8096346"/>
              <a:gd name="connsiteY12" fmla="*/ 638988 h 2906884"/>
              <a:gd name="connsiteX13" fmla="*/ 7351116 w 8096346"/>
              <a:gd name="connsiteY13" fmla="*/ 343713 h 2906884"/>
              <a:gd name="connsiteX14" fmla="*/ 7922616 w 8096346"/>
              <a:gd name="connsiteY14" fmla="*/ 200838 h 2906884"/>
              <a:gd name="connsiteX15" fmla="*/ 7995421 w 8096346"/>
              <a:gd name="connsiteY15" fmla="*/ 200838 h 2906884"/>
              <a:gd name="connsiteX16" fmla="*/ 8043045 w 8096346"/>
              <a:gd name="connsiteY16" fmla="*/ 2871068 h 2906884"/>
              <a:gd name="connsiteX17" fmla="*/ 7236816 w 8096346"/>
              <a:gd name="connsiteY17" fmla="*/ 2848788 h 2906884"/>
              <a:gd name="connsiteX18" fmla="*/ 5255616 w 8096346"/>
              <a:gd name="connsiteY18" fmla="*/ 2848788 h 2906884"/>
              <a:gd name="connsiteX19" fmla="*/ 2807691 w 8096346"/>
              <a:gd name="connsiteY19" fmla="*/ 2839263 h 2906884"/>
              <a:gd name="connsiteX20" fmla="*/ 1016991 w 8096346"/>
              <a:gd name="connsiteY20" fmla="*/ 2810688 h 2906884"/>
              <a:gd name="connsiteX21" fmla="*/ 245466 w 8096346"/>
              <a:gd name="connsiteY21" fmla="*/ 2724963 h 2906884"/>
              <a:gd name="connsiteX22" fmla="*/ 43592 w 8096346"/>
              <a:gd name="connsiteY22" fmla="*/ 2690559 h 2906884"/>
              <a:gd name="connsiteX23" fmla="*/ 11464 w 8096346"/>
              <a:gd name="connsiteY23" fmla="*/ 2622747 h 2906884"/>
              <a:gd name="connsiteX0" fmla="*/ 11464 w 8102553"/>
              <a:gd name="connsiteY0" fmla="*/ 2622747 h 2864783"/>
              <a:gd name="connsiteX1" fmla="*/ 186894 w 8102553"/>
              <a:gd name="connsiteY1" fmla="*/ 2322070 h 2864783"/>
              <a:gd name="connsiteX2" fmla="*/ 255132 w 8102553"/>
              <a:gd name="connsiteY2" fmla="*/ 2287950 h 2864783"/>
              <a:gd name="connsiteX3" fmla="*/ 388341 w 8102553"/>
              <a:gd name="connsiteY3" fmla="*/ 2334438 h 2864783"/>
              <a:gd name="connsiteX4" fmla="*/ 597891 w 8102553"/>
              <a:gd name="connsiteY4" fmla="*/ 2391588 h 2864783"/>
              <a:gd name="connsiteX5" fmla="*/ 1312266 w 8102553"/>
              <a:gd name="connsiteY5" fmla="*/ 2524938 h 2864783"/>
              <a:gd name="connsiteX6" fmla="*/ 2426691 w 8102553"/>
              <a:gd name="connsiteY6" fmla="*/ 2553513 h 2864783"/>
              <a:gd name="connsiteX7" fmla="*/ 4131666 w 8102553"/>
              <a:gd name="connsiteY7" fmla="*/ 2572563 h 2864783"/>
              <a:gd name="connsiteX8" fmla="*/ 5474691 w 8102553"/>
              <a:gd name="connsiteY8" fmla="*/ 2563038 h 2864783"/>
              <a:gd name="connsiteX9" fmla="*/ 6141441 w 8102553"/>
              <a:gd name="connsiteY9" fmla="*/ 2505888 h 2864783"/>
              <a:gd name="connsiteX10" fmla="*/ 6503391 w 8102553"/>
              <a:gd name="connsiteY10" fmla="*/ 2010588 h 2864783"/>
              <a:gd name="connsiteX11" fmla="*/ 6827241 w 8102553"/>
              <a:gd name="connsiteY11" fmla="*/ 1200963 h 2864783"/>
              <a:gd name="connsiteX12" fmla="*/ 7093941 w 8102553"/>
              <a:gd name="connsiteY12" fmla="*/ 638988 h 2864783"/>
              <a:gd name="connsiteX13" fmla="*/ 7351116 w 8102553"/>
              <a:gd name="connsiteY13" fmla="*/ 343713 h 2864783"/>
              <a:gd name="connsiteX14" fmla="*/ 7922616 w 8102553"/>
              <a:gd name="connsiteY14" fmla="*/ 200838 h 2864783"/>
              <a:gd name="connsiteX15" fmla="*/ 7995421 w 8102553"/>
              <a:gd name="connsiteY15" fmla="*/ 200838 h 2864783"/>
              <a:gd name="connsiteX16" fmla="*/ 8050996 w 8102553"/>
              <a:gd name="connsiteY16" fmla="*/ 2815409 h 2864783"/>
              <a:gd name="connsiteX17" fmla="*/ 7236816 w 8102553"/>
              <a:gd name="connsiteY17" fmla="*/ 2848788 h 2864783"/>
              <a:gd name="connsiteX18" fmla="*/ 5255616 w 8102553"/>
              <a:gd name="connsiteY18" fmla="*/ 2848788 h 2864783"/>
              <a:gd name="connsiteX19" fmla="*/ 2807691 w 8102553"/>
              <a:gd name="connsiteY19" fmla="*/ 2839263 h 2864783"/>
              <a:gd name="connsiteX20" fmla="*/ 1016991 w 8102553"/>
              <a:gd name="connsiteY20" fmla="*/ 2810688 h 2864783"/>
              <a:gd name="connsiteX21" fmla="*/ 245466 w 8102553"/>
              <a:gd name="connsiteY21" fmla="*/ 2724963 h 2864783"/>
              <a:gd name="connsiteX22" fmla="*/ 43592 w 8102553"/>
              <a:gd name="connsiteY22" fmla="*/ 2690559 h 2864783"/>
              <a:gd name="connsiteX23" fmla="*/ 11464 w 8102553"/>
              <a:gd name="connsiteY23" fmla="*/ 2622747 h 2864783"/>
              <a:gd name="connsiteX0" fmla="*/ 11464 w 8061262"/>
              <a:gd name="connsiteY0" fmla="*/ 2622747 h 2864783"/>
              <a:gd name="connsiteX1" fmla="*/ 186894 w 8061262"/>
              <a:gd name="connsiteY1" fmla="*/ 2322070 h 2864783"/>
              <a:gd name="connsiteX2" fmla="*/ 255132 w 8061262"/>
              <a:gd name="connsiteY2" fmla="*/ 2287950 h 2864783"/>
              <a:gd name="connsiteX3" fmla="*/ 388341 w 8061262"/>
              <a:gd name="connsiteY3" fmla="*/ 2334438 h 2864783"/>
              <a:gd name="connsiteX4" fmla="*/ 597891 w 8061262"/>
              <a:gd name="connsiteY4" fmla="*/ 2391588 h 2864783"/>
              <a:gd name="connsiteX5" fmla="*/ 1312266 w 8061262"/>
              <a:gd name="connsiteY5" fmla="*/ 2524938 h 2864783"/>
              <a:gd name="connsiteX6" fmla="*/ 2426691 w 8061262"/>
              <a:gd name="connsiteY6" fmla="*/ 2553513 h 2864783"/>
              <a:gd name="connsiteX7" fmla="*/ 4131666 w 8061262"/>
              <a:gd name="connsiteY7" fmla="*/ 2572563 h 2864783"/>
              <a:gd name="connsiteX8" fmla="*/ 5474691 w 8061262"/>
              <a:gd name="connsiteY8" fmla="*/ 2563038 h 2864783"/>
              <a:gd name="connsiteX9" fmla="*/ 6141441 w 8061262"/>
              <a:gd name="connsiteY9" fmla="*/ 2505888 h 2864783"/>
              <a:gd name="connsiteX10" fmla="*/ 6503391 w 8061262"/>
              <a:gd name="connsiteY10" fmla="*/ 2010588 h 2864783"/>
              <a:gd name="connsiteX11" fmla="*/ 6827241 w 8061262"/>
              <a:gd name="connsiteY11" fmla="*/ 1200963 h 2864783"/>
              <a:gd name="connsiteX12" fmla="*/ 7093941 w 8061262"/>
              <a:gd name="connsiteY12" fmla="*/ 638988 h 2864783"/>
              <a:gd name="connsiteX13" fmla="*/ 7351116 w 8061262"/>
              <a:gd name="connsiteY13" fmla="*/ 343713 h 2864783"/>
              <a:gd name="connsiteX14" fmla="*/ 7922616 w 8061262"/>
              <a:gd name="connsiteY14" fmla="*/ 200838 h 2864783"/>
              <a:gd name="connsiteX15" fmla="*/ 7995421 w 8061262"/>
              <a:gd name="connsiteY15" fmla="*/ 200838 h 2864783"/>
              <a:gd name="connsiteX16" fmla="*/ 8050996 w 8061262"/>
              <a:gd name="connsiteY16" fmla="*/ 2815409 h 2864783"/>
              <a:gd name="connsiteX17" fmla="*/ 7236816 w 8061262"/>
              <a:gd name="connsiteY17" fmla="*/ 2848788 h 2864783"/>
              <a:gd name="connsiteX18" fmla="*/ 5255616 w 8061262"/>
              <a:gd name="connsiteY18" fmla="*/ 2848788 h 2864783"/>
              <a:gd name="connsiteX19" fmla="*/ 2807691 w 8061262"/>
              <a:gd name="connsiteY19" fmla="*/ 2839263 h 2864783"/>
              <a:gd name="connsiteX20" fmla="*/ 1016991 w 8061262"/>
              <a:gd name="connsiteY20" fmla="*/ 2810688 h 2864783"/>
              <a:gd name="connsiteX21" fmla="*/ 245466 w 8061262"/>
              <a:gd name="connsiteY21" fmla="*/ 2724963 h 2864783"/>
              <a:gd name="connsiteX22" fmla="*/ 43592 w 8061262"/>
              <a:gd name="connsiteY22" fmla="*/ 2690559 h 2864783"/>
              <a:gd name="connsiteX23" fmla="*/ 11464 w 8061262"/>
              <a:gd name="connsiteY23" fmla="*/ 2622747 h 2864783"/>
              <a:gd name="connsiteX0" fmla="*/ 11464 w 8061262"/>
              <a:gd name="connsiteY0" fmla="*/ 2622747 h 2851260"/>
              <a:gd name="connsiteX1" fmla="*/ 186894 w 8061262"/>
              <a:gd name="connsiteY1" fmla="*/ 2322070 h 2851260"/>
              <a:gd name="connsiteX2" fmla="*/ 255132 w 8061262"/>
              <a:gd name="connsiteY2" fmla="*/ 2287950 h 2851260"/>
              <a:gd name="connsiteX3" fmla="*/ 388341 w 8061262"/>
              <a:gd name="connsiteY3" fmla="*/ 2334438 h 2851260"/>
              <a:gd name="connsiteX4" fmla="*/ 597891 w 8061262"/>
              <a:gd name="connsiteY4" fmla="*/ 2391588 h 2851260"/>
              <a:gd name="connsiteX5" fmla="*/ 1312266 w 8061262"/>
              <a:gd name="connsiteY5" fmla="*/ 2524938 h 2851260"/>
              <a:gd name="connsiteX6" fmla="*/ 2426691 w 8061262"/>
              <a:gd name="connsiteY6" fmla="*/ 2553513 h 2851260"/>
              <a:gd name="connsiteX7" fmla="*/ 4131666 w 8061262"/>
              <a:gd name="connsiteY7" fmla="*/ 2572563 h 2851260"/>
              <a:gd name="connsiteX8" fmla="*/ 5474691 w 8061262"/>
              <a:gd name="connsiteY8" fmla="*/ 2563038 h 2851260"/>
              <a:gd name="connsiteX9" fmla="*/ 6141441 w 8061262"/>
              <a:gd name="connsiteY9" fmla="*/ 2505888 h 2851260"/>
              <a:gd name="connsiteX10" fmla="*/ 6503391 w 8061262"/>
              <a:gd name="connsiteY10" fmla="*/ 2010588 h 2851260"/>
              <a:gd name="connsiteX11" fmla="*/ 6827241 w 8061262"/>
              <a:gd name="connsiteY11" fmla="*/ 1200963 h 2851260"/>
              <a:gd name="connsiteX12" fmla="*/ 7093941 w 8061262"/>
              <a:gd name="connsiteY12" fmla="*/ 638988 h 2851260"/>
              <a:gd name="connsiteX13" fmla="*/ 7351116 w 8061262"/>
              <a:gd name="connsiteY13" fmla="*/ 343713 h 2851260"/>
              <a:gd name="connsiteX14" fmla="*/ 7922616 w 8061262"/>
              <a:gd name="connsiteY14" fmla="*/ 200838 h 2851260"/>
              <a:gd name="connsiteX15" fmla="*/ 7995421 w 8061262"/>
              <a:gd name="connsiteY15" fmla="*/ 200838 h 2851260"/>
              <a:gd name="connsiteX16" fmla="*/ 8050996 w 8061262"/>
              <a:gd name="connsiteY16" fmla="*/ 2815409 h 2851260"/>
              <a:gd name="connsiteX17" fmla="*/ 7236816 w 8061262"/>
              <a:gd name="connsiteY17" fmla="*/ 2848788 h 2851260"/>
              <a:gd name="connsiteX18" fmla="*/ 5255616 w 8061262"/>
              <a:gd name="connsiteY18" fmla="*/ 2848788 h 2851260"/>
              <a:gd name="connsiteX19" fmla="*/ 2807691 w 8061262"/>
              <a:gd name="connsiteY19" fmla="*/ 2839263 h 2851260"/>
              <a:gd name="connsiteX20" fmla="*/ 1016991 w 8061262"/>
              <a:gd name="connsiteY20" fmla="*/ 2810688 h 2851260"/>
              <a:gd name="connsiteX21" fmla="*/ 245466 w 8061262"/>
              <a:gd name="connsiteY21" fmla="*/ 2724963 h 2851260"/>
              <a:gd name="connsiteX22" fmla="*/ 43592 w 8061262"/>
              <a:gd name="connsiteY22" fmla="*/ 2690559 h 2851260"/>
              <a:gd name="connsiteX23" fmla="*/ 11464 w 8061262"/>
              <a:gd name="connsiteY23" fmla="*/ 2622747 h 2851260"/>
              <a:gd name="connsiteX0" fmla="*/ 11464 w 8050996"/>
              <a:gd name="connsiteY0" fmla="*/ 2622747 h 2851260"/>
              <a:gd name="connsiteX1" fmla="*/ 186894 w 8050996"/>
              <a:gd name="connsiteY1" fmla="*/ 2322070 h 2851260"/>
              <a:gd name="connsiteX2" fmla="*/ 255132 w 8050996"/>
              <a:gd name="connsiteY2" fmla="*/ 2287950 h 2851260"/>
              <a:gd name="connsiteX3" fmla="*/ 388341 w 8050996"/>
              <a:gd name="connsiteY3" fmla="*/ 2334438 h 2851260"/>
              <a:gd name="connsiteX4" fmla="*/ 597891 w 8050996"/>
              <a:gd name="connsiteY4" fmla="*/ 2391588 h 2851260"/>
              <a:gd name="connsiteX5" fmla="*/ 1312266 w 8050996"/>
              <a:gd name="connsiteY5" fmla="*/ 2524938 h 2851260"/>
              <a:gd name="connsiteX6" fmla="*/ 2426691 w 8050996"/>
              <a:gd name="connsiteY6" fmla="*/ 2553513 h 2851260"/>
              <a:gd name="connsiteX7" fmla="*/ 4131666 w 8050996"/>
              <a:gd name="connsiteY7" fmla="*/ 2572563 h 2851260"/>
              <a:gd name="connsiteX8" fmla="*/ 5474691 w 8050996"/>
              <a:gd name="connsiteY8" fmla="*/ 2563038 h 2851260"/>
              <a:gd name="connsiteX9" fmla="*/ 6141441 w 8050996"/>
              <a:gd name="connsiteY9" fmla="*/ 2505888 h 2851260"/>
              <a:gd name="connsiteX10" fmla="*/ 6503391 w 8050996"/>
              <a:gd name="connsiteY10" fmla="*/ 2010588 h 2851260"/>
              <a:gd name="connsiteX11" fmla="*/ 6827241 w 8050996"/>
              <a:gd name="connsiteY11" fmla="*/ 1200963 h 2851260"/>
              <a:gd name="connsiteX12" fmla="*/ 7093941 w 8050996"/>
              <a:gd name="connsiteY12" fmla="*/ 638988 h 2851260"/>
              <a:gd name="connsiteX13" fmla="*/ 7351116 w 8050996"/>
              <a:gd name="connsiteY13" fmla="*/ 343713 h 2851260"/>
              <a:gd name="connsiteX14" fmla="*/ 7922616 w 8050996"/>
              <a:gd name="connsiteY14" fmla="*/ 200838 h 2851260"/>
              <a:gd name="connsiteX15" fmla="*/ 7995421 w 8050996"/>
              <a:gd name="connsiteY15" fmla="*/ 200838 h 2851260"/>
              <a:gd name="connsiteX16" fmla="*/ 8050996 w 8050996"/>
              <a:gd name="connsiteY16" fmla="*/ 2815409 h 2851260"/>
              <a:gd name="connsiteX17" fmla="*/ 7236816 w 8050996"/>
              <a:gd name="connsiteY17" fmla="*/ 2848788 h 2851260"/>
              <a:gd name="connsiteX18" fmla="*/ 5255616 w 8050996"/>
              <a:gd name="connsiteY18" fmla="*/ 2848788 h 2851260"/>
              <a:gd name="connsiteX19" fmla="*/ 2807691 w 8050996"/>
              <a:gd name="connsiteY19" fmla="*/ 2839263 h 2851260"/>
              <a:gd name="connsiteX20" fmla="*/ 1016991 w 8050996"/>
              <a:gd name="connsiteY20" fmla="*/ 2810688 h 2851260"/>
              <a:gd name="connsiteX21" fmla="*/ 245466 w 8050996"/>
              <a:gd name="connsiteY21" fmla="*/ 2724963 h 2851260"/>
              <a:gd name="connsiteX22" fmla="*/ 43592 w 8050996"/>
              <a:gd name="connsiteY22" fmla="*/ 2690559 h 2851260"/>
              <a:gd name="connsiteX23" fmla="*/ 11464 w 8050996"/>
              <a:gd name="connsiteY23" fmla="*/ 2622747 h 2851260"/>
              <a:gd name="connsiteX0" fmla="*/ 11464 w 8293661"/>
              <a:gd name="connsiteY0" fmla="*/ 2445202 h 2673715"/>
              <a:gd name="connsiteX1" fmla="*/ 186894 w 8293661"/>
              <a:gd name="connsiteY1" fmla="*/ 2144525 h 2673715"/>
              <a:gd name="connsiteX2" fmla="*/ 255132 w 8293661"/>
              <a:gd name="connsiteY2" fmla="*/ 2110405 h 2673715"/>
              <a:gd name="connsiteX3" fmla="*/ 388341 w 8293661"/>
              <a:gd name="connsiteY3" fmla="*/ 2156893 h 2673715"/>
              <a:gd name="connsiteX4" fmla="*/ 597891 w 8293661"/>
              <a:gd name="connsiteY4" fmla="*/ 2214043 h 2673715"/>
              <a:gd name="connsiteX5" fmla="*/ 1312266 w 8293661"/>
              <a:gd name="connsiteY5" fmla="*/ 2347393 h 2673715"/>
              <a:gd name="connsiteX6" fmla="*/ 2426691 w 8293661"/>
              <a:gd name="connsiteY6" fmla="*/ 2375968 h 2673715"/>
              <a:gd name="connsiteX7" fmla="*/ 4131666 w 8293661"/>
              <a:gd name="connsiteY7" fmla="*/ 2395018 h 2673715"/>
              <a:gd name="connsiteX8" fmla="*/ 5474691 w 8293661"/>
              <a:gd name="connsiteY8" fmla="*/ 2385493 h 2673715"/>
              <a:gd name="connsiteX9" fmla="*/ 6141441 w 8293661"/>
              <a:gd name="connsiteY9" fmla="*/ 2328343 h 2673715"/>
              <a:gd name="connsiteX10" fmla="*/ 6503391 w 8293661"/>
              <a:gd name="connsiteY10" fmla="*/ 1833043 h 2673715"/>
              <a:gd name="connsiteX11" fmla="*/ 6827241 w 8293661"/>
              <a:gd name="connsiteY11" fmla="*/ 1023418 h 2673715"/>
              <a:gd name="connsiteX12" fmla="*/ 7093941 w 8293661"/>
              <a:gd name="connsiteY12" fmla="*/ 461443 h 2673715"/>
              <a:gd name="connsiteX13" fmla="*/ 7351116 w 8293661"/>
              <a:gd name="connsiteY13" fmla="*/ 166168 h 2673715"/>
              <a:gd name="connsiteX14" fmla="*/ 7922616 w 8293661"/>
              <a:gd name="connsiteY14" fmla="*/ 23293 h 2673715"/>
              <a:gd name="connsiteX15" fmla="*/ 8289619 w 8293661"/>
              <a:gd name="connsiteY15" fmla="*/ 293637 h 2673715"/>
              <a:gd name="connsiteX16" fmla="*/ 8050996 w 8293661"/>
              <a:gd name="connsiteY16" fmla="*/ 2637864 h 2673715"/>
              <a:gd name="connsiteX17" fmla="*/ 7236816 w 8293661"/>
              <a:gd name="connsiteY17" fmla="*/ 2671243 h 2673715"/>
              <a:gd name="connsiteX18" fmla="*/ 5255616 w 8293661"/>
              <a:gd name="connsiteY18" fmla="*/ 2671243 h 2673715"/>
              <a:gd name="connsiteX19" fmla="*/ 2807691 w 8293661"/>
              <a:gd name="connsiteY19" fmla="*/ 2661718 h 2673715"/>
              <a:gd name="connsiteX20" fmla="*/ 1016991 w 8293661"/>
              <a:gd name="connsiteY20" fmla="*/ 2633143 h 2673715"/>
              <a:gd name="connsiteX21" fmla="*/ 245466 w 8293661"/>
              <a:gd name="connsiteY21" fmla="*/ 2547418 h 2673715"/>
              <a:gd name="connsiteX22" fmla="*/ 43592 w 8293661"/>
              <a:gd name="connsiteY22" fmla="*/ 2513014 h 2673715"/>
              <a:gd name="connsiteX23" fmla="*/ 11464 w 8293661"/>
              <a:gd name="connsiteY23" fmla="*/ 2445202 h 2673715"/>
              <a:gd name="connsiteX0" fmla="*/ 11464 w 8050996"/>
              <a:gd name="connsiteY0" fmla="*/ 2454531 h 2683044"/>
              <a:gd name="connsiteX1" fmla="*/ 186894 w 8050996"/>
              <a:gd name="connsiteY1" fmla="*/ 2153854 h 2683044"/>
              <a:gd name="connsiteX2" fmla="*/ 255132 w 8050996"/>
              <a:gd name="connsiteY2" fmla="*/ 2119734 h 2683044"/>
              <a:gd name="connsiteX3" fmla="*/ 388341 w 8050996"/>
              <a:gd name="connsiteY3" fmla="*/ 2166222 h 2683044"/>
              <a:gd name="connsiteX4" fmla="*/ 597891 w 8050996"/>
              <a:gd name="connsiteY4" fmla="*/ 2223372 h 2683044"/>
              <a:gd name="connsiteX5" fmla="*/ 1312266 w 8050996"/>
              <a:gd name="connsiteY5" fmla="*/ 2356722 h 2683044"/>
              <a:gd name="connsiteX6" fmla="*/ 2426691 w 8050996"/>
              <a:gd name="connsiteY6" fmla="*/ 2385297 h 2683044"/>
              <a:gd name="connsiteX7" fmla="*/ 4131666 w 8050996"/>
              <a:gd name="connsiteY7" fmla="*/ 2404347 h 2683044"/>
              <a:gd name="connsiteX8" fmla="*/ 5474691 w 8050996"/>
              <a:gd name="connsiteY8" fmla="*/ 2394822 h 2683044"/>
              <a:gd name="connsiteX9" fmla="*/ 6141441 w 8050996"/>
              <a:gd name="connsiteY9" fmla="*/ 2337672 h 2683044"/>
              <a:gd name="connsiteX10" fmla="*/ 6503391 w 8050996"/>
              <a:gd name="connsiteY10" fmla="*/ 1842372 h 2683044"/>
              <a:gd name="connsiteX11" fmla="*/ 6827241 w 8050996"/>
              <a:gd name="connsiteY11" fmla="*/ 1032747 h 2683044"/>
              <a:gd name="connsiteX12" fmla="*/ 7093941 w 8050996"/>
              <a:gd name="connsiteY12" fmla="*/ 470772 h 2683044"/>
              <a:gd name="connsiteX13" fmla="*/ 7351116 w 8050996"/>
              <a:gd name="connsiteY13" fmla="*/ 175497 h 2683044"/>
              <a:gd name="connsiteX14" fmla="*/ 7922616 w 8050996"/>
              <a:gd name="connsiteY14" fmla="*/ 32622 h 2683044"/>
              <a:gd name="connsiteX15" fmla="*/ 7987469 w 8050996"/>
              <a:gd name="connsiteY15" fmla="*/ 803898 h 2683044"/>
              <a:gd name="connsiteX16" fmla="*/ 8050996 w 8050996"/>
              <a:gd name="connsiteY16" fmla="*/ 2647193 h 2683044"/>
              <a:gd name="connsiteX17" fmla="*/ 7236816 w 8050996"/>
              <a:gd name="connsiteY17" fmla="*/ 2680572 h 2683044"/>
              <a:gd name="connsiteX18" fmla="*/ 5255616 w 8050996"/>
              <a:gd name="connsiteY18" fmla="*/ 2680572 h 2683044"/>
              <a:gd name="connsiteX19" fmla="*/ 2807691 w 8050996"/>
              <a:gd name="connsiteY19" fmla="*/ 2671047 h 2683044"/>
              <a:gd name="connsiteX20" fmla="*/ 1016991 w 8050996"/>
              <a:gd name="connsiteY20" fmla="*/ 2642472 h 2683044"/>
              <a:gd name="connsiteX21" fmla="*/ 245466 w 8050996"/>
              <a:gd name="connsiteY21" fmla="*/ 2556747 h 2683044"/>
              <a:gd name="connsiteX22" fmla="*/ 43592 w 8050996"/>
              <a:gd name="connsiteY22" fmla="*/ 2522343 h 2683044"/>
              <a:gd name="connsiteX23" fmla="*/ 11464 w 8050996"/>
              <a:gd name="connsiteY23" fmla="*/ 2454531 h 2683044"/>
              <a:gd name="connsiteX0" fmla="*/ 11464 w 8050996"/>
              <a:gd name="connsiteY0" fmla="*/ 2454531 h 2683044"/>
              <a:gd name="connsiteX1" fmla="*/ 186894 w 8050996"/>
              <a:gd name="connsiteY1" fmla="*/ 2153854 h 2683044"/>
              <a:gd name="connsiteX2" fmla="*/ 255132 w 8050996"/>
              <a:gd name="connsiteY2" fmla="*/ 2119734 h 2683044"/>
              <a:gd name="connsiteX3" fmla="*/ 388341 w 8050996"/>
              <a:gd name="connsiteY3" fmla="*/ 2166222 h 2683044"/>
              <a:gd name="connsiteX4" fmla="*/ 597891 w 8050996"/>
              <a:gd name="connsiteY4" fmla="*/ 2223372 h 2683044"/>
              <a:gd name="connsiteX5" fmla="*/ 1312266 w 8050996"/>
              <a:gd name="connsiteY5" fmla="*/ 2356722 h 2683044"/>
              <a:gd name="connsiteX6" fmla="*/ 2426691 w 8050996"/>
              <a:gd name="connsiteY6" fmla="*/ 2385297 h 2683044"/>
              <a:gd name="connsiteX7" fmla="*/ 4131666 w 8050996"/>
              <a:gd name="connsiteY7" fmla="*/ 2404347 h 2683044"/>
              <a:gd name="connsiteX8" fmla="*/ 5474691 w 8050996"/>
              <a:gd name="connsiteY8" fmla="*/ 2394822 h 2683044"/>
              <a:gd name="connsiteX9" fmla="*/ 6141441 w 8050996"/>
              <a:gd name="connsiteY9" fmla="*/ 2337672 h 2683044"/>
              <a:gd name="connsiteX10" fmla="*/ 6503391 w 8050996"/>
              <a:gd name="connsiteY10" fmla="*/ 1842372 h 2683044"/>
              <a:gd name="connsiteX11" fmla="*/ 6827241 w 8050996"/>
              <a:gd name="connsiteY11" fmla="*/ 1032747 h 2683044"/>
              <a:gd name="connsiteX12" fmla="*/ 7093941 w 8050996"/>
              <a:gd name="connsiteY12" fmla="*/ 470772 h 2683044"/>
              <a:gd name="connsiteX13" fmla="*/ 7351116 w 8050996"/>
              <a:gd name="connsiteY13" fmla="*/ 175497 h 2683044"/>
              <a:gd name="connsiteX14" fmla="*/ 7922616 w 8050996"/>
              <a:gd name="connsiteY14" fmla="*/ 32622 h 2683044"/>
              <a:gd name="connsiteX15" fmla="*/ 7987469 w 8050996"/>
              <a:gd name="connsiteY15" fmla="*/ 803898 h 2683044"/>
              <a:gd name="connsiteX16" fmla="*/ 8050996 w 8050996"/>
              <a:gd name="connsiteY16" fmla="*/ 2647193 h 2683044"/>
              <a:gd name="connsiteX17" fmla="*/ 7236816 w 8050996"/>
              <a:gd name="connsiteY17" fmla="*/ 2680572 h 2683044"/>
              <a:gd name="connsiteX18" fmla="*/ 5255616 w 8050996"/>
              <a:gd name="connsiteY18" fmla="*/ 2680572 h 2683044"/>
              <a:gd name="connsiteX19" fmla="*/ 2807691 w 8050996"/>
              <a:gd name="connsiteY19" fmla="*/ 2671047 h 2683044"/>
              <a:gd name="connsiteX20" fmla="*/ 1016991 w 8050996"/>
              <a:gd name="connsiteY20" fmla="*/ 2642472 h 2683044"/>
              <a:gd name="connsiteX21" fmla="*/ 245466 w 8050996"/>
              <a:gd name="connsiteY21" fmla="*/ 2556747 h 2683044"/>
              <a:gd name="connsiteX22" fmla="*/ 43592 w 8050996"/>
              <a:gd name="connsiteY22" fmla="*/ 2522343 h 2683044"/>
              <a:gd name="connsiteX23" fmla="*/ 11464 w 8050996"/>
              <a:gd name="connsiteY23" fmla="*/ 2454531 h 2683044"/>
              <a:gd name="connsiteX0" fmla="*/ 11464 w 8050996"/>
              <a:gd name="connsiteY0" fmla="*/ 2483284 h 2711797"/>
              <a:gd name="connsiteX1" fmla="*/ 186894 w 8050996"/>
              <a:gd name="connsiteY1" fmla="*/ 2182607 h 2711797"/>
              <a:gd name="connsiteX2" fmla="*/ 255132 w 8050996"/>
              <a:gd name="connsiteY2" fmla="*/ 2148487 h 2711797"/>
              <a:gd name="connsiteX3" fmla="*/ 388341 w 8050996"/>
              <a:gd name="connsiteY3" fmla="*/ 2194975 h 2711797"/>
              <a:gd name="connsiteX4" fmla="*/ 597891 w 8050996"/>
              <a:gd name="connsiteY4" fmla="*/ 2252125 h 2711797"/>
              <a:gd name="connsiteX5" fmla="*/ 1312266 w 8050996"/>
              <a:gd name="connsiteY5" fmla="*/ 2385475 h 2711797"/>
              <a:gd name="connsiteX6" fmla="*/ 2426691 w 8050996"/>
              <a:gd name="connsiteY6" fmla="*/ 2414050 h 2711797"/>
              <a:gd name="connsiteX7" fmla="*/ 4131666 w 8050996"/>
              <a:gd name="connsiteY7" fmla="*/ 2433100 h 2711797"/>
              <a:gd name="connsiteX8" fmla="*/ 5474691 w 8050996"/>
              <a:gd name="connsiteY8" fmla="*/ 2423575 h 2711797"/>
              <a:gd name="connsiteX9" fmla="*/ 6141441 w 8050996"/>
              <a:gd name="connsiteY9" fmla="*/ 2366425 h 2711797"/>
              <a:gd name="connsiteX10" fmla="*/ 6503391 w 8050996"/>
              <a:gd name="connsiteY10" fmla="*/ 1871125 h 2711797"/>
              <a:gd name="connsiteX11" fmla="*/ 6827241 w 8050996"/>
              <a:gd name="connsiteY11" fmla="*/ 1061500 h 2711797"/>
              <a:gd name="connsiteX12" fmla="*/ 7093941 w 8050996"/>
              <a:gd name="connsiteY12" fmla="*/ 499525 h 2711797"/>
              <a:gd name="connsiteX13" fmla="*/ 7351116 w 8050996"/>
              <a:gd name="connsiteY13" fmla="*/ 204250 h 2711797"/>
              <a:gd name="connsiteX14" fmla="*/ 7994178 w 8050996"/>
              <a:gd name="connsiteY14" fmla="*/ 29570 h 2711797"/>
              <a:gd name="connsiteX15" fmla="*/ 7987469 w 8050996"/>
              <a:gd name="connsiteY15" fmla="*/ 832651 h 2711797"/>
              <a:gd name="connsiteX16" fmla="*/ 8050996 w 8050996"/>
              <a:gd name="connsiteY16" fmla="*/ 2675946 h 2711797"/>
              <a:gd name="connsiteX17" fmla="*/ 7236816 w 8050996"/>
              <a:gd name="connsiteY17" fmla="*/ 2709325 h 2711797"/>
              <a:gd name="connsiteX18" fmla="*/ 5255616 w 8050996"/>
              <a:gd name="connsiteY18" fmla="*/ 2709325 h 2711797"/>
              <a:gd name="connsiteX19" fmla="*/ 2807691 w 8050996"/>
              <a:gd name="connsiteY19" fmla="*/ 2699800 h 2711797"/>
              <a:gd name="connsiteX20" fmla="*/ 1016991 w 8050996"/>
              <a:gd name="connsiteY20" fmla="*/ 2671225 h 2711797"/>
              <a:gd name="connsiteX21" fmla="*/ 245466 w 8050996"/>
              <a:gd name="connsiteY21" fmla="*/ 2585500 h 2711797"/>
              <a:gd name="connsiteX22" fmla="*/ 43592 w 8050996"/>
              <a:gd name="connsiteY22" fmla="*/ 2551096 h 2711797"/>
              <a:gd name="connsiteX23" fmla="*/ 11464 w 8050996"/>
              <a:gd name="connsiteY23" fmla="*/ 2483284 h 2711797"/>
              <a:gd name="connsiteX0" fmla="*/ 11464 w 8116993"/>
              <a:gd name="connsiteY0" fmla="*/ 2461228 h 2689741"/>
              <a:gd name="connsiteX1" fmla="*/ 186894 w 8116993"/>
              <a:gd name="connsiteY1" fmla="*/ 2160551 h 2689741"/>
              <a:gd name="connsiteX2" fmla="*/ 255132 w 8116993"/>
              <a:gd name="connsiteY2" fmla="*/ 2126431 h 2689741"/>
              <a:gd name="connsiteX3" fmla="*/ 388341 w 8116993"/>
              <a:gd name="connsiteY3" fmla="*/ 2172919 h 2689741"/>
              <a:gd name="connsiteX4" fmla="*/ 597891 w 8116993"/>
              <a:gd name="connsiteY4" fmla="*/ 2230069 h 2689741"/>
              <a:gd name="connsiteX5" fmla="*/ 1312266 w 8116993"/>
              <a:gd name="connsiteY5" fmla="*/ 2363419 h 2689741"/>
              <a:gd name="connsiteX6" fmla="*/ 2426691 w 8116993"/>
              <a:gd name="connsiteY6" fmla="*/ 2391994 h 2689741"/>
              <a:gd name="connsiteX7" fmla="*/ 4131666 w 8116993"/>
              <a:gd name="connsiteY7" fmla="*/ 2411044 h 2689741"/>
              <a:gd name="connsiteX8" fmla="*/ 5474691 w 8116993"/>
              <a:gd name="connsiteY8" fmla="*/ 2401519 h 2689741"/>
              <a:gd name="connsiteX9" fmla="*/ 6141441 w 8116993"/>
              <a:gd name="connsiteY9" fmla="*/ 2344369 h 2689741"/>
              <a:gd name="connsiteX10" fmla="*/ 6503391 w 8116993"/>
              <a:gd name="connsiteY10" fmla="*/ 1849069 h 2689741"/>
              <a:gd name="connsiteX11" fmla="*/ 6827241 w 8116993"/>
              <a:gd name="connsiteY11" fmla="*/ 1039444 h 2689741"/>
              <a:gd name="connsiteX12" fmla="*/ 7093941 w 8116993"/>
              <a:gd name="connsiteY12" fmla="*/ 477469 h 2689741"/>
              <a:gd name="connsiteX13" fmla="*/ 7351116 w 8116993"/>
              <a:gd name="connsiteY13" fmla="*/ 182194 h 2689741"/>
              <a:gd name="connsiteX14" fmla="*/ 7994178 w 8116993"/>
              <a:gd name="connsiteY14" fmla="*/ 7514 h 2689741"/>
              <a:gd name="connsiteX15" fmla="*/ 7987469 w 8116993"/>
              <a:gd name="connsiteY15" fmla="*/ 810595 h 2689741"/>
              <a:gd name="connsiteX16" fmla="*/ 8050996 w 8116993"/>
              <a:gd name="connsiteY16" fmla="*/ 2653890 h 2689741"/>
              <a:gd name="connsiteX17" fmla="*/ 7236816 w 8116993"/>
              <a:gd name="connsiteY17" fmla="*/ 2687269 h 2689741"/>
              <a:gd name="connsiteX18" fmla="*/ 5255616 w 8116993"/>
              <a:gd name="connsiteY18" fmla="*/ 2687269 h 2689741"/>
              <a:gd name="connsiteX19" fmla="*/ 2807691 w 8116993"/>
              <a:gd name="connsiteY19" fmla="*/ 2677744 h 2689741"/>
              <a:gd name="connsiteX20" fmla="*/ 1016991 w 8116993"/>
              <a:gd name="connsiteY20" fmla="*/ 2649169 h 2689741"/>
              <a:gd name="connsiteX21" fmla="*/ 245466 w 8116993"/>
              <a:gd name="connsiteY21" fmla="*/ 2563444 h 2689741"/>
              <a:gd name="connsiteX22" fmla="*/ 43592 w 8116993"/>
              <a:gd name="connsiteY22" fmla="*/ 2529040 h 2689741"/>
              <a:gd name="connsiteX23" fmla="*/ 11464 w 8116993"/>
              <a:gd name="connsiteY23" fmla="*/ 2461228 h 2689741"/>
              <a:gd name="connsiteX0" fmla="*/ 11464 w 8116993"/>
              <a:gd name="connsiteY0" fmla="*/ 2461228 h 2689741"/>
              <a:gd name="connsiteX1" fmla="*/ 186894 w 8116993"/>
              <a:gd name="connsiteY1" fmla="*/ 2160551 h 2689741"/>
              <a:gd name="connsiteX2" fmla="*/ 255132 w 8116993"/>
              <a:gd name="connsiteY2" fmla="*/ 2126431 h 2689741"/>
              <a:gd name="connsiteX3" fmla="*/ 388341 w 8116993"/>
              <a:gd name="connsiteY3" fmla="*/ 2172919 h 2689741"/>
              <a:gd name="connsiteX4" fmla="*/ 597891 w 8116993"/>
              <a:gd name="connsiteY4" fmla="*/ 2230069 h 2689741"/>
              <a:gd name="connsiteX5" fmla="*/ 1312266 w 8116993"/>
              <a:gd name="connsiteY5" fmla="*/ 2363419 h 2689741"/>
              <a:gd name="connsiteX6" fmla="*/ 2426691 w 8116993"/>
              <a:gd name="connsiteY6" fmla="*/ 2391994 h 2689741"/>
              <a:gd name="connsiteX7" fmla="*/ 4131666 w 8116993"/>
              <a:gd name="connsiteY7" fmla="*/ 2411044 h 2689741"/>
              <a:gd name="connsiteX8" fmla="*/ 5474691 w 8116993"/>
              <a:gd name="connsiteY8" fmla="*/ 2401519 h 2689741"/>
              <a:gd name="connsiteX9" fmla="*/ 6141441 w 8116993"/>
              <a:gd name="connsiteY9" fmla="*/ 2344369 h 2689741"/>
              <a:gd name="connsiteX10" fmla="*/ 6503391 w 8116993"/>
              <a:gd name="connsiteY10" fmla="*/ 1849069 h 2689741"/>
              <a:gd name="connsiteX11" fmla="*/ 6827241 w 8116993"/>
              <a:gd name="connsiteY11" fmla="*/ 1039444 h 2689741"/>
              <a:gd name="connsiteX12" fmla="*/ 7093941 w 8116993"/>
              <a:gd name="connsiteY12" fmla="*/ 477469 h 2689741"/>
              <a:gd name="connsiteX13" fmla="*/ 7351116 w 8116993"/>
              <a:gd name="connsiteY13" fmla="*/ 182194 h 2689741"/>
              <a:gd name="connsiteX14" fmla="*/ 7994178 w 8116993"/>
              <a:gd name="connsiteY14" fmla="*/ 7514 h 2689741"/>
              <a:gd name="connsiteX15" fmla="*/ 7987469 w 8116993"/>
              <a:gd name="connsiteY15" fmla="*/ 810595 h 2689741"/>
              <a:gd name="connsiteX16" fmla="*/ 8050996 w 8116993"/>
              <a:gd name="connsiteY16" fmla="*/ 2653890 h 2689741"/>
              <a:gd name="connsiteX17" fmla="*/ 7236816 w 8116993"/>
              <a:gd name="connsiteY17" fmla="*/ 2687269 h 2689741"/>
              <a:gd name="connsiteX18" fmla="*/ 5255616 w 8116993"/>
              <a:gd name="connsiteY18" fmla="*/ 2687269 h 2689741"/>
              <a:gd name="connsiteX19" fmla="*/ 2807691 w 8116993"/>
              <a:gd name="connsiteY19" fmla="*/ 2677744 h 2689741"/>
              <a:gd name="connsiteX20" fmla="*/ 1016991 w 8116993"/>
              <a:gd name="connsiteY20" fmla="*/ 2649169 h 2689741"/>
              <a:gd name="connsiteX21" fmla="*/ 245466 w 8116993"/>
              <a:gd name="connsiteY21" fmla="*/ 2563444 h 2689741"/>
              <a:gd name="connsiteX22" fmla="*/ 43592 w 8116993"/>
              <a:gd name="connsiteY22" fmla="*/ 2529040 h 2689741"/>
              <a:gd name="connsiteX23" fmla="*/ 11464 w 8116993"/>
              <a:gd name="connsiteY23" fmla="*/ 2461228 h 2689741"/>
              <a:gd name="connsiteX0" fmla="*/ 11464 w 8050996"/>
              <a:gd name="connsiteY0" fmla="*/ 2461228 h 2689741"/>
              <a:gd name="connsiteX1" fmla="*/ 186894 w 8050996"/>
              <a:gd name="connsiteY1" fmla="*/ 2160551 h 2689741"/>
              <a:gd name="connsiteX2" fmla="*/ 255132 w 8050996"/>
              <a:gd name="connsiteY2" fmla="*/ 2126431 h 2689741"/>
              <a:gd name="connsiteX3" fmla="*/ 388341 w 8050996"/>
              <a:gd name="connsiteY3" fmla="*/ 2172919 h 2689741"/>
              <a:gd name="connsiteX4" fmla="*/ 597891 w 8050996"/>
              <a:gd name="connsiteY4" fmla="*/ 2230069 h 2689741"/>
              <a:gd name="connsiteX5" fmla="*/ 1312266 w 8050996"/>
              <a:gd name="connsiteY5" fmla="*/ 2363419 h 2689741"/>
              <a:gd name="connsiteX6" fmla="*/ 2426691 w 8050996"/>
              <a:gd name="connsiteY6" fmla="*/ 2391994 h 2689741"/>
              <a:gd name="connsiteX7" fmla="*/ 4131666 w 8050996"/>
              <a:gd name="connsiteY7" fmla="*/ 2411044 h 2689741"/>
              <a:gd name="connsiteX8" fmla="*/ 5474691 w 8050996"/>
              <a:gd name="connsiteY8" fmla="*/ 2401519 h 2689741"/>
              <a:gd name="connsiteX9" fmla="*/ 6141441 w 8050996"/>
              <a:gd name="connsiteY9" fmla="*/ 2344369 h 2689741"/>
              <a:gd name="connsiteX10" fmla="*/ 6503391 w 8050996"/>
              <a:gd name="connsiteY10" fmla="*/ 1849069 h 2689741"/>
              <a:gd name="connsiteX11" fmla="*/ 6827241 w 8050996"/>
              <a:gd name="connsiteY11" fmla="*/ 1039444 h 2689741"/>
              <a:gd name="connsiteX12" fmla="*/ 7093941 w 8050996"/>
              <a:gd name="connsiteY12" fmla="*/ 477469 h 2689741"/>
              <a:gd name="connsiteX13" fmla="*/ 7351116 w 8050996"/>
              <a:gd name="connsiteY13" fmla="*/ 182194 h 2689741"/>
              <a:gd name="connsiteX14" fmla="*/ 7994178 w 8050996"/>
              <a:gd name="connsiteY14" fmla="*/ 7514 h 2689741"/>
              <a:gd name="connsiteX15" fmla="*/ 7987469 w 8050996"/>
              <a:gd name="connsiteY15" fmla="*/ 810595 h 2689741"/>
              <a:gd name="connsiteX16" fmla="*/ 8050996 w 8050996"/>
              <a:gd name="connsiteY16" fmla="*/ 2653890 h 2689741"/>
              <a:gd name="connsiteX17" fmla="*/ 7236816 w 8050996"/>
              <a:gd name="connsiteY17" fmla="*/ 2687269 h 2689741"/>
              <a:gd name="connsiteX18" fmla="*/ 5255616 w 8050996"/>
              <a:gd name="connsiteY18" fmla="*/ 2687269 h 2689741"/>
              <a:gd name="connsiteX19" fmla="*/ 2807691 w 8050996"/>
              <a:gd name="connsiteY19" fmla="*/ 2677744 h 2689741"/>
              <a:gd name="connsiteX20" fmla="*/ 1016991 w 8050996"/>
              <a:gd name="connsiteY20" fmla="*/ 2649169 h 2689741"/>
              <a:gd name="connsiteX21" fmla="*/ 245466 w 8050996"/>
              <a:gd name="connsiteY21" fmla="*/ 2563444 h 2689741"/>
              <a:gd name="connsiteX22" fmla="*/ 43592 w 8050996"/>
              <a:gd name="connsiteY22" fmla="*/ 2529040 h 2689741"/>
              <a:gd name="connsiteX23" fmla="*/ 11464 w 8050996"/>
              <a:gd name="connsiteY23" fmla="*/ 2461228 h 2689741"/>
              <a:gd name="connsiteX0" fmla="*/ 18658 w 8037718"/>
              <a:gd name="connsiteY0" fmla="*/ 2461228 h 2689741"/>
              <a:gd name="connsiteX1" fmla="*/ 173616 w 8037718"/>
              <a:gd name="connsiteY1" fmla="*/ 2160551 h 2689741"/>
              <a:gd name="connsiteX2" fmla="*/ 241854 w 8037718"/>
              <a:gd name="connsiteY2" fmla="*/ 2126431 h 2689741"/>
              <a:gd name="connsiteX3" fmla="*/ 375063 w 8037718"/>
              <a:gd name="connsiteY3" fmla="*/ 2172919 h 2689741"/>
              <a:gd name="connsiteX4" fmla="*/ 584613 w 8037718"/>
              <a:gd name="connsiteY4" fmla="*/ 2230069 h 2689741"/>
              <a:gd name="connsiteX5" fmla="*/ 1298988 w 8037718"/>
              <a:gd name="connsiteY5" fmla="*/ 2363419 h 2689741"/>
              <a:gd name="connsiteX6" fmla="*/ 2413413 w 8037718"/>
              <a:gd name="connsiteY6" fmla="*/ 2391994 h 2689741"/>
              <a:gd name="connsiteX7" fmla="*/ 4118388 w 8037718"/>
              <a:gd name="connsiteY7" fmla="*/ 2411044 h 2689741"/>
              <a:gd name="connsiteX8" fmla="*/ 5461413 w 8037718"/>
              <a:gd name="connsiteY8" fmla="*/ 2401519 h 2689741"/>
              <a:gd name="connsiteX9" fmla="*/ 6128163 w 8037718"/>
              <a:gd name="connsiteY9" fmla="*/ 2344369 h 2689741"/>
              <a:gd name="connsiteX10" fmla="*/ 6490113 w 8037718"/>
              <a:gd name="connsiteY10" fmla="*/ 1849069 h 2689741"/>
              <a:gd name="connsiteX11" fmla="*/ 6813963 w 8037718"/>
              <a:gd name="connsiteY11" fmla="*/ 1039444 h 2689741"/>
              <a:gd name="connsiteX12" fmla="*/ 7080663 w 8037718"/>
              <a:gd name="connsiteY12" fmla="*/ 477469 h 2689741"/>
              <a:gd name="connsiteX13" fmla="*/ 7337838 w 8037718"/>
              <a:gd name="connsiteY13" fmla="*/ 182194 h 2689741"/>
              <a:gd name="connsiteX14" fmla="*/ 7980900 w 8037718"/>
              <a:gd name="connsiteY14" fmla="*/ 7514 h 2689741"/>
              <a:gd name="connsiteX15" fmla="*/ 7974191 w 8037718"/>
              <a:gd name="connsiteY15" fmla="*/ 810595 h 2689741"/>
              <a:gd name="connsiteX16" fmla="*/ 8037718 w 8037718"/>
              <a:gd name="connsiteY16" fmla="*/ 2653890 h 2689741"/>
              <a:gd name="connsiteX17" fmla="*/ 7223538 w 8037718"/>
              <a:gd name="connsiteY17" fmla="*/ 2687269 h 2689741"/>
              <a:gd name="connsiteX18" fmla="*/ 5242338 w 8037718"/>
              <a:gd name="connsiteY18" fmla="*/ 2687269 h 2689741"/>
              <a:gd name="connsiteX19" fmla="*/ 2794413 w 8037718"/>
              <a:gd name="connsiteY19" fmla="*/ 2677744 h 2689741"/>
              <a:gd name="connsiteX20" fmla="*/ 1003713 w 8037718"/>
              <a:gd name="connsiteY20" fmla="*/ 2649169 h 2689741"/>
              <a:gd name="connsiteX21" fmla="*/ 232188 w 8037718"/>
              <a:gd name="connsiteY21" fmla="*/ 2563444 h 2689741"/>
              <a:gd name="connsiteX22" fmla="*/ 30314 w 8037718"/>
              <a:gd name="connsiteY22" fmla="*/ 2529040 h 2689741"/>
              <a:gd name="connsiteX23" fmla="*/ 18658 w 8037718"/>
              <a:gd name="connsiteY23" fmla="*/ 2461228 h 2689741"/>
              <a:gd name="connsiteX0" fmla="*/ 20460 w 8039520"/>
              <a:gd name="connsiteY0" fmla="*/ 2461228 h 2689741"/>
              <a:gd name="connsiteX1" fmla="*/ 202714 w 8039520"/>
              <a:gd name="connsiteY1" fmla="*/ 2181022 h 2689741"/>
              <a:gd name="connsiteX2" fmla="*/ 243656 w 8039520"/>
              <a:gd name="connsiteY2" fmla="*/ 2126431 h 2689741"/>
              <a:gd name="connsiteX3" fmla="*/ 376865 w 8039520"/>
              <a:gd name="connsiteY3" fmla="*/ 2172919 h 2689741"/>
              <a:gd name="connsiteX4" fmla="*/ 586415 w 8039520"/>
              <a:gd name="connsiteY4" fmla="*/ 2230069 h 2689741"/>
              <a:gd name="connsiteX5" fmla="*/ 1300790 w 8039520"/>
              <a:gd name="connsiteY5" fmla="*/ 2363419 h 2689741"/>
              <a:gd name="connsiteX6" fmla="*/ 2415215 w 8039520"/>
              <a:gd name="connsiteY6" fmla="*/ 2391994 h 2689741"/>
              <a:gd name="connsiteX7" fmla="*/ 4120190 w 8039520"/>
              <a:gd name="connsiteY7" fmla="*/ 2411044 h 2689741"/>
              <a:gd name="connsiteX8" fmla="*/ 5463215 w 8039520"/>
              <a:gd name="connsiteY8" fmla="*/ 2401519 h 2689741"/>
              <a:gd name="connsiteX9" fmla="*/ 6129965 w 8039520"/>
              <a:gd name="connsiteY9" fmla="*/ 2344369 h 2689741"/>
              <a:gd name="connsiteX10" fmla="*/ 6491915 w 8039520"/>
              <a:gd name="connsiteY10" fmla="*/ 1849069 h 2689741"/>
              <a:gd name="connsiteX11" fmla="*/ 6815765 w 8039520"/>
              <a:gd name="connsiteY11" fmla="*/ 1039444 h 2689741"/>
              <a:gd name="connsiteX12" fmla="*/ 7082465 w 8039520"/>
              <a:gd name="connsiteY12" fmla="*/ 477469 h 2689741"/>
              <a:gd name="connsiteX13" fmla="*/ 7339640 w 8039520"/>
              <a:gd name="connsiteY13" fmla="*/ 182194 h 2689741"/>
              <a:gd name="connsiteX14" fmla="*/ 7982702 w 8039520"/>
              <a:gd name="connsiteY14" fmla="*/ 7514 h 2689741"/>
              <a:gd name="connsiteX15" fmla="*/ 7975993 w 8039520"/>
              <a:gd name="connsiteY15" fmla="*/ 810595 h 2689741"/>
              <a:gd name="connsiteX16" fmla="*/ 8039520 w 8039520"/>
              <a:gd name="connsiteY16" fmla="*/ 2653890 h 2689741"/>
              <a:gd name="connsiteX17" fmla="*/ 7225340 w 8039520"/>
              <a:gd name="connsiteY17" fmla="*/ 2687269 h 2689741"/>
              <a:gd name="connsiteX18" fmla="*/ 5244140 w 8039520"/>
              <a:gd name="connsiteY18" fmla="*/ 2687269 h 2689741"/>
              <a:gd name="connsiteX19" fmla="*/ 2796215 w 8039520"/>
              <a:gd name="connsiteY19" fmla="*/ 2677744 h 2689741"/>
              <a:gd name="connsiteX20" fmla="*/ 1005515 w 8039520"/>
              <a:gd name="connsiteY20" fmla="*/ 2649169 h 2689741"/>
              <a:gd name="connsiteX21" fmla="*/ 233990 w 8039520"/>
              <a:gd name="connsiteY21" fmla="*/ 2563444 h 2689741"/>
              <a:gd name="connsiteX22" fmla="*/ 32116 w 8039520"/>
              <a:gd name="connsiteY22" fmla="*/ 2529040 h 2689741"/>
              <a:gd name="connsiteX23" fmla="*/ 20460 w 8039520"/>
              <a:gd name="connsiteY23" fmla="*/ 2461228 h 2689741"/>
              <a:gd name="connsiteX0" fmla="*/ 17119 w 8036179"/>
              <a:gd name="connsiteY0" fmla="*/ 2461228 h 2689741"/>
              <a:gd name="connsiteX1" fmla="*/ 148167 w 8036179"/>
              <a:gd name="connsiteY1" fmla="*/ 2305380 h 2689741"/>
              <a:gd name="connsiteX2" fmla="*/ 240315 w 8036179"/>
              <a:gd name="connsiteY2" fmla="*/ 2126431 h 2689741"/>
              <a:gd name="connsiteX3" fmla="*/ 373524 w 8036179"/>
              <a:gd name="connsiteY3" fmla="*/ 2172919 h 2689741"/>
              <a:gd name="connsiteX4" fmla="*/ 583074 w 8036179"/>
              <a:gd name="connsiteY4" fmla="*/ 2230069 h 2689741"/>
              <a:gd name="connsiteX5" fmla="*/ 1297449 w 8036179"/>
              <a:gd name="connsiteY5" fmla="*/ 2363419 h 2689741"/>
              <a:gd name="connsiteX6" fmla="*/ 2411874 w 8036179"/>
              <a:gd name="connsiteY6" fmla="*/ 2391994 h 2689741"/>
              <a:gd name="connsiteX7" fmla="*/ 4116849 w 8036179"/>
              <a:gd name="connsiteY7" fmla="*/ 2411044 h 2689741"/>
              <a:gd name="connsiteX8" fmla="*/ 5459874 w 8036179"/>
              <a:gd name="connsiteY8" fmla="*/ 2401519 h 2689741"/>
              <a:gd name="connsiteX9" fmla="*/ 6126624 w 8036179"/>
              <a:gd name="connsiteY9" fmla="*/ 2344369 h 2689741"/>
              <a:gd name="connsiteX10" fmla="*/ 6488574 w 8036179"/>
              <a:gd name="connsiteY10" fmla="*/ 1849069 h 2689741"/>
              <a:gd name="connsiteX11" fmla="*/ 6812424 w 8036179"/>
              <a:gd name="connsiteY11" fmla="*/ 1039444 h 2689741"/>
              <a:gd name="connsiteX12" fmla="*/ 7079124 w 8036179"/>
              <a:gd name="connsiteY12" fmla="*/ 477469 h 2689741"/>
              <a:gd name="connsiteX13" fmla="*/ 7336299 w 8036179"/>
              <a:gd name="connsiteY13" fmla="*/ 182194 h 2689741"/>
              <a:gd name="connsiteX14" fmla="*/ 7979361 w 8036179"/>
              <a:gd name="connsiteY14" fmla="*/ 7514 h 2689741"/>
              <a:gd name="connsiteX15" fmla="*/ 7972652 w 8036179"/>
              <a:gd name="connsiteY15" fmla="*/ 810595 h 2689741"/>
              <a:gd name="connsiteX16" fmla="*/ 8036179 w 8036179"/>
              <a:gd name="connsiteY16" fmla="*/ 2653890 h 2689741"/>
              <a:gd name="connsiteX17" fmla="*/ 7221999 w 8036179"/>
              <a:gd name="connsiteY17" fmla="*/ 2687269 h 2689741"/>
              <a:gd name="connsiteX18" fmla="*/ 5240799 w 8036179"/>
              <a:gd name="connsiteY18" fmla="*/ 2687269 h 2689741"/>
              <a:gd name="connsiteX19" fmla="*/ 2792874 w 8036179"/>
              <a:gd name="connsiteY19" fmla="*/ 2677744 h 2689741"/>
              <a:gd name="connsiteX20" fmla="*/ 1002174 w 8036179"/>
              <a:gd name="connsiteY20" fmla="*/ 2649169 h 2689741"/>
              <a:gd name="connsiteX21" fmla="*/ 230649 w 8036179"/>
              <a:gd name="connsiteY21" fmla="*/ 2563444 h 2689741"/>
              <a:gd name="connsiteX22" fmla="*/ 28775 w 8036179"/>
              <a:gd name="connsiteY22" fmla="*/ 2529040 h 2689741"/>
              <a:gd name="connsiteX23" fmla="*/ 17119 w 8036179"/>
              <a:gd name="connsiteY23" fmla="*/ 2461228 h 2689741"/>
              <a:gd name="connsiteX0" fmla="*/ 53841 w 8014379"/>
              <a:gd name="connsiteY0" fmla="*/ 2446598 h 2689741"/>
              <a:gd name="connsiteX1" fmla="*/ 126367 w 8014379"/>
              <a:gd name="connsiteY1" fmla="*/ 2305380 h 2689741"/>
              <a:gd name="connsiteX2" fmla="*/ 218515 w 8014379"/>
              <a:gd name="connsiteY2" fmla="*/ 2126431 h 2689741"/>
              <a:gd name="connsiteX3" fmla="*/ 351724 w 8014379"/>
              <a:gd name="connsiteY3" fmla="*/ 2172919 h 2689741"/>
              <a:gd name="connsiteX4" fmla="*/ 561274 w 8014379"/>
              <a:gd name="connsiteY4" fmla="*/ 2230069 h 2689741"/>
              <a:gd name="connsiteX5" fmla="*/ 1275649 w 8014379"/>
              <a:gd name="connsiteY5" fmla="*/ 2363419 h 2689741"/>
              <a:gd name="connsiteX6" fmla="*/ 2390074 w 8014379"/>
              <a:gd name="connsiteY6" fmla="*/ 2391994 h 2689741"/>
              <a:gd name="connsiteX7" fmla="*/ 4095049 w 8014379"/>
              <a:gd name="connsiteY7" fmla="*/ 2411044 h 2689741"/>
              <a:gd name="connsiteX8" fmla="*/ 5438074 w 8014379"/>
              <a:gd name="connsiteY8" fmla="*/ 2401519 h 2689741"/>
              <a:gd name="connsiteX9" fmla="*/ 6104824 w 8014379"/>
              <a:gd name="connsiteY9" fmla="*/ 2344369 h 2689741"/>
              <a:gd name="connsiteX10" fmla="*/ 6466774 w 8014379"/>
              <a:gd name="connsiteY10" fmla="*/ 1849069 h 2689741"/>
              <a:gd name="connsiteX11" fmla="*/ 6790624 w 8014379"/>
              <a:gd name="connsiteY11" fmla="*/ 1039444 h 2689741"/>
              <a:gd name="connsiteX12" fmla="*/ 7057324 w 8014379"/>
              <a:gd name="connsiteY12" fmla="*/ 477469 h 2689741"/>
              <a:gd name="connsiteX13" fmla="*/ 7314499 w 8014379"/>
              <a:gd name="connsiteY13" fmla="*/ 182194 h 2689741"/>
              <a:gd name="connsiteX14" fmla="*/ 7957561 w 8014379"/>
              <a:gd name="connsiteY14" fmla="*/ 7514 h 2689741"/>
              <a:gd name="connsiteX15" fmla="*/ 7950852 w 8014379"/>
              <a:gd name="connsiteY15" fmla="*/ 810595 h 2689741"/>
              <a:gd name="connsiteX16" fmla="*/ 8014379 w 8014379"/>
              <a:gd name="connsiteY16" fmla="*/ 2653890 h 2689741"/>
              <a:gd name="connsiteX17" fmla="*/ 7200199 w 8014379"/>
              <a:gd name="connsiteY17" fmla="*/ 2687269 h 2689741"/>
              <a:gd name="connsiteX18" fmla="*/ 5218999 w 8014379"/>
              <a:gd name="connsiteY18" fmla="*/ 2687269 h 2689741"/>
              <a:gd name="connsiteX19" fmla="*/ 2771074 w 8014379"/>
              <a:gd name="connsiteY19" fmla="*/ 2677744 h 2689741"/>
              <a:gd name="connsiteX20" fmla="*/ 980374 w 8014379"/>
              <a:gd name="connsiteY20" fmla="*/ 2649169 h 2689741"/>
              <a:gd name="connsiteX21" fmla="*/ 208849 w 8014379"/>
              <a:gd name="connsiteY21" fmla="*/ 2563444 h 2689741"/>
              <a:gd name="connsiteX22" fmla="*/ 6975 w 8014379"/>
              <a:gd name="connsiteY22" fmla="*/ 2529040 h 2689741"/>
              <a:gd name="connsiteX23" fmla="*/ 53841 w 8014379"/>
              <a:gd name="connsiteY23" fmla="*/ 2446598 h 2689741"/>
              <a:gd name="connsiteX0" fmla="*/ 48037 w 8008575"/>
              <a:gd name="connsiteY0" fmla="*/ 2446598 h 2689741"/>
              <a:gd name="connsiteX1" fmla="*/ 120563 w 8008575"/>
              <a:gd name="connsiteY1" fmla="*/ 2305380 h 2689741"/>
              <a:gd name="connsiteX2" fmla="*/ 212711 w 8008575"/>
              <a:gd name="connsiteY2" fmla="*/ 2126431 h 2689741"/>
              <a:gd name="connsiteX3" fmla="*/ 345920 w 8008575"/>
              <a:gd name="connsiteY3" fmla="*/ 2172919 h 2689741"/>
              <a:gd name="connsiteX4" fmla="*/ 555470 w 8008575"/>
              <a:gd name="connsiteY4" fmla="*/ 2230069 h 2689741"/>
              <a:gd name="connsiteX5" fmla="*/ 1269845 w 8008575"/>
              <a:gd name="connsiteY5" fmla="*/ 2363419 h 2689741"/>
              <a:gd name="connsiteX6" fmla="*/ 2384270 w 8008575"/>
              <a:gd name="connsiteY6" fmla="*/ 2391994 h 2689741"/>
              <a:gd name="connsiteX7" fmla="*/ 4089245 w 8008575"/>
              <a:gd name="connsiteY7" fmla="*/ 2411044 h 2689741"/>
              <a:gd name="connsiteX8" fmla="*/ 5432270 w 8008575"/>
              <a:gd name="connsiteY8" fmla="*/ 2401519 h 2689741"/>
              <a:gd name="connsiteX9" fmla="*/ 6099020 w 8008575"/>
              <a:gd name="connsiteY9" fmla="*/ 2344369 h 2689741"/>
              <a:gd name="connsiteX10" fmla="*/ 6460970 w 8008575"/>
              <a:gd name="connsiteY10" fmla="*/ 1849069 h 2689741"/>
              <a:gd name="connsiteX11" fmla="*/ 6784820 w 8008575"/>
              <a:gd name="connsiteY11" fmla="*/ 1039444 h 2689741"/>
              <a:gd name="connsiteX12" fmla="*/ 7051520 w 8008575"/>
              <a:gd name="connsiteY12" fmla="*/ 477469 h 2689741"/>
              <a:gd name="connsiteX13" fmla="*/ 7308695 w 8008575"/>
              <a:gd name="connsiteY13" fmla="*/ 182194 h 2689741"/>
              <a:gd name="connsiteX14" fmla="*/ 7951757 w 8008575"/>
              <a:gd name="connsiteY14" fmla="*/ 7514 h 2689741"/>
              <a:gd name="connsiteX15" fmla="*/ 7945048 w 8008575"/>
              <a:gd name="connsiteY15" fmla="*/ 810595 h 2689741"/>
              <a:gd name="connsiteX16" fmla="*/ 8008575 w 8008575"/>
              <a:gd name="connsiteY16" fmla="*/ 2653890 h 2689741"/>
              <a:gd name="connsiteX17" fmla="*/ 7194395 w 8008575"/>
              <a:gd name="connsiteY17" fmla="*/ 2687269 h 2689741"/>
              <a:gd name="connsiteX18" fmla="*/ 5213195 w 8008575"/>
              <a:gd name="connsiteY18" fmla="*/ 2687269 h 2689741"/>
              <a:gd name="connsiteX19" fmla="*/ 2765270 w 8008575"/>
              <a:gd name="connsiteY19" fmla="*/ 2677744 h 2689741"/>
              <a:gd name="connsiteX20" fmla="*/ 974570 w 8008575"/>
              <a:gd name="connsiteY20" fmla="*/ 2649169 h 2689741"/>
              <a:gd name="connsiteX21" fmla="*/ 203045 w 8008575"/>
              <a:gd name="connsiteY21" fmla="*/ 2563444 h 2689741"/>
              <a:gd name="connsiteX22" fmla="*/ 7521 w 8008575"/>
              <a:gd name="connsiteY22" fmla="*/ 2541740 h 2689741"/>
              <a:gd name="connsiteX23" fmla="*/ 48037 w 8008575"/>
              <a:gd name="connsiteY23" fmla="*/ 2446598 h 2689741"/>
              <a:gd name="connsiteX0" fmla="*/ 52914 w 8013452"/>
              <a:gd name="connsiteY0" fmla="*/ 2446598 h 2689741"/>
              <a:gd name="connsiteX1" fmla="*/ 125440 w 8013452"/>
              <a:gd name="connsiteY1" fmla="*/ 2305380 h 2689741"/>
              <a:gd name="connsiteX2" fmla="*/ 217588 w 8013452"/>
              <a:gd name="connsiteY2" fmla="*/ 2126431 h 2689741"/>
              <a:gd name="connsiteX3" fmla="*/ 350797 w 8013452"/>
              <a:gd name="connsiteY3" fmla="*/ 2172919 h 2689741"/>
              <a:gd name="connsiteX4" fmla="*/ 560347 w 8013452"/>
              <a:gd name="connsiteY4" fmla="*/ 2230069 h 2689741"/>
              <a:gd name="connsiteX5" fmla="*/ 1274722 w 8013452"/>
              <a:gd name="connsiteY5" fmla="*/ 2363419 h 2689741"/>
              <a:gd name="connsiteX6" fmla="*/ 2389147 w 8013452"/>
              <a:gd name="connsiteY6" fmla="*/ 2391994 h 2689741"/>
              <a:gd name="connsiteX7" fmla="*/ 4094122 w 8013452"/>
              <a:gd name="connsiteY7" fmla="*/ 2411044 h 2689741"/>
              <a:gd name="connsiteX8" fmla="*/ 5437147 w 8013452"/>
              <a:gd name="connsiteY8" fmla="*/ 2401519 h 2689741"/>
              <a:gd name="connsiteX9" fmla="*/ 6103897 w 8013452"/>
              <a:gd name="connsiteY9" fmla="*/ 2344369 h 2689741"/>
              <a:gd name="connsiteX10" fmla="*/ 6465847 w 8013452"/>
              <a:gd name="connsiteY10" fmla="*/ 1849069 h 2689741"/>
              <a:gd name="connsiteX11" fmla="*/ 6789697 w 8013452"/>
              <a:gd name="connsiteY11" fmla="*/ 1039444 h 2689741"/>
              <a:gd name="connsiteX12" fmla="*/ 7056397 w 8013452"/>
              <a:gd name="connsiteY12" fmla="*/ 477469 h 2689741"/>
              <a:gd name="connsiteX13" fmla="*/ 7313572 w 8013452"/>
              <a:gd name="connsiteY13" fmla="*/ 182194 h 2689741"/>
              <a:gd name="connsiteX14" fmla="*/ 7956634 w 8013452"/>
              <a:gd name="connsiteY14" fmla="*/ 7514 h 2689741"/>
              <a:gd name="connsiteX15" fmla="*/ 7949925 w 8013452"/>
              <a:gd name="connsiteY15" fmla="*/ 810595 h 2689741"/>
              <a:gd name="connsiteX16" fmla="*/ 8013452 w 8013452"/>
              <a:gd name="connsiteY16" fmla="*/ 2653890 h 2689741"/>
              <a:gd name="connsiteX17" fmla="*/ 7199272 w 8013452"/>
              <a:gd name="connsiteY17" fmla="*/ 2687269 h 2689741"/>
              <a:gd name="connsiteX18" fmla="*/ 5218072 w 8013452"/>
              <a:gd name="connsiteY18" fmla="*/ 2687269 h 2689741"/>
              <a:gd name="connsiteX19" fmla="*/ 2770147 w 8013452"/>
              <a:gd name="connsiteY19" fmla="*/ 2677744 h 2689741"/>
              <a:gd name="connsiteX20" fmla="*/ 979447 w 8013452"/>
              <a:gd name="connsiteY20" fmla="*/ 2649169 h 2689741"/>
              <a:gd name="connsiteX21" fmla="*/ 207922 w 8013452"/>
              <a:gd name="connsiteY21" fmla="*/ 2563444 h 2689741"/>
              <a:gd name="connsiteX22" fmla="*/ 12398 w 8013452"/>
              <a:gd name="connsiteY22" fmla="*/ 2541740 h 2689741"/>
              <a:gd name="connsiteX23" fmla="*/ 52914 w 8013452"/>
              <a:gd name="connsiteY23" fmla="*/ 2446598 h 2689741"/>
              <a:gd name="connsiteX0" fmla="*/ 52914 w 8013452"/>
              <a:gd name="connsiteY0" fmla="*/ 2446598 h 2689741"/>
              <a:gd name="connsiteX1" fmla="*/ 125440 w 8013452"/>
              <a:gd name="connsiteY1" fmla="*/ 2305380 h 2689741"/>
              <a:gd name="connsiteX2" fmla="*/ 217588 w 8013452"/>
              <a:gd name="connsiteY2" fmla="*/ 2126431 h 2689741"/>
              <a:gd name="connsiteX3" fmla="*/ 350797 w 8013452"/>
              <a:gd name="connsiteY3" fmla="*/ 2172919 h 2689741"/>
              <a:gd name="connsiteX4" fmla="*/ 560347 w 8013452"/>
              <a:gd name="connsiteY4" fmla="*/ 2230069 h 2689741"/>
              <a:gd name="connsiteX5" fmla="*/ 1274722 w 8013452"/>
              <a:gd name="connsiteY5" fmla="*/ 2363419 h 2689741"/>
              <a:gd name="connsiteX6" fmla="*/ 2389147 w 8013452"/>
              <a:gd name="connsiteY6" fmla="*/ 2391994 h 2689741"/>
              <a:gd name="connsiteX7" fmla="*/ 4094122 w 8013452"/>
              <a:gd name="connsiteY7" fmla="*/ 2411044 h 2689741"/>
              <a:gd name="connsiteX8" fmla="*/ 5437147 w 8013452"/>
              <a:gd name="connsiteY8" fmla="*/ 2401519 h 2689741"/>
              <a:gd name="connsiteX9" fmla="*/ 6103897 w 8013452"/>
              <a:gd name="connsiteY9" fmla="*/ 2344369 h 2689741"/>
              <a:gd name="connsiteX10" fmla="*/ 6465847 w 8013452"/>
              <a:gd name="connsiteY10" fmla="*/ 1849069 h 2689741"/>
              <a:gd name="connsiteX11" fmla="*/ 6789697 w 8013452"/>
              <a:gd name="connsiteY11" fmla="*/ 1039444 h 2689741"/>
              <a:gd name="connsiteX12" fmla="*/ 7056397 w 8013452"/>
              <a:gd name="connsiteY12" fmla="*/ 477469 h 2689741"/>
              <a:gd name="connsiteX13" fmla="*/ 7313572 w 8013452"/>
              <a:gd name="connsiteY13" fmla="*/ 182194 h 2689741"/>
              <a:gd name="connsiteX14" fmla="*/ 7956634 w 8013452"/>
              <a:gd name="connsiteY14" fmla="*/ 7514 h 2689741"/>
              <a:gd name="connsiteX15" fmla="*/ 7949925 w 8013452"/>
              <a:gd name="connsiteY15" fmla="*/ 810595 h 2689741"/>
              <a:gd name="connsiteX16" fmla="*/ 8013452 w 8013452"/>
              <a:gd name="connsiteY16" fmla="*/ 2653890 h 2689741"/>
              <a:gd name="connsiteX17" fmla="*/ 7199272 w 8013452"/>
              <a:gd name="connsiteY17" fmla="*/ 2687269 h 2689741"/>
              <a:gd name="connsiteX18" fmla="*/ 5218072 w 8013452"/>
              <a:gd name="connsiteY18" fmla="*/ 2687269 h 2689741"/>
              <a:gd name="connsiteX19" fmla="*/ 2770147 w 8013452"/>
              <a:gd name="connsiteY19" fmla="*/ 2677744 h 2689741"/>
              <a:gd name="connsiteX20" fmla="*/ 979447 w 8013452"/>
              <a:gd name="connsiteY20" fmla="*/ 2649169 h 2689741"/>
              <a:gd name="connsiteX21" fmla="*/ 207922 w 8013452"/>
              <a:gd name="connsiteY21" fmla="*/ 2563444 h 2689741"/>
              <a:gd name="connsiteX22" fmla="*/ 12398 w 8013452"/>
              <a:gd name="connsiteY22" fmla="*/ 2541740 h 2689741"/>
              <a:gd name="connsiteX23" fmla="*/ 52914 w 8013452"/>
              <a:gd name="connsiteY23" fmla="*/ 2446598 h 2689741"/>
              <a:gd name="connsiteX0" fmla="*/ 40516 w 8001054"/>
              <a:gd name="connsiteY0" fmla="*/ 2446598 h 2689741"/>
              <a:gd name="connsiteX1" fmla="*/ 113042 w 8001054"/>
              <a:gd name="connsiteY1" fmla="*/ 2305380 h 2689741"/>
              <a:gd name="connsiteX2" fmla="*/ 205190 w 8001054"/>
              <a:gd name="connsiteY2" fmla="*/ 2126431 h 2689741"/>
              <a:gd name="connsiteX3" fmla="*/ 338399 w 8001054"/>
              <a:gd name="connsiteY3" fmla="*/ 2172919 h 2689741"/>
              <a:gd name="connsiteX4" fmla="*/ 547949 w 8001054"/>
              <a:gd name="connsiteY4" fmla="*/ 2230069 h 2689741"/>
              <a:gd name="connsiteX5" fmla="*/ 1262324 w 8001054"/>
              <a:gd name="connsiteY5" fmla="*/ 2363419 h 2689741"/>
              <a:gd name="connsiteX6" fmla="*/ 2376749 w 8001054"/>
              <a:gd name="connsiteY6" fmla="*/ 2391994 h 2689741"/>
              <a:gd name="connsiteX7" fmla="*/ 4081724 w 8001054"/>
              <a:gd name="connsiteY7" fmla="*/ 2411044 h 2689741"/>
              <a:gd name="connsiteX8" fmla="*/ 5424749 w 8001054"/>
              <a:gd name="connsiteY8" fmla="*/ 2401519 h 2689741"/>
              <a:gd name="connsiteX9" fmla="*/ 6091499 w 8001054"/>
              <a:gd name="connsiteY9" fmla="*/ 2344369 h 2689741"/>
              <a:gd name="connsiteX10" fmla="*/ 6453449 w 8001054"/>
              <a:gd name="connsiteY10" fmla="*/ 1849069 h 2689741"/>
              <a:gd name="connsiteX11" fmla="*/ 6777299 w 8001054"/>
              <a:gd name="connsiteY11" fmla="*/ 1039444 h 2689741"/>
              <a:gd name="connsiteX12" fmla="*/ 7043999 w 8001054"/>
              <a:gd name="connsiteY12" fmla="*/ 477469 h 2689741"/>
              <a:gd name="connsiteX13" fmla="*/ 7301174 w 8001054"/>
              <a:gd name="connsiteY13" fmla="*/ 182194 h 2689741"/>
              <a:gd name="connsiteX14" fmla="*/ 7944236 w 8001054"/>
              <a:gd name="connsiteY14" fmla="*/ 7514 h 2689741"/>
              <a:gd name="connsiteX15" fmla="*/ 7937527 w 8001054"/>
              <a:gd name="connsiteY15" fmla="*/ 810595 h 2689741"/>
              <a:gd name="connsiteX16" fmla="*/ 8001054 w 8001054"/>
              <a:gd name="connsiteY16" fmla="*/ 2653890 h 2689741"/>
              <a:gd name="connsiteX17" fmla="*/ 7186874 w 8001054"/>
              <a:gd name="connsiteY17" fmla="*/ 2687269 h 2689741"/>
              <a:gd name="connsiteX18" fmla="*/ 5205674 w 8001054"/>
              <a:gd name="connsiteY18" fmla="*/ 2687269 h 2689741"/>
              <a:gd name="connsiteX19" fmla="*/ 2757749 w 8001054"/>
              <a:gd name="connsiteY19" fmla="*/ 2677744 h 2689741"/>
              <a:gd name="connsiteX20" fmla="*/ 967049 w 8001054"/>
              <a:gd name="connsiteY20" fmla="*/ 2649169 h 2689741"/>
              <a:gd name="connsiteX21" fmla="*/ 195524 w 8001054"/>
              <a:gd name="connsiteY21" fmla="*/ 2563444 h 2689741"/>
              <a:gd name="connsiteX22" fmla="*/ 0 w 8001054"/>
              <a:gd name="connsiteY22" fmla="*/ 2541740 h 2689741"/>
              <a:gd name="connsiteX23" fmla="*/ 40516 w 8001054"/>
              <a:gd name="connsiteY23" fmla="*/ 2446598 h 268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001054" h="2689741">
                <a:moveTo>
                  <a:pt x="40516" y="2446598"/>
                </a:moveTo>
                <a:cubicBezTo>
                  <a:pt x="59356" y="2407205"/>
                  <a:pt x="85596" y="2358741"/>
                  <a:pt x="113042" y="2305380"/>
                </a:cubicBezTo>
                <a:cubicBezTo>
                  <a:pt x="140488" y="2252019"/>
                  <a:pt x="167631" y="2148508"/>
                  <a:pt x="205190" y="2126431"/>
                </a:cubicBezTo>
                <a:cubicBezTo>
                  <a:pt x="242749" y="2104354"/>
                  <a:pt x="284684" y="2159058"/>
                  <a:pt x="338399" y="2172919"/>
                </a:cubicBezTo>
                <a:cubicBezTo>
                  <a:pt x="392114" y="2186780"/>
                  <a:pt x="393962" y="2198319"/>
                  <a:pt x="547949" y="2230069"/>
                </a:cubicBezTo>
                <a:cubicBezTo>
                  <a:pt x="701936" y="2261819"/>
                  <a:pt x="957524" y="2336432"/>
                  <a:pt x="1262324" y="2363419"/>
                </a:cubicBezTo>
                <a:cubicBezTo>
                  <a:pt x="1567124" y="2390407"/>
                  <a:pt x="2376749" y="2391994"/>
                  <a:pt x="2376749" y="2391994"/>
                </a:cubicBezTo>
                <a:lnTo>
                  <a:pt x="4081724" y="2411044"/>
                </a:lnTo>
                <a:lnTo>
                  <a:pt x="5424749" y="2401519"/>
                </a:lnTo>
                <a:cubicBezTo>
                  <a:pt x="5759711" y="2390407"/>
                  <a:pt x="5920049" y="2436444"/>
                  <a:pt x="6091499" y="2344369"/>
                </a:cubicBezTo>
                <a:cubicBezTo>
                  <a:pt x="6262949" y="2252294"/>
                  <a:pt x="6339149" y="2066556"/>
                  <a:pt x="6453449" y="1849069"/>
                </a:cubicBezTo>
                <a:cubicBezTo>
                  <a:pt x="6567749" y="1631582"/>
                  <a:pt x="6678874" y="1268044"/>
                  <a:pt x="6777299" y="1039444"/>
                </a:cubicBezTo>
                <a:cubicBezTo>
                  <a:pt x="6875724" y="810844"/>
                  <a:pt x="6956687" y="620344"/>
                  <a:pt x="7043999" y="477469"/>
                </a:cubicBezTo>
                <a:cubicBezTo>
                  <a:pt x="7131311" y="334594"/>
                  <a:pt x="7151134" y="260520"/>
                  <a:pt x="7301174" y="182194"/>
                </a:cubicBezTo>
                <a:cubicBezTo>
                  <a:pt x="7451214" y="103868"/>
                  <a:pt x="7671200" y="-33609"/>
                  <a:pt x="7944236" y="7514"/>
                </a:cubicBezTo>
                <a:cubicBezTo>
                  <a:pt x="7938976" y="366689"/>
                  <a:pt x="7951911" y="378809"/>
                  <a:pt x="7937527" y="810595"/>
                </a:cubicBezTo>
                <a:cubicBezTo>
                  <a:pt x="7978802" y="1250332"/>
                  <a:pt x="7992316" y="2204614"/>
                  <a:pt x="8001054" y="2653890"/>
                </a:cubicBezTo>
                <a:cubicBezTo>
                  <a:pt x="7847067" y="2680767"/>
                  <a:pt x="7652771" y="2681706"/>
                  <a:pt x="7186874" y="2687269"/>
                </a:cubicBezTo>
                <a:cubicBezTo>
                  <a:pt x="6720977" y="2692832"/>
                  <a:pt x="5866074" y="2687269"/>
                  <a:pt x="5205674" y="2687269"/>
                </a:cubicBezTo>
                <a:lnTo>
                  <a:pt x="2757749" y="2677744"/>
                </a:lnTo>
                <a:lnTo>
                  <a:pt x="967049" y="2649169"/>
                </a:lnTo>
                <a:cubicBezTo>
                  <a:pt x="540012" y="2630119"/>
                  <a:pt x="360624" y="2596781"/>
                  <a:pt x="195524" y="2563444"/>
                </a:cubicBezTo>
                <a:cubicBezTo>
                  <a:pt x="31016" y="2547972"/>
                  <a:pt x="108385" y="2554864"/>
                  <a:pt x="0" y="2541740"/>
                </a:cubicBezTo>
                <a:cubicBezTo>
                  <a:pt x="44015" y="2439716"/>
                  <a:pt x="21676" y="2485991"/>
                  <a:pt x="40516" y="2446598"/>
                </a:cubicBez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>
                <a:lumMod val="50000"/>
              </a:schemeClr>
            </a:bgClr>
          </a:patt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35865" y="5148524"/>
            <a:ext cx="2940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Semi-permeable Confining Layer</a:t>
            </a:r>
            <a:endParaRPr lang="en-US" sz="1400" b="1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6770506" y="5496580"/>
            <a:ext cx="2437292" cy="523220"/>
            <a:chOff x="6696075" y="5030938"/>
            <a:chExt cx="2437292" cy="523220"/>
          </a:xfrm>
        </p:grpSpPr>
        <p:grpSp>
          <p:nvGrpSpPr>
            <p:cNvPr id="187" name="Group 186"/>
            <p:cNvGrpSpPr/>
            <p:nvPr/>
          </p:nvGrpSpPr>
          <p:grpSpPr>
            <a:xfrm>
              <a:off x="6696075" y="5181600"/>
              <a:ext cx="841126" cy="251215"/>
              <a:chOff x="6696075" y="5181600"/>
              <a:chExt cx="841126" cy="251215"/>
            </a:xfrm>
          </p:grpSpPr>
          <p:cxnSp>
            <p:nvCxnSpPr>
              <p:cNvPr id="178" name="Straight Arrow Connector 177"/>
              <p:cNvCxnSpPr/>
              <p:nvPr/>
            </p:nvCxnSpPr>
            <p:spPr>
              <a:xfrm flipH="1" flipV="1">
                <a:off x="6697338" y="5181600"/>
                <a:ext cx="839863" cy="3565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H="1" flipV="1">
                <a:off x="6696075" y="5429250"/>
                <a:ext cx="839863" cy="3565"/>
              </a:xfrm>
              <a:prstGeom prst="straightConnector1">
                <a:avLst/>
              </a:prstGeom>
              <a:ln w="57150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TextBox 132"/>
            <p:cNvSpPr txBox="1"/>
            <p:nvPr/>
          </p:nvSpPr>
          <p:spPr>
            <a:xfrm>
              <a:off x="7564668" y="5030938"/>
              <a:ext cx="15686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Other Basins </a:t>
              </a:r>
            </a:p>
            <a:p>
              <a:r>
                <a:rPr lang="en-US" sz="1400" b="1" dirty="0" smtClean="0">
                  <a:solidFill>
                    <a:prstClr val="black"/>
                  </a:solidFill>
                </a:rPr>
                <a:t>Sub-surface Inflow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6" name="TextBox 195"/>
          <p:cNvSpPr txBox="1"/>
          <p:nvPr/>
        </p:nvSpPr>
        <p:spPr>
          <a:xfrm>
            <a:off x="4332519" y="4813659"/>
            <a:ext cx="1827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F81BD">
                    <a:lumMod val="75000"/>
                  </a:srgbClr>
                </a:solidFill>
                <a:latin typeface="Constantia" panose="02030602050306030303" pitchFamily="18" charset="0"/>
              </a:rPr>
              <a:t>Unconfined Aquifer</a:t>
            </a:r>
            <a:endParaRPr lang="en-US" sz="1400" b="1" i="1" dirty="0">
              <a:solidFill>
                <a:srgbClr val="4F81BD">
                  <a:lumMod val="75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49860" y="5969615"/>
            <a:ext cx="1616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F81BD">
                    <a:lumMod val="75000"/>
                  </a:srgbClr>
                </a:solidFill>
                <a:latin typeface="Constantia" panose="02030602050306030303" pitchFamily="18" charset="0"/>
              </a:rPr>
              <a:t>Confined Aquifer</a:t>
            </a:r>
            <a:endParaRPr lang="en-US" sz="1400" b="1" i="1" dirty="0">
              <a:solidFill>
                <a:srgbClr val="4F81BD">
                  <a:lumMod val="75000"/>
                </a:srgbClr>
              </a:solidFill>
              <a:latin typeface="Constantia" panose="02030602050306030303" pitchFamily="18" charset="0"/>
            </a:endParaRPr>
          </a:p>
        </p:txBody>
      </p:sp>
      <p:grpSp>
        <p:nvGrpSpPr>
          <p:cNvPr id="205" name="Group 204"/>
          <p:cNvGrpSpPr/>
          <p:nvPr/>
        </p:nvGrpSpPr>
        <p:grpSpPr>
          <a:xfrm>
            <a:off x="7162800" y="2225836"/>
            <a:ext cx="1587795" cy="2553155"/>
            <a:chOff x="7162800" y="1847850"/>
            <a:chExt cx="1587795" cy="2553155"/>
          </a:xfrm>
        </p:grpSpPr>
        <p:grpSp>
          <p:nvGrpSpPr>
            <p:cNvPr id="204" name="Group 203"/>
            <p:cNvGrpSpPr/>
            <p:nvPr/>
          </p:nvGrpSpPr>
          <p:grpSpPr>
            <a:xfrm>
              <a:off x="7387639" y="2254102"/>
              <a:ext cx="1362956" cy="2146903"/>
              <a:chOff x="7387639" y="2254102"/>
              <a:chExt cx="1362956" cy="2146903"/>
            </a:xfrm>
          </p:grpSpPr>
          <p:sp>
            <p:nvSpPr>
              <p:cNvPr id="201" name="Freeform 200"/>
              <p:cNvSpPr/>
              <p:nvPr/>
            </p:nvSpPr>
            <p:spPr>
              <a:xfrm>
                <a:off x="8133907" y="2254102"/>
                <a:ext cx="616688" cy="520996"/>
              </a:xfrm>
              <a:custGeom>
                <a:avLst/>
                <a:gdLst>
                  <a:gd name="connsiteX0" fmla="*/ 616688 w 616688"/>
                  <a:gd name="connsiteY0" fmla="*/ 0 h 520996"/>
                  <a:gd name="connsiteX1" fmla="*/ 372140 w 616688"/>
                  <a:gd name="connsiteY1" fmla="*/ 85061 h 520996"/>
                  <a:gd name="connsiteX2" fmla="*/ 127591 w 616688"/>
                  <a:gd name="connsiteY2" fmla="*/ 297712 h 520996"/>
                  <a:gd name="connsiteX3" fmla="*/ 0 w 616688"/>
                  <a:gd name="connsiteY3" fmla="*/ 520996 h 52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6688" h="520996">
                    <a:moveTo>
                      <a:pt x="616688" y="0"/>
                    </a:moveTo>
                    <a:cubicBezTo>
                      <a:pt x="535172" y="17721"/>
                      <a:pt x="453656" y="35442"/>
                      <a:pt x="372140" y="85061"/>
                    </a:cubicBezTo>
                    <a:cubicBezTo>
                      <a:pt x="290624" y="134680"/>
                      <a:pt x="189614" y="225056"/>
                      <a:pt x="127591" y="297712"/>
                    </a:cubicBezTo>
                    <a:cubicBezTo>
                      <a:pt x="65568" y="370368"/>
                      <a:pt x="32784" y="445682"/>
                      <a:pt x="0" y="520996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7710918" y="2866994"/>
                <a:ext cx="356606" cy="744372"/>
              </a:xfrm>
              <a:custGeom>
                <a:avLst/>
                <a:gdLst>
                  <a:gd name="connsiteX0" fmla="*/ 616688 w 616688"/>
                  <a:gd name="connsiteY0" fmla="*/ 0 h 520996"/>
                  <a:gd name="connsiteX1" fmla="*/ 372140 w 616688"/>
                  <a:gd name="connsiteY1" fmla="*/ 85061 h 520996"/>
                  <a:gd name="connsiteX2" fmla="*/ 127591 w 616688"/>
                  <a:gd name="connsiteY2" fmla="*/ 297712 h 520996"/>
                  <a:gd name="connsiteX3" fmla="*/ 0 w 616688"/>
                  <a:gd name="connsiteY3" fmla="*/ 520996 h 520996"/>
                  <a:gd name="connsiteX0" fmla="*/ 542260 w 542260"/>
                  <a:gd name="connsiteY0" fmla="*/ 0 h 723014"/>
                  <a:gd name="connsiteX1" fmla="*/ 297712 w 542260"/>
                  <a:gd name="connsiteY1" fmla="*/ 85061 h 723014"/>
                  <a:gd name="connsiteX2" fmla="*/ 53163 w 542260"/>
                  <a:gd name="connsiteY2" fmla="*/ 297712 h 723014"/>
                  <a:gd name="connsiteX3" fmla="*/ 0 w 542260"/>
                  <a:gd name="connsiteY3" fmla="*/ 723014 h 723014"/>
                  <a:gd name="connsiteX0" fmla="*/ 542260 w 542260"/>
                  <a:gd name="connsiteY0" fmla="*/ 0 h 723014"/>
                  <a:gd name="connsiteX1" fmla="*/ 297712 w 542260"/>
                  <a:gd name="connsiteY1" fmla="*/ 85061 h 723014"/>
                  <a:gd name="connsiteX2" fmla="*/ 170121 w 542260"/>
                  <a:gd name="connsiteY2" fmla="*/ 340242 h 723014"/>
                  <a:gd name="connsiteX3" fmla="*/ 0 w 542260"/>
                  <a:gd name="connsiteY3" fmla="*/ 723014 h 723014"/>
                  <a:gd name="connsiteX0" fmla="*/ 499730 w 499730"/>
                  <a:gd name="connsiteY0" fmla="*/ 0 h 776177"/>
                  <a:gd name="connsiteX1" fmla="*/ 297712 w 499730"/>
                  <a:gd name="connsiteY1" fmla="*/ 138224 h 776177"/>
                  <a:gd name="connsiteX2" fmla="*/ 170121 w 499730"/>
                  <a:gd name="connsiteY2" fmla="*/ 393405 h 776177"/>
                  <a:gd name="connsiteX3" fmla="*/ 0 w 499730"/>
                  <a:gd name="connsiteY3" fmla="*/ 776177 h 776177"/>
                  <a:gd name="connsiteX0" fmla="*/ 499730 w 499730"/>
                  <a:gd name="connsiteY0" fmla="*/ 0 h 776177"/>
                  <a:gd name="connsiteX1" fmla="*/ 345419 w 499730"/>
                  <a:gd name="connsiteY1" fmla="*/ 177981 h 776177"/>
                  <a:gd name="connsiteX2" fmla="*/ 170121 w 499730"/>
                  <a:gd name="connsiteY2" fmla="*/ 393405 h 776177"/>
                  <a:gd name="connsiteX3" fmla="*/ 0 w 499730"/>
                  <a:gd name="connsiteY3" fmla="*/ 776177 h 776177"/>
                  <a:gd name="connsiteX0" fmla="*/ 499730 w 499730"/>
                  <a:gd name="connsiteY0" fmla="*/ 0 h 776177"/>
                  <a:gd name="connsiteX1" fmla="*/ 345419 w 499730"/>
                  <a:gd name="connsiteY1" fmla="*/ 177981 h 776177"/>
                  <a:gd name="connsiteX2" fmla="*/ 225780 w 499730"/>
                  <a:gd name="connsiteY2" fmla="*/ 464967 h 776177"/>
                  <a:gd name="connsiteX3" fmla="*/ 0 w 499730"/>
                  <a:gd name="connsiteY3" fmla="*/ 776177 h 776177"/>
                  <a:gd name="connsiteX0" fmla="*/ 467925 w 467925"/>
                  <a:gd name="connsiteY0" fmla="*/ 0 h 951106"/>
                  <a:gd name="connsiteX1" fmla="*/ 313614 w 467925"/>
                  <a:gd name="connsiteY1" fmla="*/ 177981 h 951106"/>
                  <a:gd name="connsiteX2" fmla="*/ 193975 w 467925"/>
                  <a:gd name="connsiteY2" fmla="*/ 464967 h 951106"/>
                  <a:gd name="connsiteX3" fmla="*/ 0 w 467925"/>
                  <a:gd name="connsiteY3" fmla="*/ 951106 h 951106"/>
                  <a:gd name="connsiteX0" fmla="*/ 452022 w 452022"/>
                  <a:gd name="connsiteY0" fmla="*/ 0 h 967009"/>
                  <a:gd name="connsiteX1" fmla="*/ 313614 w 452022"/>
                  <a:gd name="connsiteY1" fmla="*/ 193884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289760 w 452022"/>
                  <a:gd name="connsiteY1" fmla="*/ 265446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193975 w 452022"/>
                  <a:gd name="connsiteY1" fmla="*/ 480870 h 967009"/>
                  <a:gd name="connsiteX2" fmla="*/ 0 w 452022"/>
                  <a:gd name="connsiteY2" fmla="*/ 967009 h 967009"/>
                  <a:gd name="connsiteX0" fmla="*/ 452022 w 452022"/>
                  <a:gd name="connsiteY0" fmla="*/ 0 h 967009"/>
                  <a:gd name="connsiteX1" fmla="*/ 311950 w 452022"/>
                  <a:gd name="connsiteY1" fmla="*/ 281722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319902 w 452022"/>
                  <a:gd name="connsiteY1" fmla="*/ 234014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319902 w 452022"/>
                  <a:gd name="connsiteY1" fmla="*/ 234014 h 967009"/>
                  <a:gd name="connsiteX2" fmla="*/ 154218 w 452022"/>
                  <a:gd name="connsiteY2" fmla="*/ 608091 h 967009"/>
                  <a:gd name="connsiteX3" fmla="*/ 0 w 452022"/>
                  <a:gd name="connsiteY3" fmla="*/ 967009 h 967009"/>
                  <a:gd name="connsiteX0" fmla="*/ 420217 w 420217"/>
                  <a:gd name="connsiteY0" fmla="*/ 0 h 887496"/>
                  <a:gd name="connsiteX1" fmla="*/ 288097 w 420217"/>
                  <a:gd name="connsiteY1" fmla="*/ 234014 h 887496"/>
                  <a:gd name="connsiteX2" fmla="*/ 122413 w 420217"/>
                  <a:gd name="connsiteY2" fmla="*/ 608091 h 887496"/>
                  <a:gd name="connsiteX3" fmla="*/ 0 w 420217"/>
                  <a:gd name="connsiteY3" fmla="*/ 887496 h 887496"/>
                  <a:gd name="connsiteX0" fmla="*/ 420217 w 420217"/>
                  <a:gd name="connsiteY0" fmla="*/ 0 h 887496"/>
                  <a:gd name="connsiteX1" fmla="*/ 288097 w 420217"/>
                  <a:gd name="connsiteY1" fmla="*/ 234014 h 887496"/>
                  <a:gd name="connsiteX2" fmla="*/ 170120 w 420217"/>
                  <a:gd name="connsiteY2" fmla="*/ 504724 h 887496"/>
                  <a:gd name="connsiteX3" fmla="*/ 0 w 420217"/>
                  <a:gd name="connsiteY3" fmla="*/ 887496 h 887496"/>
                  <a:gd name="connsiteX0" fmla="*/ 420217 w 420217"/>
                  <a:gd name="connsiteY0" fmla="*/ 0 h 887496"/>
                  <a:gd name="connsiteX1" fmla="*/ 288097 w 420217"/>
                  <a:gd name="connsiteY1" fmla="*/ 234014 h 887496"/>
                  <a:gd name="connsiteX2" fmla="*/ 193974 w 420217"/>
                  <a:gd name="connsiteY2" fmla="*/ 441113 h 887496"/>
                  <a:gd name="connsiteX3" fmla="*/ 0 w 420217"/>
                  <a:gd name="connsiteY3" fmla="*/ 887496 h 887496"/>
                  <a:gd name="connsiteX0" fmla="*/ 420217 w 420217"/>
                  <a:gd name="connsiteY0" fmla="*/ 0 h 887496"/>
                  <a:gd name="connsiteX1" fmla="*/ 311951 w 420217"/>
                  <a:gd name="connsiteY1" fmla="*/ 202209 h 887496"/>
                  <a:gd name="connsiteX2" fmla="*/ 193974 w 420217"/>
                  <a:gd name="connsiteY2" fmla="*/ 441113 h 887496"/>
                  <a:gd name="connsiteX3" fmla="*/ 0 w 420217"/>
                  <a:gd name="connsiteY3" fmla="*/ 887496 h 887496"/>
                  <a:gd name="connsiteX0" fmla="*/ 356606 w 356606"/>
                  <a:gd name="connsiteY0" fmla="*/ 0 h 744372"/>
                  <a:gd name="connsiteX1" fmla="*/ 248340 w 356606"/>
                  <a:gd name="connsiteY1" fmla="*/ 202209 h 744372"/>
                  <a:gd name="connsiteX2" fmla="*/ 130363 w 356606"/>
                  <a:gd name="connsiteY2" fmla="*/ 441113 h 744372"/>
                  <a:gd name="connsiteX3" fmla="*/ 0 w 356606"/>
                  <a:gd name="connsiteY3" fmla="*/ 744372 h 74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606" h="744372">
                    <a:moveTo>
                      <a:pt x="356606" y="0"/>
                    </a:moveTo>
                    <a:cubicBezTo>
                      <a:pt x="333261" y="46954"/>
                      <a:pt x="291348" y="122064"/>
                      <a:pt x="248340" y="202209"/>
                    </a:cubicBezTo>
                    <a:cubicBezTo>
                      <a:pt x="205332" y="282354"/>
                      <a:pt x="171753" y="350752"/>
                      <a:pt x="130363" y="441113"/>
                    </a:cubicBezTo>
                    <a:cubicBezTo>
                      <a:pt x="88973" y="531474"/>
                      <a:pt x="32784" y="669058"/>
                      <a:pt x="0" y="744372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7387639" y="3720243"/>
                <a:ext cx="285044" cy="680762"/>
              </a:xfrm>
              <a:custGeom>
                <a:avLst/>
                <a:gdLst>
                  <a:gd name="connsiteX0" fmla="*/ 616688 w 616688"/>
                  <a:gd name="connsiteY0" fmla="*/ 0 h 520996"/>
                  <a:gd name="connsiteX1" fmla="*/ 372140 w 616688"/>
                  <a:gd name="connsiteY1" fmla="*/ 85061 h 520996"/>
                  <a:gd name="connsiteX2" fmla="*/ 127591 w 616688"/>
                  <a:gd name="connsiteY2" fmla="*/ 297712 h 520996"/>
                  <a:gd name="connsiteX3" fmla="*/ 0 w 616688"/>
                  <a:gd name="connsiteY3" fmla="*/ 520996 h 520996"/>
                  <a:gd name="connsiteX0" fmla="*/ 542260 w 542260"/>
                  <a:gd name="connsiteY0" fmla="*/ 0 h 723014"/>
                  <a:gd name="connsiteX1" fmla="*/ 297712 w 542260"/>
                  <a:gd name="connsiteY1" fmla="*/ 85061 h 723014"/>
                  <a:gd name="connsiteX2" fmla="*/ 53163 w 542260"/>
                  <a:gd name="connsiteY2" fmla="*/ 297712 h 723014"/>
                  <a:gd name="connsiteX3" fmla="*/ 0 w 542260"/>
                  <a:gd name="connsiteY3" fmla="*/ 723014 h 723014"/>
                  <a:gd name="connsiteX0" fmla="*/ 542260 w 542260"/>
                  <a:gd name="connsiteY0" fmla="*/ 0 h 723014"/>
                  <a:gd name="connsiteX1" fmla="*/ 297712 w 542260"/>
                  <a:gd name="connsiteY1" fmla="*/ 85061 h 723014"/>
                  <a:gd name="connsiteX2" fmla="*/ 170121 w 542260"/>
                  <a:gd name="connsiteY2" fmla="*/ 340242 h 723014"/>
                  <a:gd name="connsiteX3" fmla="*/ 0 w 542260"/>
                  <a:gd name="connsiteY3" fmla="*/ 723014 h 723014"/>
                  <a:gd name="connsiteX0" fmla="*/ 499730 w 499730"/>
                  <a:gd name="connsiteY0" fmla="*/ 0 h 776177"/>
                  <a:gd name="connsiteX1" fmla="*/ 297712 w 499730"/>
                  <a:gd name="connsiteY1" fmla="*/ 138224 h 776177"/>
                  <a:gd name="connsiteX2" fmla="*/ 170121 w 499730"/>
                  <a:gd name="connsiteY2" fmla="*/ 393405 h 776177"/>
                  <a:gd name="connsiteX3" fmla="*/ 0 w 499730"/>
                  <a:gd name="connsiteY3" fmla="*/ 776177 h 776177"/>
                  <a:gd name="connsiteX0" fmla="*/ 499730 w 499730"/>
                  <a:gd name="connsiteY0" fmla="*/ 0 h 776177"/>
                  <a:gd name="connsiteX1" fmla="*/ 345419 w 499730"/>
                  <a:gd name="connsiteY1" fmla="*/ 177981 h 776177"/>
                  <a:gd name="connsiteX2" fmla="*/ 170121 w 499730"/>
                  <a:gd name="connsiteY2" fmla="*/ 393405 h 776177"/>
                  <a:gd name="connsiteX3" fmla="*/ 0 w 499730"/>
                  <a:gd name="connsiteY3" fmla="*/ 776177 h 776177"/>
                  <a:gd name="connsiteX0" fmla="*/ 499730 w 499730"/>
                  <a:gd name="connsiteY0" fmla="*/ 0 h 776177"/>
                  <a:gd name="connsiteX1" fmla="*/ 345419 w 499730"/>
                  <a:gd name="connsiteY1" fmla="*/ 177981 h 776177"/>
                  <a:gd name="connsiteX2" fmla="*/ 225780 w 499730"/>
                  <a:gd name="connsiteY2" fmla="*/ 464967 h 776177"/>
                  <a:gd name="connsiteX3" fmla="*/ 0 w 499730"/>
                  <a:gd name="connsiteY3" fmla="*/ 776177 h 776177"/>
                  <a:gd name="connsiteX0" fmla="*/ 467925 w 467925"/>
                  <a:gd name="connsiteY0" fmla="*/ 0 h 951106"/>
                  <a:gd name="connsiteX1" fmla="*/ 313614 w 467925"/>
                  <a:gd name="connsiteY1" fmla="*/ 177981 h 951106"/>
                  <a:gd name="connsiteX2" fmla="*/ 193975 w 467925"/>
                  <a:gd name="connsiteY2" fmla="*/ 464967 h 951106"/>
                  <a:gd name="connsiteX3" fmla="*/ 0 w 467925"/>
                  <a:gd name="connsiteY3" fmla="*/ 951106 h 951106"/>
                  <a:gd name="connsiteX0" fmla="*/ 452022 w 452022"/>
                  <a:gd name="connsiteY0" fmla="*/ 0 h 967009"/>
                  <a:gd name="connsiteX1" fmla="*/ 313614 w 452022"/>
                  <a:gd name="connsiteY1" fmla="*/ 193884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289760 w 452022"/>
                  <a:gd name="connsiteY1" fmla="*/ 265446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193975 w 452022"/>
                  <a:gd name="connsiteY1" fmla="*/ 480870 h 967009"/>
                  <a:gd name="connsiteX2" fmla="*/ 0 w 452022"/>
                  <a:gd name="connsiteY2" fmla="*/ 967009 h 967009"/>
                  <a:gd name="connsiteX0" fmla="*/ 452022 w 452022"/>
                  <a:gd name="connsiteY0" fmla="*/ 0 h 967009"/>
                  <a:gd name="connsiteX1" fmla="*/ 311950 w 452022"/>
                  <a:gd name="connsiteY1" fmla="*/ 281722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319902 w 452022"/>
                  <a:gd name="connsiteY1" fmla="*/ 234014 h 967009"/>
                  <a:gd name="connsiteX2" fmla="*/ 193975 w 452022"/>
                  <a:gd name="connsiteY2" fmla="*/ 480870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319902 w 452022"/>
                  <a:gd name="connsiteY1" fmla="*/ 234014 h 967009"/>
                  <a:gd name="connsiteX2" fmla="*/ 154218 w 452022"/>
                  <a:gd name="connsiteY2" fmla="*/ 608091 h 967009"/>
                  <a:gd name="connsiteX3" fmla="*/ 0 w 452022"/>
                  <a:gd name="connsiteY3" fmla="*/ 967009 h 967009"/>
                  <a:gd name="connsiteX0" fmla="*/ 452022 w 452022"/>
                  <a:gd name="connsiteY0" fmla="*/ 0 h 967009"/>
                  <a:gd name="connsiteX1" fmla="*/ 319902 w 452022"/>
                  <a:gd name="connsiteY1" fmla="*/ 234014 h 967009"/>
                  <a:gd name="connsiteX2" fmla="*/ 0 w 452022"/>
                  <a:gd name="connsiteY2" fmla="*/ 967009 h 967009"/>
                  <a:gd name="connsiteX0" fmla="*/ 261190 w 261190"/>
                  <a:gd name="connsiteY0" fmla="*/ 0 h 545590"/>
                  <a:gd name="connsiteX1" fmla="*/ 129070 w 261190"/>
                  <a:gd name="connsiteY1" fmla="*/ 234014 h 545590"/>
                  <a:gd name="connsiteX2" fmla="*/ 0 w 261190"/>
                  <a:gd name="connsiteY2" fmla="*/ 545590 h 545590"/>
                  <a:gd name="connsiteX0" fmla="*/ 245288 w 245288"/>
                  <a:gd name="connsiteY0" fmla="*/ 0 h 577396"/>
                  <a:gd name="connsiteX1" fmla="*/ 129070 w 245288"/>
                  <a:gd name="connsiteY1" fmla="*/ 265820 h 577396"/>
                  <a:gd name="connsiteX2" fmla="*/ 0 w 245288"/>
                  <a:gd name="connsiteY2" fmla="*/ 577396 h 577396"/>
                  <a:gd name="connsiteX0" fmla="*/ 229385 w 229385"/>
                  <a:gd name="connsiteY0" fmla="*/ 0 h 537639"/>
                  <a:gd name="connsiteX1" fmla="*/ 129070 w 229385"/>
                  <a:gd name="connsiteY1" fmla="*/ 226063 h 537639"/>
                  <a:gd name="connsiteX2" fmla="*/ 0 w 229385"/>
                  <a:gd name="connsiteY2" fmla="*/ 537639 h 537639"/>
                  <a:gd name="connsiteX0" fmla="*/ 197579 w 197579"/>
                  <a:gd name="connsiteY0" fmla="*/ 0 h 497882"/>
                  <a:gd name="connsiteX1" fmla="*/ 129070 w 197579"/>
                  <a:gd name="connsiteY1" fmla="*/ 186306 h 497882"/>
                  <a:gd name="connsiteX2" fmla="*/ 0 w 197579"/>
                  <a:gd name="connsiteY2" fmla="*/ 497882 h 497882"/>
                  <a:gd name="connsiteX0" fmla="*/ 285044 w 285044"/>
                  <a:gd name="connsiteY0" fmla="*/ 0 h 680762"/>
                  <a:gd name="connsiteX1" fmla="*/ 129070 w 285044"/>
                  <a:gd name="connsiteY1" fmla="*/ 369186 h 680762"/>
                  <a:gd name="connsiteX2" fmla="*/ 0 w 285044"/>
                  <a:gd name="connsiteY2" fmla="*/ 680762 h 680762"/>
                  <a:gd name="connsiteX0" fmla="*/ 285044 w 285044"/>
                  <a:gd name="connsiteY0" fmla="*/ 0 h 680762"/>
                  <a:gd name="connsiteX1" fmla="*/ 160875 w 285044"/>
                  <a:gd name="connsiteY1" fmla="*/ 305576 h 680762"/>
                  <a:gd name="connsiteX2" fmla="*/ 0 w 285044"/>
                  <a:gd name="connsiteY2" fmla="*/ 680762 h 680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5044" h="680762">
                    <a:moveTo>
                      <a:pt x="285044" y="0"/>
                    </a:moveTo>
                    <a:cubicBezTo>
                      <a:pt x="261699" y="46954"/>
                      <a:pt x="236212" y="144408"/>
                      <a:pt x="160875" y="305576"/>
                    </a:cubicBezTo>
                    <a:cubicBezTo>
                      <a:pt x="85538" y="466744"/>
                      <a:pt x="66646" y="528055"/>
                      <a:pt x="0" y="680762"/>
                    </a:cubicBezTo>
                  </a:path>
                </a:pathLst>
              </a:custGeom>
              <a:noFill/>
              <a:ln w="38100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7162800" y="1847850"/>
              <a:ext cx="14333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Mountain Front Recharge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49" name="TextBox 348"/>
          <p:cNvSpPr txBox="1"/>
          <p:nvPr/>
        </p:nvSpPr>
        <p:spPr>
          <a:xfrm>
            <a:off x="201210" y="4883745"/>
            <a:ext cx="7271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4F81BD">
                    <a:lumMod val="50000"/>
                  </a:srgbClr>
                </a:solidFill>
                <a:latin typeface="Constantia" panose="02030602050306030303" pitchFamily="18" charset="0"/>
              </a:rPr>
              <a:t>Ocean</a:t>
            </a:r>
            <a:endParaRPr lang="en-US" sz="1400" b="1" i="1" dirty="0">
              <a:solidFill>
                <a:srgbClr val="4F81BD">
                  <a:lumMod val="50000"/>
                </a:srgbClr>
              </a:solidFill>
              <a:latin typeface="Constantia" panose="02030602050306030303" pitchFamily="18" charset="0"/>
            </a:endParaRPr>
          </a:p>
        </p:txBody>
      </p:sp>
      <p:sp>
        <p:nvSpPr>
          <p:cNvPr id="213" name="Title 1"/>
          <p:cNvSpPr txBox="1">
            <a:spLocks/>
          </p:cNvSpPr>
          <p:nvPr/>
        </p:nvSpPr>
        <p:spPr>
          <a:xfrm>
            <a:off x="254158" y="0"/>
            <a:ext cx="8610599" cy="800738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baseline="0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dirty="0" smtClean="0">
                <a:solidFill>
                  <a:srgbClr val="F9A11F"/>
                </a:solidFill>
                <a:effectLst>
                  <a:outerShdw blurRad="38100" dist="38100" dir="2700000" algn="br" rotWithShape="0">
                    <a:srgbClr val="626817">
                      <a:lumMod val="50000"/>
                      <a:alpha val="43000"/>
                    </a:srgbClr>
                  </a:outerShdw>
                </a:effectLst>
              </a:rPr>
              <a:t>Salt and Nutrient Loads to Basins</a:t>
            </a:r>
            <a:endParaRPr lang="en-US" sz="4000" dirty="0">
              <a:solidFill>
                <a:srgbClr val="F9A11F"/>
              </a:solidFill>
            </a:endParaRPr>
          </a:p>
        </p:txBody>
      </p:sp>
      <p:sp>
        <p:nvSpPr>
          <p:cNvPr id="227" name="Freeform 226"/>
          <p:cNvSpPr/>
          <p:nvPr/>
        </p:nvSpPr>
        <p:spPr>
          <a:xfrm>
            <a:off x="-38854" y="5941494"/>
            <a:ext cx="1384852" cy="567472"/>
          </a:xfrm>
          <a:custGeom>
            <a:avLst/>
            <a:gdLst>
              <a:gd name="connsiteX0" fmla="*/ 114605 w 1541859"/>
              <a:gd name="connsiteY0" fmla="*/ 61333 h 597877"/>
              <a:gd name="connsiteX1" fmla="*/ 502311 w 1541859"/>
              <a:gd name="connsiteY1" fmla="*/ 61333 h 597877"/>
              <a:gd name="connsiteX2" fmla="*/ 780289 w 1541859"/>
              <a:gd name="connsiteY2" fmla="*/ 2811 h 597877"/>
              <a:gd name="connsiteX3" fmla="*/ 1109473 w 1541859"/>
              <a:gd name="connsiteY3" fmla="*/ 163746 h 597877"/>
              <a:gd name="connsiteX4" fmla="*/ 1416711 w 1541859"/>
              <a:gd name="connsiteY4" fmla="*/ 500245 h 597877"/>
              <a:gd name="connsiteX5" fmla="*/ 1438657 w 1541859"/>
              <a:gd name="connsiteY5" fmla="*/ 558766 h 597877"/>
              <a:gd name="connsiteX6" fmla="*/ 114605 w 1541859"/>
              <a:gd name="connsiteY6" fmla="*/ 558766 h 597877"/>
              <a:gd name="connsiteX7" fmla="*/ 114605 w 1541859"/>
              <a:gd name="connsiteY7" fmla="*/ 61333 h 597877"/>
              <a:gd name="connsiteX0" fmla="*/ 114605 w 1541859"/>
              <a:gd name="connsiteY0" fmla="*/ 61333 h 597877"/>
              <a:gd name="connsiteX1" fmla="*/ 502311 w 1541859"/>
              <a:gd name="connsiteY1" fmla="*/ 61333 h 597877"/>
              <a:gd name="connsiteX2" fmla="*/ 780289 w 1541859"/>
              <a:gd name="connsiteY2" fmla="*/ 2811 h 597877"/>
              <a:gd name="connsiteX3" fmla="*/ 1109473 w 1541859"/>
              <a:gd name="connsiteY3" fmla="*/ 163746 h 597877"/>
              <a:gd name="connsiteX4" fmla="*/ 1416711 w 1541859"/>
              <a:gd name="connsiteY4" fmla="*/ 500245 h 597877"/>
              <a:gd name="connsiteX5" fmla="*/ 1438657 w 1541859"/>
              <a:gd name="connsiteY5" fmla="*/ 558766 h 597877"/>
              <a:gd name="connsiteX6" fmla="*/ 114605 w 1541859"/>
              <a:gd name="connsiteY6" fmla="*/ 558766 h 597877"/>
              <a:gd name="connsiteX7" fmla="*/ 114605 w 1541859"/>
              <a:gd name="connsiteY7" fmla="*/ 61333 h 597877"/>
              <a:gd name="connsiteX0" fmla="*/ 32902 w 1460156"/>
              <a:gd name="connsiteY0" fmla="*/ 61333 h 597877"/>
              <a:gd name="connsiteX1" fmla="*/ 420608 w 1460156"/>
              <a:gd name="connsiteY1" fmla="*/ 61333 h 597877"/>
              <a:gd name="connsiteX2" fmla="*/ 698586 w 1460156"/>
              <a:gd name="connsiteY2" fmla="*/ 2811 h 597877"/>
              <a:gd name="connsiteX3" fmla="*/ 1027770 w 1460156"/>
              <a:gd name="connsiteY3" fmla="*/ 163746 h 597877"/>
              <a:gd name="connsiteX4" fmla="*/ 1335008 w 1460156"/>
              <a:gd name="connsiteY4" fmla="*/ 500245 h 597877"/>
              <a:gd name="connsiteX5" fmla="*/ 1356954 w 1460156"/>
              <a:gd name="connsiteY5" fmla="*/ 558766 h 597877"/>
              <a:gd name="connsiteX6" fmla="*/ 32902 w 1460156"/>
              <a:gd name="connsiteY6" fmla="*/ 558766 h 597877"/>
              <a:gd name="connsiteX7" fmla="*/ 32902 w 1460156"/>
              <a:gd name="connsiteY7" fmla="*/ 61333 h 597877"/>
              <a:gd name="connsiteX0" fmla="*/ 32902 w 1460156"/>
              <a:gd name="connsiteY0" fmla="*/ 61333 h 569004"/>
              <a:gd name="connsiteX1" fmla="*/ 420608 w 1460156"/>
              <a:gd name="connsiteY1" fmla="*/ 61333 h 569004"/>
              <a:gd name="connsiteX2" fmla="*/ 698586 w 1460156"/>
              <a:gd name="connsiteY2" fmla="*/ 2811 h 569004"/>
              <a:gd name="connsiteX3" fmla="*/ 1027770 w 1460156"/>
              <a:gd name="connsiteY3" fmla="*/ 163746 h 569004"/>
              <a:gd name="connsiteX4" fmla="*/ 1335008 w 1460156"/>
              <a:gd name="connsiteY4" fmla="*/ 500245 h 569004"/>
              <a:gd name="connsiteX5" fmla="*/ 1356954 w 1460156"/>
              <a:gd name="connsiteY5" fmla="*/ 558766 h 569004"/>
              <a:gd name="connsiteX6" fmla="*/ 32902 w 1460156"/>
              <a:gd name="connsiteY6" fmla="*/ 558766 h 569004"/>
              <a:gd name="connsiteX7" fmla="*/ 32902 w 1460156"/>
              <a:gd name="connsiteY7" fmla="*/ 61333 h 569004"/>
              <a:gd name="connsiteX0" fmla="*/ 32902 w 1460156"/>
              <a:gd name="connsiteY0" fmla="*/ 61333 h 569004"/>
              <a:gd name="connsiteX1" fmla="*/ 420608 w 1460156"/>
              <a:gd name="connsiteY1" fmla="*/ 61333 h 569004"/>
              <a:gd name="connsiteX2" fmla="*/ 698586 w 1460156"/>
              <a:gd name="connsiteY2" fmla="*/ 2811 h 569004"/>
              <a:gd name="connsiteX3" fmla="*/ 1027770 w 1460156"/>
              <a:gd name="connsiteY3" fmla="*/ 163746 h 569004"/>
              <a:gd name="connsiteX4" fmla="*/ 1335008 w 1460156"/>
              <a:gd name="connsiteY4" fmla="*/ 500245 h 569004"/>
              <a:gd name="connsiteX5" fmla="*/ 1356954 w 1460156"/>
              <a:gd name="connsiteY5" fmla="*/ 558766 h 569004"/>
              <a:gd name="connsiteX6" fmla="*/ 32902 w 1460156"/>
              <a:gd name="connsiteY6" fmla="*/ 558766 h 569004"/>
              <a:gd name="connsiteX7" fmla="*/ 32902 w 1460156"/>
              <a:gd name="connsiteY7" fmla="*/ 61333 h 569004"/>
              <a:gd name="connsiteX0" fmla="*/ 11472 w 1438726"/>
              <a:gd name="connsiteY0" fmla="*/ 61333 h 569004"/>
              <a:gd name="connsiteX1" fmla="*/ 399178 w 1438726"/>
              <a:gd name="connsiteY1" fmla="*/ 61333 h 569004"/>
              <a:gd name="connsiteX2" fmla="*/ 677156 w 1438726"/>
              <a:gd name="connsiteY2" fmla="*/ 2811 h 569004"/>
              <a:gd name="connsiteX3" fmla="*/ 1006340 w 1438726"/>
              <a:gd name="connsiteY3" fmla="*/ 163746 h 569004"/>
              <a:gd name="connsiteX4" fmla="*/ 1313578 w 1438726"/>
              <a:gd name="connsiteY4" fmla="*/ 500245 h 569004"/>
              <a:gd name="connsiteX5" fmla="*/ 1335524 w 1438726"/>
              <a:gd name="connsiteY5" fmla="*/ 558766 h 569004"/>
              <a:gd name="connsiteX6" fmla="*/ 11472 w 1438726"/>
              <a:gd name="connsiteY6" fmla="*/ 558766 h 569004"/>
              <a:gd name="connsiteX7" fmla="*/ 11472 w 1438726"/>
              <a:gd name="connsiteY7" fmla="*/ 61333 h 569004"/>
              <a:gd name="connsiteX0" fmla="*/ 5987 w 1447871"/>
              <a:gd name="connsiteY0" fmla="*/ 46621 h 568923"/>
              <a:gd name="connsiteX1" fmla="*/ 408323 w 1447871"/>
              <a:gd name="connsiteY1" fmla="*/ 61252 h 568923"/>
              <a:gd name="connsiteX2" fmla="*/ 686301 w 1447871"/>
              <a:gd name="connsiteY2" fmla="*/ 2730 h 568923"/>
              <a:gd name="connsiteX3" fmla="*/ 1015485 w 1447871"/>
              <a:gd name="connsiteY3" fmla="*/ 163665 h 568923"/>
              <a:gd name="connsiteX4" fmla="*/ 1322723 w 1447871"/>
              <a:gd name="connsiteY4" fmla="*/ 500164 h 568923"/>
              <a:gd name="connsiteX5" fmla="*/ 1344669 w 1447871"/>
              <a:gd name="connsiteY5" fmla="*/ 558685 h 568923"/>
              <a:gd name="connsiteX6" fmla="*/ 20617 w 1447871"/>
              <a:gd name="connsiteY6" fmla="*/ 558685 h 568923"/>
              <a:gd name="connsiteX7" fmla="*/ 5987 w 1447871"/>
              <a:gd name="connsiteY7" fmla="*/ 46621 h 568923"/>
              <a:gd name="connsiteX0" fmla="*/ 0 w 1441884"/>
              <a:gd name="connsiteY0" fmla="*/ 46621 h 568923"/>
              <a:gd name="connsiteX1" fmla="*/ 402336 w 1441884"/>
              <a:gd name="connsiteY1" fmla="*/ 61252 h 568923"/>
              <a:gd name="connsiteX2" fmla="*/ 680314 w 1441884"/>
              <a:gd name="connsiteY2" fmla="*/ 2730 h 568923"/>
              <a:gd name="connsiteX3" fmla="*/ 1009498 w 1441884"/>
              <a:gd name="connsiteY3" fmla="*/ 163665 h 568923"/>
              <a:gd name="connsiteX4" fmla="*/ 1316736 w 1441884"/>
              <a:gd name="connsiteY4" fmla="*/ 500164 h 568923"/>
              <a:gd name="connsiteX5" fmla="*/ 1338682 w 1441884"/>
              <a:gd name="connsiteY5" fmla="*/ 558685 h 568923"/>
              <a:gd name="connsiteX6" fmla="*/ 14630 w 1441884"/>
              <a:gd name="connsiteY6" fmla="*/ 558685 h 568923"/>
              <a:gd name="connsiteX7" fmla="*/ 0 w 1441884"/>
              <a:gd name="connsiteY7" fmla="*/ 46621 h 568923"/>
              <a:gd name="connsiteX0" fmla="*/ 0 w 1430967"/>
              <a:gd name="connsiteY0" fmla="*/ 46621 h 577683"/>
              <a:gd name="connsiteX1" fmla="*/ 402336 w 1430967"/>
              <a:gd name="connsiteY1" fmla="*/ 61252 h 577683"/>
              <a:gd name="connsiteX2" fmla="*/ 680314 w 1430967"/>
              <a:gd name="connsiteY2" fmla="*/ 2730 h 577683"/>
              <a:gd name="connsiteX3" fmla="*/ 1009498 w 1430967"/>
              <a:gd name="connsiteY3" fmla="*/ 163665 h 577683"/>
              <a:gd name="connsiteX4" fmla="*/ 1316736 w 1430967"/>
              <a:gd name="connsiteY4" fmla="*/ 500164 h 577683"/>
              <a:gd name="connsiteX5" fmla="*/ 1324051 w 1430967"/>
              <a:gd name="connsiteY5" fmla="*/ 573315 h 577683"/>
              <a:gd name="connsiteX6" fmla="*/ 14630 w 1430967"/>
              <a:gd name="connsiteY6" fmla="*/ 558685 h 577683"/>
              <a:gd name="connsiteX7" fmla="*/ 0 w 1430967"/>
              <a:gd name="connsiteY7" fmla="*/ 46621 h 577683"/>
              <a:gd name="connsiteX0" fmla="*/ 0 w 1430967"/>
              <a:gd name="connsiteY0" fmla="*/ 46621 h 577683"/>
              <a:gd name="connsiteX1" fmla="*/ 402336 w 1430967"/>
              <a:gd name="connsiteY1" fmla="*/ 61252 h 577683"/>
              <a:gd name="connsiteX2" fmla="*/ 680314 w 1430967"/>
              <a:gd name="connsiteY2" fmla="*/ 2730 h 577683"/>
              <a:gd name="connsiteX3" fmla="*/ 1009498 w 1430967"/>
              <a:gd name="connsiteY3" fmla="*/ 163665 h 577683"/>
              <a:gd name="connsiteX4" fmla="*/ 1316736 w 1430967"/>
              <a:gd name="connsiteY4" fmla="*/ 500164 h 577683"/>
              <a:gd name="connsiteX5" fmla="*/ 1324051 w 1430967"/>
              <a:gd name="connsiteY5" fmla="*/ 573315 h 577683"/>
              <a:gd name="connsiteX6" fmla="*/ 14630 w 1430967"/>
              <a:gd name="connsiteY6" fmla="*/ 558685 h 577683"/>
              <a:gd name="connsiteX7" fmla="*/ 0 w 1430967"/>
              <a:gd name="connsiteY7" fmla="*/ 46621 h 577683"/>
              <a:gd name="connsiteX0" fmla="*/ 0 w 1339765"/>
              <a:gd name="connsiteY0" fmla="*/ 46621 h 577683"/>
              <a:gd name="connsiteX1" fmla="*/ 402336 w 1339765"/>
              <a:gd name="connsiteY1" fmla="*/ 61252 h 577683"/>
              <a:gd name="connsiteX2" fmla="*/ 680314 w 1339765"/>
              <a:gd name="connsiteY2" fmla="*/ 2730 h 577683"/>
              <a:gd name="connsiteX3" fmla="*/ 1009498 w 1339765"/>
              <a:gd name="connsiteY3" fmla="*/ 163665 h 577683"/>
              <a:gd name="connsiteX4" fmla="*/ 1316736 w 1339765"/>
              <a:gd name="connsiteY4" fmla="*/ 500164 h 577683"/>
              <a:gd name="connsiteX5" fmla="*/ 1324051 w 1339765"/>
              <a:gd name="connsiteY5" fmla="*/ 573315 h 577683"/>
              <a:gd name="connsiteX6" fmla="*/ 14630 w 1339765"/>
              <a:gd name="connsiteY6" fmla="*/ 558685 h 577683"/>
              <a:gd name="connsiteX7" fmla="*/ 0 w 1339765"/>
              <a:gd name="connsiteY7" fmla="*/ 46621 h 577683"/>
              <a:gd name="connsiteX0" fmla="*/ 0 w 1382573"/>
              <a:gd name="connsiteY0" fmla="*/ 46621 h 577683"/>
              <a:gd name="connsiteX1" fmla="*/ 402336 w 1382573"/>
              <a:gd name="connsiteY1" fmla="*/ 61252 h 577683"/>
              <a:gd name="connsiteX2" fmla="*/ 680314 w 1382573"/>
              <a:gd name="connsiteY2" fmla="*/ 2730 h 577683"/>
              <a:gd name="connsiteX3" fmla="*/ 1009498 w 1382573"/>
              <a:gd name="connsiteY3" fmla="*/ 163665 h 577683"/>
              <a:gd name="connsiteX4" fmla="*/ 1316736 w 1382573"/>
              <a:gd name="connsiteY4" fmla="*/ 500164 h 577683"/>
              <a:gd name="connsiteX5" fmla="*/ 1382573 w 1382573"/>
              <a:gd name="connsiteY5" fmla="*/ 573315 h 577683"/>
              <a:gd name="connsiteX6" fmla="*/ 14630 w 1382573"/>
              <a:gd name="connsiteY6" fmla="*/ 558685 h 577683"/>
              <a:gd name="connsiteX7" fmla="*/ 0 w 1382573"/>
              <a:gd name="connsiteY7" fmla="*/ 46621 h 577683"/>
              <a:gd name="connsiteX0" fmla="*/ 0 w 1382573"/>
              <a:gd name="connsiteY0" fmla="*/ 46621 h 577683"/>
              <a:gd name="connsiteX1" fmla="*/ 402336 w 1382573"/>
              <a:gd name="connsiteY1" fmla="*/ 61252 h 577683"/>
              <a:gd name="connsiteX2" fmla="*/ 680314 w 1382573"/>
              <a:gd name="connsiteY2" fmla="*/ 2730 h 577683"/>
              <a:gd name="connsiteX3" fmla="*/ 1009498 w 1382573"/>
              <a:gd name="connsiteY3" fmla="*/ 163665 h 577683"/>
              <a:gd name="connsiteX4" fmla="*/ 1316736 w 1382573"/>
              <a:gd name="connsiteY4" fmla="*/ 500164 h 577683"/>
              <a:gd name="connsiteX5" fmla="*/ 1382573 w 1382573"/>
              <a:gd name="connsiteY5" fmla="*/ 573315 h 577683"/>
              <a:gd name="connsiteX6" fmla="*/ 14630 w 1382573"/>
              <a:gd name="connsiteY6" fmla="*/ 558685 h 577683"/>
              <a:gd name="connsiteX7" fmla="*/ 0 w 1382573"/>
              <a:gd name="connsiteY7" fmla="*/ 46621 h 577683"/>
              <a:gd name="connsiteX0" fmla="*/ 0 w 1382573"/>
              <a:gd name="connsiteY0" fmla="*/ 46621 h 577683"/>
              <a:gd name="connsiteX1" fmla="*/ 402336 w 1382573"/>
              <a:gd name="connsiteY1" fmla="*/ 61252 h 577683"/>
              <a:gd name="connsiteX2" fmla="*/ 680314 w 1382573"/>
              <a:gd name="connsiteY2" fmla="*/ 2730 h 577683"/>
              <a:gd name="connsiteX3" fmla="*/ 1009498 w 1382573"/>
              <a:gd name="connsiteY3" fmla="*/ 163665 h 577683"/>
              <a:gd name="connsiteX4" fmla="*/ 1272844 w 1382573"/>
              <a:gd name="connsiteY4" fmla="*/ 427012 h 577683"/>
              <a:gd name="connsiteX5" fmla="*/ 1382573 w 1382573"/>
              <a:gd name="connsiteY5" fmla="*/ 573315 h 577683"/>
              <a:gd name="connsiteX6" fmla="*/ 14630 w 1382573"/>
              <a:gd name="connsiteY6" fmla="*/ 558685 h 577683"/>
              <a:gd name="connsiteX7" fmla="*/ 0 w 1382573"/>
              <a:gd name="connsiteY7" fmla="*/ 46621 h 577683"/>
              <a:gd name="connsiteX0" fmla="*/ 0 w 1382573"/>
              <a:gd name="connsiteY0" fmla="*/ 46621 h 577683"/>
              <a:gd name="connsiteX1" fmla="*/ 402336 w 1382573"/>
              <a:gd name="connsiteY1" fmla="*/ 61252 h 577683"/>
              <a:gd name="connsiteX2" fmla="*/ 680314 w 1382573"/>
              <a:gd name="connsiteY2" fmla="*/ 2730 h 577683"/>
              <a:gd name="connsiteX3" fmla="*/ 1009498 w 1382573"/>
              <a:gd name="connsiteY3" fmla="*/ 163665 h 577683"/>
              <a:gd name="connsiteX4" fmla="*/ 1272844 w 1382573"/>
              <a:gd name="connsiteY4" fmla="*/ 427012 h 577683"/>
              <a:gd name="connsiteX5" fmla="*/ 1382573 w 1382573"/>
              <a:gd name="connsiteY5" fmla="*/ 573315 h 577683"/>
              <a:gd name="connsiteX6" fmla="*/ 14630 w 1382573"/>
              <a:gd name="connsiteY6" fmla="*/ 558685 h 577683"/>
              <a:gd name="connsiteX7" fmla="*/ 0 w 1382573"/>
              <a:gd name="connsiteY7" fmla="*/ 46621 h 577683"/>
              <a:gd name="connsiteX0" fmla="*/ 0 w 1382573"/>
              <a:gd name="connsiteY0" fmla="*/ 32059 h 563121"/>
              <a:gd name="connsiteX1" fmla="*/ 402336 w 1382573"/>
              <a:gd name="connsiteY1" fmla="*/ 46690 h 563121"/>
              <a:gd name="connsiteX2" fmla="*/ 675290 w 1382573"/>
              <a:gd name="connsiteY2" fmla="*/ 3240 h 563121"/>
              <a:gd name="connsiteX3" fmla="*/ 1009498 w 1382573"/>
              <a:gd name="connsiteY3" fmla="*/ 149103 h 563121"/>
              <a:gd name="connsiteX4" fmla="*/ 1272844 w 1382573"/>
              <a:gd name="connsiteY4" fmla="*/ 412450 h 563121"/>
              <a:gd name="connsiteX5" fmla="*/ 1382573 w 1382573"/>
              <a:gd name="connsiteY5" fmla="*/ 558753 h 563121"/>
              <a:gd name="connsiteX6" fmla="*/ 14630 w 1382573"/>
              <a:gd name="connsiteY6" fmla="*/ 544123 h 563121"/>
              <a:gd name="connsiteX7" fmla="*/ 0 w 1382573"/>
              <a:gd name="connsiteY7" fmla="*/ 32059 h 563121"/>
              <a:gd name="connsiteX0" fmla="*/ 0 w 1382573"/>
              <a:gd name="connsiteY0" fmla="*/ 32059 h 563121"/>
              <a:gd name="connsiteX1" fmla="*/ 362142 w 1382573"/>
              <a:gd name="connsiteY1" fmla="*/ 46690 h 563121"/>
              <a:gd name="connsiteX2" fmla="*/ 675290 w 1382573"/>
              <a:gd name="connsiteY2" fmla="*/ 3240 h 563121"/>
              <a:gd name="connsiteX3" fmla="*/ 1009498 w 1382573"/>
              <a:gd name="connsiteY3" fmla="*/ 149103 h 563121"/>
              <a:gd name="connsiteX4" fmla="*/ 1272844 w 1382573"/>
              <a:gd name="connsiteY4" fmla="*/ 412450 h 563121"/>
              <a:gd name="connsiteX5" fmla="*/ 1382573 w 1382573"/>
              <a:gd name="connsiteY5" fmla="*/ 558753 h 563121"/>
              <a:gd name="connsiteX6" fmla="*/ 14630 w 1382573"/>
              <a:gd name="connsiteY6" fmla="*/ 544123 h 563121"/>
              <a:gd name="connsiteX7" fmla="*/ 0 w 1382573"/>
              <a:gd name="connsiteY7" fmla="*/ 32059 h 563121"/>
              <a:gd name="connsiteX0" fmla="*/ 6378 w 1388951"/>
              <a:gd name="connsiteY0" fmla="*/ 32059 h 564506"/>
              <a:gd name="connsiteX1" fmla="*/ 368520 w 1388951"/>
              <a:gd name="connsiteY1" fmla="*/ 46690 h 564506"/>
              <a:gd name="connsiteX2" fmla="*/ 681668 w 1388951"/>
              <a:gd name="connsiteY2" fmla="*/ 3240 h 564506"/>
              <a:gd name="connsiteX3" fmla="*/ 1015876 w 1388951"/>
              <a:gd name="connsiteY3" fmla="*/ 149103 h 564506"/>
              <a:gd name="connsiteX4" fmla="*/ 1279222 w 1388951"/>
              <a:gd name="connsiteY4" fmla="*/ 412450 h 564506"/>
              <a:gd name="connsiteX5" fmla="*/ 1388951 w 1388951"/>
              <a:gd name="connsiteY5" fmla="*/ 558753 h 564506"/>
              <a:gd name="connsiteX6" fmla="*/ 5935 w 1388951"/>
              <a:gd name="connsiteY6" fmla="*/ 549147 h 564506"/>
              <a:gd name="connsiteX7" fmla="*/ 6378 w 1388951"/>
              <a:gd name="connsiteY7" fmla="*/ 32059 h 564506"/>
              <a:gd name="connsiteX0" fmla="*/ 2279 w 1384852"/>
              <a:gd name="connsiteY0" fmla="*/ 32059 h 564506"/>
              <a:gd name="connsiteX1" fmla="*/ 364421 w 1384852"/>
              <a:gd name="connsiteY1" fmla="*/ 46690 h 564506"/>
              <a:gd name="connsiteX2" fmla="*/ 677569 w 1384852"/>
              <a:gd name="connsiteY2" fmla="*/ 3240 h 564506"/>
              <a:gd name="connsiteX3" fmla="*/ 1011777 w 1384852"/>
              <a:gd name="connsiteY3" fmla="*/ 149103 h 564506"/>
              <a:gd name="connsiteX4" fmla="*/ 1275123 w 1384852"/>
              <a:gd name="connsiteY4" fmla="*/ 412450 h 564506"/>
              <a:gd name="connsiteX5" fmla="*/ 1384852 w 1384852"/>
              <a:gd name="connsiteY5" fmla="*/ 558753 h 564506"/>
              <a:gd name="connsiteX6" fmla="*/ 1836 w 1384852"/>
              <a:gd name="connsiteY6" fmla="*/ 549147 h 564506"/>
              <a:gd name="connsiteX7" fmla="*/ 2279 w 1384852"/>
              <a:gd name="connsiteY7" fmla="*/ 32059 h 564506"/>
              <a:gd name="connsiteX0" fmla="*/ 2279 w 1384852"/>
              <a:gd name="connsiteY0" fmla="*/ 35025 h 567472"/>
              <a:gd name="connsiteX1" fmla="*/ 364421 w 1384852"/>
              <a:gd name="connsiteY1" fmla="*/ 27710 h 567472"/>
              <a:gd name="connsiteX2" fmla="*/ 677569 w 1384852"/>
              <a:gd name="connsiteY2" fmla="*/ 6206 h 567472"/>
              <a:gd name="connsiteX3" fmla="*/ 1011777 w 1384852"/>
              <a:gd name="connsiteY3" fmla="*/ 152069 h 567472"/>
              <a:gd name="connsiteX4" fmla="*/ 1275123 w 1384852"/>
              <a:gd name="connsiteY4" fmla="*/ 415416 h 567472"/>
              <a:gd name="connsiteX5" fmla="*/ 1384852 w 1384852"/>
              <a:gd name="connsiteY5" fmla="*/ 561719 h 567472"/>
              <a:gd name="connsiteX6" fmla="*/ 1836 w 1384852"/>
              <a:gd name="connsiteY6" fmla="*/ 552113 h 567472"/>
              <a:gd name="connsiteX7" fmla="*/ 2279 w 1384852"/>
              <a:gd name="connsiteY7" fmla="*/ 35025 h 56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4852" h="567472">
                <a:moveTo>
                  <a:pt x="2279" y="35025"/>
                </a:moveTo>
                <a:cubicBezTo>
                  <a:pt x="127187" y="22459"/>
                  <a:pt x="251873" y="32513"/>
                  <a:pt x="364421" y="27710"/>
                </a:cubicBezTo>
                <a:cubicBezTo>
                  <a:pt x="476969" y="22907"/>
                  <a:pt x="569677" y="-14520"/>
                  <a:pt x="677569" y="6206"/>
                </a:cubicBezTo>
                <a:cubicBezTo>
                  <a:pt x="785461" y="26932"/>
                  <a:pt x="912185" y="83867"/>
                  <a:pt x="1011777" y="152069"/>
                </a:cubicBezTo>
                <a:cubicBezTo>
                  <a:pt x="1111369" y="220271"/>
                  <a:pt x="1212944" y="347141"/>
                  <a:pt x="1275123" y="415416"/>
                </a:cubicBezTo>
                <a:cubicBezTo>
                  <a:pt x="1337302" y="483691"/>
                  <a:pt x="1265371" y="405663"/>
                  <a:pt x="1384852" y="561719"/>
                </a:cubicBezTo>
                <a:cubicBezTo>
                  <a:pt x="1167834" y="571472"/>
                  <a:pt x="223730" y="569181"/>
                  <a:pt x="1836" y="552113"/>
                </a:cubicBezTo>
                <a:cubicBezTo>
                  <a:pt x="-5185" y="349431"/>
                  <a:pt x="10813" y="213028"/>
                  <a:pt x="2279" y="35025"/>
                </a:cubicBezTo>
                <a:close/>
              </a:path>
            </a:pathLst>
          </a:custGeom>
          <a:solidFill>
            <a:srgbClr val="6E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-45768" y="6477000"/>
            <a:ext cx="9260999" cy="419101"/>
          </a:xfrm>
          <a:prstGeom prst="rect">
            <a:avLst/>
          </a:prstGeom>
          <a:pattFill prst="smConfetti">
            <a:fgClr>
              <a:schemeClr val="bg2">
                <a:lumMod val="90000"/>
              </a:schemeClr>
            </a:fgClr>
            <a:bgClr>
              <a:schemeClr val="bg2">
                <a:lumMod val="2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1" name="Group 230"/>
          <p:cNvGrpSpPr/>
          <p:nvPr/>
        </p:nvGrpSpPr>
        <p:grpSpPr>
          <a:xfrm>
            <a:off x="-45768" y="5953780"/>
            <a:ext cx="1571494" cy="523220"/>
            <a:chOff x="-45768" y="5953780"/>
            <a:chExt cx="1571494" cy="523220"/>
          </a:xfrm>
        </p:grpSpPr>
        <p:sp>
          <p:nvSpPr>
            <p:cNvPr id="132" name="TextBox 131"/>
            <p:cNvSpPr txBox="1"/>
            <p:nvPr/>
          </p:nvSpPr>
          <p:spPr>
            <a:xfrm>
              <a:off x="-45768" y="5953780"/>
              <a:ext cx="994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tx2">
                      <a:lumMod val="75000"/>
                    </a:schemeClr>
                  </a:solidFill>
                  <a:latin typeface="Constantia" panose="02030602050306030303" pitchFamily="18" charset="0"/>
                </a:rPr>
                <a:t>Seawater Intrusion</a:t>
              </a:r>
              <a:endParaRPr lang="en-US" sz="1400" b="1" i="1" dirty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endParaRPr>
            </a:p>
          </p:txBody>
        </p:sp>
        <p:cxnSp>
          <p:nvCxnSpPr>
            <p:cNvPr id="215" name="Straight Arrow Connector 214"/>
            <p:cNvCxnSpPr/>
            <p:nvPr/>
          </p:nvCxnSpPr>
          <p:spPr>
            <a:xfrm flipV="1">
              <a:off x="969203" y="6307442"/>
              <a:ext cx="556523" cy="1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6" name="TextBox 215"/>
          <p:cNvSpPr txBox="1"/>
          <p:nvPr/>
        </p:nvSpPr>
        <p:spPr>
          <a:xfrm>
            <a:off x="4800600" y="6553200"/>
            <a:ext cx="867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  <a:latin typeface="Constantia" panose="02030602050306030303" pitchFamily="18" charset="0"/>
              </a:rPr>
              <a:t>Bedrock</a:t>
            </a:r>
            <a:endParaRPr lang="en-US" sz="1400" b="1" i="1" dirty="0">
              <a:solidFill>
                <a:schemeClr val="bg1"/>
              </a:solidFill>
              <a:latin typeface="Constantia" panose="02030602050306030303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761865" y="3706335"/>
            <a:ext cx="1779676" cy="2500387"/>
            <a:chOff x="761865" y="3328349"/>
            <a:chExt cx="1779676" cy="2500387"/>
          </a:xfrm>
        </p:grpSpPr>
        <p:grpSp>
          <p:nvGrpSpPr>
            <p:cNvPr id="209" name="Group 208"/>
            <p:cNvGrpSpPr/>
            <p:nvPr/>
          </p:nvGrpSpPr>
          <p:grpSpPr>
            <a:xfrm>
              <a:off x="1905000" y="3820559"/>
              <a:ext cx="219994" cy="1799689"/>
              <a:chOff x="1905000" y="3820559"/>
              <a:chExt cx="219994" cy="17996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968528" y="4069006"/>
                <a:ext cx="67736" cy="1551242"/>
                <a:chOff x="0" y="0"/>
                <a:chExt cx="114300" cy="1952625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0" y="0"/>
                  <a:ext cx="114300" cy="1952625"/>
                </a:xfrm>
                <a:prstGeom prst="can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0" y="1676400"/>
                  <a:ext cx="114300" cy="276225"/>
                </a:xfrm>
                <a:prstGeom prst="can">
                  <a:avLst/>
                </a:prstGeom>
                <a:pattFill prst="ltHorz">
                  <a:fgClr>
                    <a:schemeClr val="bg1">
                      <a:lumMod val="65000"/>
                    </a:schemeClr>
                  </a:fgClr>
                  <a:bgClr>
                    <a:schemeClr val="bg1">
                      <a:lumMod val="50000"/>
                    </a:schemeClr>
                  </a:bgClr>
                </a:pattFill>
                <a:ln w="190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1905000" y="3820559"/>
                <a:ext cx="219994" cy="265677"/>
                <a:chOff x="0" y="0"/>
                <a:chExt cx="409575" cy="364490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238125" y="142875"/>
                  <a:ext cx="171450" cy="73660"/>
                </a:xfrm>
                <a:prstGeom prst="rect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Flowchart: Magnetic Disk 14"/>
                <p:cNvSpPr/>
                <p:nvPr/>
              </p:nvSpPr>
              <p:spPr>
                <a:xfrm>
                  <a:off x="66675" y="0"/>
                  <a:ext cx="228600" cy="352425"/>
                </a:xfrm>
                <a:prstGeom prst="flowChartMagneticDisk">
                  <a:avLst/>
                </a:prstGeom>
                <a:grpFill/>
                <a:ln w="1905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Flowchart: Manual Operation 15"/>
                <p:cNvSpPr/>
                <p:nvPr/>
              </p:nvSpPr>
              <p:spPr>
                <a:xfrm rot="10800000">
                  <a:off x="0" y="304800"/>
                  <a:ext cx="361950" cy="59690"/>
                </a:xfrm>
                <a:prstGeom prst="flowChartManualOperation">
                  <a:avLst/>
                </a:prstGeom>
                <a:grpFill/>
                <a:ln w="19050" cap="flat" cmpd="sng" algn="ctr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30" name="TextBox 129"/>
            <p:cNvSpPr txBox="1"/>
            <p:nvPr/>
          </p:nvSpPr>
          <p:spPr>
            <a:xfrm>
              <a:off x="761865" y="3328349"/>
              <a:ext cx="14342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Seawater Barrier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059489" y="3571402"/>
              <a:ext cx="10720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Injection Well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1902726" y="5058522"/>
              <a:ext cx="638815" cy="770214"/>
              <a:chOff x="1902726" y="5058522"/>
              <a:chExt cx="638815" cy="770214"/>
            </a:xfrm>
          </p:grpSpPr>
          <p:sp>
            <p:nvSpPr>
              <p:cNvPr id="160" name="Arc 159"/>
              <p:cNvSpPr/>
              <p:nvPr/>
            </p:nvSpPr>
            <p:spPr>
              <a:xfrm rot="2592921" flipV="1">
                <a:off x="1902726" y="5058522"/>
                <a:ext cx="629289" cy="448867"/>
              </a:xfrm>
              <a:prstGeom prst="arc">
                <a:avLst>
                  <a:gd name="adj1" fmla="val 16200000"/>
                  <a:gd name="adj2" fmla="val 20832045"/>
                </a:avLst>
              </a:prstGeom>
              <a:ln w="28575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3" name="Group 162"/>
              <p:cNvGrpSpPr/>
              <p:nvPr/>
            </p:nvGrpSpPr>
            <p:grpSpPr>
              <a:xfrm>
                <a:off x="1912252" y="5186699"/>
                <a:ext cx="629289" cy="642037"/>
                <a:chOff x="1912252" y="5186699"/>
                <a:chExt cx="629289" cy="642037"/>
              </a:xfrm>
            </p:grpSpPr>
            <p:sp>
              <p:nvSpPr>
                <p:cNvPr id="161" name="Arc 160"/>
                <p:cNvSpPr/>
                <p:nvPr/>
              </p:nvSpPr>
              <p:spPr>
                <a:xfrm rot="2592921" flipV="1">
                  <a:off x="1912252" y="5186699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Arc 161"/>
                <p:cNvSpPr/>
                <p:nvPr/>
              </p:nvSpPr>
              <p:spPr>
                <a:xfrm rot="3108825" flipV="1">
                  <a:off x="1884040" y="5289658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65" name="Group 164"/>
            <p:cNvGrpSpPr/>
            <p:nvPr/>
          </p:nvGrpSpPr>
          <p:grpSpPr>
            <a:xfrm flipH="1">
              <a:off x="1466210" y="5057775"/>
              <a:ext cx="638815" cy="770214"/>
              <a:chOff x="1902726" y="5058522"/>
              <a:chExt cx="638815" cy="770214"/>
            </a:xfrm>
          </p:grpSpPr>
          <p:sp>
            <p:nvSpPr>
              <p:cNvPr id="166" name="Arc 165"/>
              <p:cNvSpPr/>
              <p:nvPr/>
            </p:nvSpPr>
            <p:spPr>
              <a:xfrm rot="2592921" flipV="1">
                <a:off x="1902726" y="5058522"/>
                <a:ext cx="629289" cy="448867"/>
              </a:xfrm>
              <a:prstGeom prst="arc">
                <a:avLst>
                  <a:gd name="adj1" fmla="val 16200000"/>
                  <a:gd name="adj2" fmla="val 20832045"/>
                </a:avLst>
              </a:prstGeom>
              <a:ln w="28575">
                <a:solidFill>
                  <a:schemeClr val="tx2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>
                <a:off x="1912252" y="5186699"/>
                <a:ext cx="629289" cy="642037"/>
                <a:chOff x="1912252" y="5186699"/>
                <a:chExt cx="629289" cy="642037"/>
              </a:xfrm>
            </p:grpSpPr>
            <p:sp>
              <p:nvSpPr>
                <p:cNvPr id="168" name="Arc 167"/>
                <p:cNvSpPr/>
                <p:nvPr/>
              </p:nvSpPr>
              <p:spPr>
                <a:xfrm rot="2592921" flipV="1">
                  <a:off x="1912252" y="5186699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Arc 168"/>
                <p:cNvSpPr/>
                <p:nvPr/>
              </p:nvSpPr>
              <p:spPr>
                <a:xfrm rot="3108825" flipV="1">
                  <a:off x="1884040" y="5289658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348" name="Group 347"/>
          <p:cNvGrpSpPr/>
          <p:nvPr/>
        </p:nvGrpSpPr>
        <p:grpSpPr>
          <a:xfrm>
            <a:off x="2276218" y="3269750"/>
            <a:ext cx="1286132" cy="2728484"/>
            <a:chOff x="2276218" y="2891764"/>
            <a:chExt cx="1286132" cy="2728484"/>
          </a:xfrm>
        </p:grpSpPr>
        <p:grpSp>
          <p:nvGrpSpPr>
            <p:cNvPr id="208" name="Group 207"/>
            <p:cNvGrpSpPr/>
            <p:nvPr/>
          </p:nvGrpSpPr>
          <p:grpSpPr>
            <a:xfrm>
              <a:off x="2371217" y="3379954"/>
              <a:ext cx="1191133" cy="2240294"/>
              <a:chOff x="2371217" y="3379954"/>
              <a:chExt cx="1191133" cy="2240294"/>
            </a:xfrm>
          </p:grpSpPr>
          <p:grpSp>
            <p:nvGrpSpPr>
              <p:cNvPr id="207" name="Group 206"/>
              <p:cNvGrpSpPr/>
              <p:nvPr/>
            </p:nvGrpSpPr>
            <p:grpSpPr>
              <a:xfrm>
                <a:off x="2895600" y="3665407"/>
                <a:ext cx="208027" cy="1954841"/>
                <a:chOff x="2895600" y="3665407"/>
                <a:chExt cx="208027" cy="195484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2953715" y="3907101"/>
                  <a:ext cx="62831" cy="1713147"/>
                  <a:chOff x="0" y="0"/>
                  <a:chExt cx="114300" cy="2228850"/>
                </a:xfrm>
              </p:grpSpPr>
              <p:sp>
                <p:nvSpPr>
                  <p:cNvPr id="19" name="Can 18"/>
                  <p:cNvSpPr/>
                  <p:nvPr/>
                </p:nvSpPr>
                <p:spPr>
                  <a:xfrm>
                    <a:off x="0" y="0"/>
                    <a:ext cx="114300" cy="2219325"/>
                  </a:xfrm>
                  <a:prstGeom prst="can">
                    <a:avLst/>
                  </a:prstGeom>
                  <a:solidFill>
                    <a:sysClr val="window" lastClr="FFFFFF"/>
                  </a:solidFill>
                  <a:ln w="190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0" name="Can 19"/>
                  <p:cNvSpPr/>
                  <p:nvPr/>
                </p:nvSpPr>
                <p:spPr>
                  <a:xfrm>
                    <a:off x="0" y="1952625"/>
                    <a:ext cx="114300" cy="276225"/>
                  </a:xfrm>
                  <a:prstGeom prst="can">
                    <a:avLst/>
                  </a:prstGeom>
                  <a:pattFill prst="ltHorz">
                    <a:fgClr>
                      <a:sysClr val="window" lastClr="FFFFFF">
                        <a:lumMod val="65000"/>
                      </a:sysClr>
                    </a:fgClr>
                    <a:bgClr>
                      <a:sysClr val="window" lastClr="FFFFFF">
                        <a:lumMod val="50000"/>
                      </a:sysClr>
                    </a:bgClr>
                  </a:pattFill>
                  <a:ln w="1905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2895600" y="3665407"/>
                  <a:ext cx="208027" cy="254258"/>
                  <a:chOff x="0" y="0"/>
                  <a:chExt cx="409575" cy="478790"/>
                </a:xfrm>
                <a:solidFill>
                  <a:schemeClr val="accent4">
                    <a:lumMod val="60000"/>
                    <a:lumOff val="40000"/>
                  </a:schemeClr>
                </a:solidFill>
              </p:grpSpPr>
              <p:sp>
                <p:nvSpPr>
                  <p:cNvPr id="8" name="Flowchart: Magnetic Disk 7"/>
                  <p:cNvSpPr/>
                  <p:nvPr/>
                </p:nvSpPr>
                <p:spPr>
                  <a:xfrm>
                    <a:off x="66675" y="123825"/>
                    <a:ext cx="228600" cy="352425"/>
                  </a:xfrm>
                  <a:prstGeom prst="flowChartMagneticDisk">
                    <a:avLst/>
                  </a:prstGeom>
                  <a:grpFill/>
                  <a:ln w="1905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0" y="0"/>
                    <a:ext cx="409575" cy="478790"/>
                    <a:chOff x="0" y="0"/>
                    <a:chExt cx="409575" cy="478790"/>
                  </a:xfrm>
                  <a:grpFill/>
                </p:grpSpPr>
                <p:sp>
                  <p:nvSpPr>
                    <p:cNvPr id="10" name="Rectangle 9"/>
                    <p:cNvSpPr/>
                    <p:nvPr/>
                  </p:nvSpPr>
                  <p:spPr>
                    <a:xfrm>
                      <a:off x="238125" y="266700"/>
                      <a:ext cx="171450" cy="73660"/>
                    </a:xfrm>
                    <a:prstGeom prst="rect">
                      <a:avLst/>
                    </a:prstGeom>
                    <a:grpFill/>
                    <a:ln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" name="Oval 10"/>
                    <p:cNvSpPr/>
                    <p:nvPr/>
                  </p:nvSpPr>
                  <p:spPr>
                    <a:xfrm>
                      <a:off x="0" y="66675"/>
                      <a:ext cx="361950" cy="200025"/>
                    </a:xfrm>
                    <a:prstGeom prst="ellipse">
                      <a:avLst/>
                    </a:prstGeom>
                    <a:grpFill/>
                    <a:ln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" name="Flowchart: Manual Operation 11"/>
                    <p:cNvSpPr/>
                    <p:nvPr/>
                  </p:nvSpPr>
                  <p:spPr>
                    <a:xfrm rot="10800000">
                      <a:off x="0" y="0"/>
                      <a:ext cx="361950" cy="135890"/>
                    </a:xfrm>
                    <a:prstGeom prst="flowChartManualOperation">
                      <a:avLst/>
                    </a:prstGeom>
                    <a:grpFill/>
                    <a:ln w="19050">
                      <a:solidFill>
                        <a:schemeClr val="accent4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3" name="Flowchart: Manual Operation 12"/>
                    <p:cNvSpPr/>
                    <p:nvPr/>
                  </p:nvSpPr>
                  <p:spPr>
                    <a:xfrm rot="10800000">
                      <a:off x="0" y="419100"/>
                      <a:ext cx="361950" cy="59690"/>
                    </a:xfrm>
                    <a:prstGeom prst="flowChartManualOperation">
                      <a:avLst/>
                    </a:prstGeom>
                    <a:grpFill/>
                    <a:ln w="1905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31" name="TextBox 130"/>
              <p:cNvSpPr txBox="1"/>
              <p:nvPr/>
            </p:nvSpPr>
            <p:spPr>
              <a:xfrm>
                <a:off x="2371217" y="3379954"/>
                <a:ext cx="10768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Pumping Well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2411493" y="4968117"/>
                <a:ext cx="637118" cy="601267"/>
                <a:chOff x="2411493" y="4968117"/>
                <a:chExt cx="637118" cy="601267"/>
              </a:xfrm>
            </p:grpSpPr>
            <p:sp>
              <p:nvSpPr>
                <p:cNvPr id="170" name="Arc 169"/>
                <p:cNvSpPr/>
                <p:nvPr/>
              </p:nvSpPr>
              <p:spPr>
                <a:xfrm rot="2592921" flipV="1">
                  <a:off x="2419322" y="4968117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rot="2592921" flipV="1">
                  <a:off x="2411493" y="5120517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 flipH="1">
                <a:off x="2925232" y="4962525"/>
                <a:ext cx="637118" cy="601267"/>
                <a:chOff x="2411493" y="4968117"/>
                <a:chExt cx="637118" cy="601267"/>
              </a:xfrm>
            </p:grpSpPr>
            <p:sp>
              <p:nvSpPr>
                <p:cNvPr id="175" name="Arc 174"/>
                <p:cNvSpPr/>
                <p:nvPr/>
              </p:nvSpPr>
              <p:spPr>
                <a:xfrm rot="2592921" flipV="1">
                  <a:off x="2419322" y="4968117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Arc 175"/>
                <p:cNvSpPr/>
                <p:nvPr/>
              </p:nvSpPr>
              <p:spPr>
                <a:xfrm rot="2592921" flipV="1">
                  <a:off x="2411493" y="5120517"/>
                  <a:ext cx="629289" cy="448867"/>
                </a:xfrm>
                <a:prstGeom prst="arc">
                  <a:avLst>
                    <a:gd name="adj1" fmla="val 16200000"/>
                    <a:gd name="adj2" fmla="val 20832045"/>
                  </a:avLst>
                </a:prstGeom>
                <a:ln w="28575">
                  <a:solidFill>
                    <a:schemeClr val="tx2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347" name="TextBox 346"/>
            <p:cNvSpPr txBox="1"/>
            <p:nvPr/>
          </p:nvSpPr>
          <p:spPr>
            <a:xfrm>
              <a:off x="2276218" y="2891764"/>
              <a:ext cx="11692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Groundwater Production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554066" y="3230776"/>
            <a:ext cx="1528624" cy="1636948"/>
            <a:chOff x="3554066" y="2852790"/>
            <a:chExt cx="1528624" cy="1636948"/>
          </a:xfrm>
        </p:grpSpPr>
        <p:grpSp>
          <p:nvGrpSpPr>
            <p:cNvPr id="129" name="Group 128"/>
            <p:cNvGrpSpPr/>
            <p:nvPr/>
          </p:nvGrpSpPr>
          <p:grpSpPr>
            <a:xfrm>
              <a:off x="4327001" y="3581400"/>
              <a:ext cx="317524" cy="239159"/>
              <a:chOff x="4327001" y="3581400"/>
              <a:chExt cx="317524" cy="239159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327001" y="3581400"/>
                <a:ext cx="317524" cy="155161"/>
                <a:chOff x="4327001" y="3663647"/>
                <a:chExt cx="317524" cy="155161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4327001" y="3664074"/>
                  <a:ext cx="45719" cy="154734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336576" y="3663647"/>
                  <a:ext cx="307949" cy="45719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cxnSp>
            <p:nvCxnSpPr>
              <p:cNvPr id="97" name="Straight Connector 96"/>
              <p:cNvCxnSpPr/>
              <p:nvPr/>
            </p:nvCxnSpPr>
            <p:spPr>
              <a:xfrm>
                <a:off x="4349860" y="3761387"/>
                <a:ext cx="0" cy="59172"/>
              </a:xfrm>
              <a:prstGeom prst="line">
                <a:avLst/>
              </a:prstGeom>
              <a:ln w="28575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3554066" y="2852790"/>
              <a:ext cx="1528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Spreading Ground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617029" y="3097990"/>
              <a:ext cx="1465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 smtClean="0">
                  <a:solidFill>
                    <a:prstClr val="black"/>
                  </a:solidFill>
                </a:rPr>
                <a:t>Stormwater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+ artificial recharge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4079949" y="3959342"/>
              <a:ext cx="311821" cy="530396"/>
              <a:chOff x="4079949" y="3959342"/>
              <a:chExt cx="311821" cy="530396"/>
            </a:xfrm>
          </p:grpSpPr>
          <p:cxnSp>
            <p:nvCxnSpPr>
              <p:cNvPr id="182" name="Straight Arrow Connector 181"/>
              <p:cNvCxnSpPr/>
              <p:nvPr/>
            </p:nvCxnSpPr>
            <p:spPr>
              <a:xfrm>
                <a:off x="4233960" y="3959342"/>
                <a:ext cx="0" cy="5303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>
                <a:off x="4391770" y="3959342"/>
                <a:ext cx="0" cy="5303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>
                <a:off x="4079949" y="3959342"/>
                <a:ext cx="0" cy="530396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3" name="Group 352"/>
          <p:cNvGrpSpPr/>
          <p:nvPr/>
        </p:nvGrpSpPr>
        <p:grpSpPr>
          <a:xfrm>
            <a:off x="5099977" y="3054042"/>
            <a:ext cx="1735365" cy="1758479"/>
            <a:chOff x="5099977" y="2676056"/>
            <a:chExt cx="1735365" cy="1758479"/>
          </a:xfrm>
        </p:grpSpPr>
        <p:grpSp>
          <p:nvGrpSpPr>
            <p:cNvPr id="124" name="Group 123"/>
            <p:cNvGrpSpPr/>
            <p:nvPr/>
          </p:nvGrpSpPr>
          <p:grpSpPr>
            <a:xfrm>
              <a:off x="6290379" y="2991961"/>
              <a:ext cx="544963" cy="740889"/>
              <a:chOff x="0" y="0"/>
              <a:chExt cx="937824" cy="1083310"/>
            </a:xfrm>
          </p:grpSpPr>
          <p:sp>
            <p:nvSpPr>
              <p:cNvPr id="125" name="Trapezoid 124"/>
              <p:cNvSpPr/>
              <p:nvPr/>
            </p:nvSpPr>
            <p:spPr>
              <a:xfrm>
                <a:off x="451555" y="406400"/>
                <a:ext cx="45085" cy="676910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45155" y="0"/>
                <a:ext cx="862330" cy="551815"/>
              </a:xfrm>
              <a:custGeom>
                <a:avLst/>
                <a:gdLst>
                  <a:gd name="connsiteX0" fmla="*/ 384459 w 756993"/>
                  <a:gd name="connsiteY0" fmla="*/ 770525 h 778132"/>
                  <a:gd name="connsiteX1" fmla="*/ 90948 w 756993"/>
                  <a:gd name="connsiteY1" fmla="*/ 747947 h 778132"/>
                  <a:gd name="connsiteX2" fmla="*/ 637 w 756993"/>
                  <a:gd name="connsiteY2" fmla="*/ 646347 h 778132"/>
                  <a:gd name="connsiteX3" fmla="*/ 124815 w 756993"/>
                  <a:gd name="connsiteY3" fmla="*/ 578613 h 778132"/>
                  <a:gd name="connsiteX4" fmla="*/ 113526 w 756993"/>
                  <a:gd name="connsiteY4" fmla="*/ 499591 h 778132"/>
                  <a:gd name="connsiteX5" fmla="*/ 192548 w 756993"/>
                  <a:gd name="connsiteY5" fmla="*/ 352836 h 778132"/>
                  <a:gd name="connsiteX6" fmla="*/ 169971 w 756993"/>
                  <a:gd name="connsiteY6" fmla="*/ 262525 h 778132"/>
                  <a:gd name="connsiteX7" fmla="*/ 384459 w 756993"/>
                  <a:gd name="connsiteY7" fmla="*/ 2880 h 778132"/>
                  <a:gd name="connsiteX8" fmla="*/ 553793 w 756993"/>
                  <a:gd name="connsiteY8" fmla="*/ 127058 h 778132"/>
                  <a:gd name="connsiteX9" fmla="*/ 587659 w 756993"/>
                  <a:gd name="connsiteY9" fmla="*/ 183502 h 778132"/>
                  <a:gd name="connsiteX10" fmla="*/ 587659 w 756993"/>
                  <a:gd name="connsiteY10" fmla="*/ 296391 h 778132"/>
                  <a:gd name="connsiteX11" fmla="*/ 711837 w 756993"/>
                  <a:gd name="connsiteY11" fmla="*/ 397991 h 778132"/>
                  <a:gd name="connsiteX12" fmla="*/ 689259 w 756993"/>
                  <a:gd name="connsiteY12" fmla="*/ 556036 h 778132"/>
                  <a:gd name="connsiteX13" fmla="*/ 756993 w 756993"/>
                  <a:gd name="connsiteY13" fmla="*/ 680213 h 778132"/>
                  <a:gd name="connsiteX14" fmla="*/ 689259 w 756993"/>
                  <a:gd name="connsiteY14" fmla="*/ 770525 h 778132"/>
                  <a:gd name="connsiteX15" fmla="*/ 384459 w 756993"/>
                  <a:gd name="connsiteY15" fmla="*/ 770525 h 77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6993" h="778132">
                    <a:moveTo>
                      <a:pt x="384459" y="770525"/>
                    </a:moveTo>
                    <a:cubicBezTo>
                      <a:pt x="284741" y="766762"/>
                      <a:pt x="154918" y="768643"/>
                      <a:pt x="90948" y="747947"/>
                    </a:cubicBezTo>
                    <a:cubicBezTo>
                      <a:pt x="26978" y="727251"/>
                      <a:pt x="-5008" y="674569"/>
                      <a:pt x="637" y="646347"/>
                    </a:cubicBezTo>
                    <a:cubicBezTo>
                      <a:pt x="6281" y="618125"/>
                      <a:pt x="106000" y="603072"/>
                      <a:pt x="124815" y="578613"/>
                    </a:cubicBezTo>
                    <a:cubicBezTo>
                      <a:pt x="143630" y="554154"/>
                      <a:pt x="102237" y="537220"/>
                      <a:pt x="113526" y="499591"/>
                    </a:cubicBezTo>
                    <a:cubicBezTo>
                      <a:pt x="124815" y="461962"/>
                      <a:pt x="183141" y="392347"/>
                      <a:pt x="192548" y="352836"/>
                    </a:cubicBezTo>
                    <a:cubicBezTo>
                      <a:pt x="201955" y="313325"/>
                      <a:pt x="137986" y="320851"/>
                      <a:pt x="169971" y="262525"/>
                    </a:cubicBezTo>
                    <a:cubicBezTo>
                      <a:pt x="201956" y="204199"/>
                      <a:pt x="320489" y="25458"/>
                      <a:pt x="384459" y="2880"/>
                    </a:cubicBezTo>
                    <a:cubicBezTo>
                      <a:pt x="448429" y="-19698"/>
                      <a:pt x="519926" y="96954"/>
                      <a:pt x="553793" y="127058"/>
                    </a:cubicBezTo>
                    <a:cubicBezTo>
                      <a:pt x="587660" y="157162"/>
                      <a:pt x="582015" y="155280"/>
                      <a:pt x="587659" y="183502"/>
                    </a:cubicBezTo>
                    <a:cubicBezTo>
                      <a:pt x="593303" y="211724"/>
                      <a:pt x="566963" y="260643"/>
                      <a:pt x="587659" y="296391"/>
                    </a:cubicBezTo>
                    <a:cubicBezTo>
                      <a:pt x="608355" y="332139"/>
                      <a:pt x="694904" y="354717"/>
                      <a:pt x="711837" y="397991"/>
                    </a:cubicBezTo>
                    <a:cubicBezTo>
                      <a:pt x="728770" y="441265"/>
                      <a:pt x="681733" y="508999"/>
                      <a:pt x="689259" y="556036"/>
                    </a:cubicBezTo>
                    <a:cubicBezTo>
                      <a:pt x="696785" y="603073"/>
                      <a:pt x="756993" y="644465"/>
                      <a:pt x="756993" y="680213"/>
                    </a:cubicBezTo>
                    <a:cubicBezTo>
                      <a:pt x="756993" y="715961"/>
                      <a:pt x="755111" y="755473"/>
                      <a:pt x="689259" y="770525"/>
                    </a:cubicBezTo>
                    <a:cubicBezTo>
                      <a:pt x="623407" y="785577"/>
                      <a:pt x="484177" y="774288"/>
                      <a:pt x="384459" y="7705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26"/>
              <p:cNvSpPr/>
              <p:nvPr/>
            </p:nvSpPr>
            <p:spPr>
              <a:xfrm rot="21276615">
                <a:off x="462844" y="259644"/>
                <a:ext cx="474980" cy="489585"/>
              </a:xfrm>
              <a:custGeom>
                <a:avLst/>
                <a:gdLst>
                  <a:gd name="connsiteX0" fmla="*/ 115999 w 500394"/>
                  <a:gd name="connsiteY0" fmla="*/ 411497 h 434921"/>
                  <a:gd name="connsiteX1" fmla="*/ 3110 w 500394"/>
                  <a:gd name="connsiteY1" fmla="*/ 411497 h 434921"/>
                  <a:gd name="connsiteX2" fmla="*/ 36977 w 500394"/>
                  <a:gd name="connsiteY2" fmla="*/ 242163 h 434921"/>
                  <a:gd name="connsiteX3" fmla="*/ 93421 w 500394"/>
                  <a:gd name="connsiteY3" fmla="*/ 106697 h 434921"/>
                  <a:gd name="connsiteX4" fmla="*/ 172443 w 500394"/>
                  <a:gd name="connsiteY4" fmla="*/ 50252 h 434921"/>
                  <a:gd name="connsiteX5" fmla="*/ 206310 w 500394"/>
                  <a:gd name="connsiteY5" fmla="*/ 16386 h 434921"/>
                  <a:gd name="connsiteX6" fmla="*/ 296621 w 500394"/>
                  <a:gd name="connsiteY6" fmla="*/ 16386 h 434921"/>
                  <a:gd name="connsiteX7" fmla="*/ 364355 w 500394"/>
                  <a:gd name="connsiteY7" fmla="*/ 219586 h 434921"/>
                  <a:gd name="connsiteX8" fmla="*/ 443377 w 500394"/>
                  <a:gd name="connsiteY8" fmla="*/ 253452 h 434921"/>
                  <a:gd name="connsiteX9" fmla="*/ 488532 w 500394"/>
                  <a:gd name="connsiteY9" fmla="*/ 422786 h 434921"/>
                  <a:gd name="connsiteX10" fmla="*/ 217599 w 500394"/>
                  <a:gd name="connsiteY10" fmla="*/ 422786 h 434921"/>
                  <a:gd name="connsiteX11" fmla="*/ 115999 w 500394"/>
                  <a:gd name="connsiteY11" fmla="*/ 411497 h 43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394" h="434921">
                    <a:moveTo>
                      <a:pt x="115999" y="411497"/>
                    </a:moveTo>
                    <a:cubicBezTo>
                      <a:pt x="80251" y="409616"/>
                      <a:pt x="16280" y="439719"/>
                      <a:pt x="3110" y="411497"/>
                    </a:cubicBezTo>
                    <a:cubicBezTo>
                      <a:pt x="-10060" y="383275"/>
                      <a:pt x="21925" y="292963"/>
                      <a:pt x="36977" y="242163"/>
                    </a:cubicBezTo>
                    <a:cubicBezTo>
                      <a:pt x="52029" y="191363"/>
                      <a:pt x="70843" y="138682"/>
                      <a:pt x="93421" y="106697"/>
                    </a:cubicBezTo>
                    <a:cubicBezTo>
                      <a:pt x="115999" y="74712"/>
                      <a:pt x="153628" y="65304"/>
                      <a:pt x="172443" y="50252"/>
                    </a:cubicBezTo>
                    <a:cubicBezTo>
                      <a:pt x="191258" y="35200"/>
                      <a:pt x="185614" y="22030"/>
                      <a:pt x="206310" y="16386"/>
                    </a:cubicBezTo>
                    <a:cubicBezTo>
                      <a:pt x="227006" y="10742"/>
                      <a:pt x="270280" y="-17481"/>
                      <a:pt x="296621" y="16386"/>
                    </a:cubicBezTo>
                    <a:cubicBezTo>
                      <a:pt x="322962" y="50253"/>
                      <a:pt x="339896" y="180075"/>
                      <a:pt x="364355" y="219586"/>
                    </a:cubicBezTo>
                    <a:cubicBezTo>
                      <a:pt x="388814" y="259097"/>
                      <a:pt x="422681" y="219585"/>
                      <a:pt x="443377" y="253452"/>
                    </a:cubicBezTo>
                    <a:cubicBezTo>
                      <a:pt x="464073" y="287319"/>
                      <a:pt x="526162" y="394564"/>
                      <a:pt x="488532" y="422786"/>
                    </a:cubicBezTo>
                    <a:cubicBezTo>
                      <a:pt x="450902" y="451008"/>
                      <a:pt x="285332" y="420905"/>
                      <a:pt x="217599" y="422786"/>
                    </a:cubicBezTo>
                    <a:cubicBezTo>
                      <a:pt x="149866" y="424667"/>
                      <a:pt x="151747" y="413378"/>
                      <a:pt x="115999" y="4114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0" y="304800"/>
                <a:ext cx="541655" cy="419100"/>
              </a:xfrm>
              <a:custGeom>
                <a:avLst/>
                <a:gdLst>
                  <a:gd name="connsiteX0" fmla="*/ 462845 w 541867"/>
                  <a:gd name="connsiteY0" fmla="*/ 373553 h 419532"/>
                  <a:gd name="connsiteX1" fmla="*/ 293511 w 541867"/>
                  <a:gd name="connsiteY1" fmla="*/ 418709 h 419532"/>
                  <a:gd name="connsiteX2" fmla="*/ 90311 w 541867"/>
                  <a:gd name="connsiteY2" fmla="*/ 396131 h 419532"/>
                  <a:gd name="connsiteX3" fmla="*/ 0 w 541867"/>
                  <a:gd name="connsiteY3" fmla="*/ 317109 h 419532"/>
                  <a:gd name="connsiteX4" fmla="*/ 90311 w 541867"/>
                  <a:gd name="connsiteY4" fmla="*/ 192931 h 419532"/>
                  <a:gd name="connsiteX5" fmla="*/ 180622 w 541867"/>
                  <a:gd name="connsiteY5" fmla="*/ 34886 h 419532"/>
                  <a:gd name="connsiteX6" fmla="*/ 282222 w 541867"/>
                  <a:gd name="connsiteY6" fmla="*/ 1020 h 419532"/>
                  <a:gd name="connsiteX7" fmla="*/ 406400 w 541867"/>
                  <a:gd name="connsiteY7" fmla="*/ 57464 h 419532"/>
                  <a:gd name="connsiteX8" fmla="*/ 428978 w 541867"/>
                  <a:gd name="connsiteY8" fmla="*/ 181642 h 419532"/>
                  <a:gd name="connsiteX9" fmla="*/ 541867 w 541867"/>
                  <a:gd name="connsiteY9" fmla="*/ 226797 h 419532"/>
                  <a:gd name="connsiteX10" fmla="*/ 541867 w 541867"/>
                  <a:gd name="connsiteY10" fmla="*/ 305820 h 419532"/>
                  <a:gd name="connsiteX11" fmla="*/ 462845 w 541867"/>
                  <a:gd name="connsiteY11" fmla="*/ 373553 h 41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867" h="419532">
                    <a:moveTo>
                      <a:pt x="462845" y="373553"/>
                    </a:moveTo>
                    <a:cubicBezTo>
                      <a:pt x="421452" y="392368"/>
                      <a:pt x="355600" y="414946"/>
                      <a:pt x="293511" y="418709"/>
                    </a:cubicBezTo>
                    <a:cubicBezTo>
                      <a:pt x="231422" y="422472"/>
                      <a:pt x="139229" y="413064"/>
                      <a:pt x="90311" y="396131"/>
                    </a:cubicBezTo>
                    <a:cubicBezTo>
                      <a:pt x="41392" y="379198"/>
                      <a:pt x="0" y="350976"/>
                      <a:pt x="0" y="317109"/>
                    </a:cubicBezTo>
                    <a:cubicBezTo>
                      <a:pt x="0" y="283242"/>
                      <a:pt x="60207" y="239968"/>
                      <a:pt x="90311" y="192931"/>
                    </a:cubicBezTo>
                    <a:cubicBezTo>
                      <a:pt x="120415" y="145894"/>
                      <a:pt x="148637" y="66871"/>
                      <a:pt x="180622" y="34886"/>
                    </a:cubicBezTo>
                    <a:cubicBezTo>
                      <a:pt x="212607" y="2901"/>
                      <a:pt x="244592" y="-2743"/>
                      <a:pt x="282222" y="1020"/>
                    </a:cubicBezTo>
                    <a:cubicBezTo>
                      <a:pt x="319852" y="4783"/>
                      <a:pt x="381941" y="27360"/>
                      <a:pt x="406400" y="57464"/>
                    </a:cubicBezTo>
                    <a:cubicBezTo>
                      <a:pt x="430859" y="87568"/>
                      <a:pt x="406400" y="153420"/>
                      <a:pt x="428978" y="181642"/>
                    </a:cubicBezTo>
                    <a:cubicBezTo>
                      <a:pt x="451556" y="209864"/>
                      <a:pt x="523052" y="206101"/>
                      <a:pt x="541867" y="226797"/>
                    </a:cubicBezTo>
                    <a:cubicBezTo>
                      <a:pt x="560682" y="247493"/>
                      <a:pt x="560682" y="277598"/>
                      <a:pt x="541867" y="305820"/>
                    </a:cubicBezTo>
                    <a:cubicBezTo>
                      <a:pt x="523052" y="334042"/>
                      <a:pt x="504238" y="354738"/>
                      <a:pt x="462845" y="3735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419591" y="2696598"/>
              <a:ext cx="595730" cy="1051266"/>
              <a:chOff x="0" y="0"/>
              <a:chExt cx="953770" cy="1318612"/>
            </a:xfrm>
          </p:grpSpPr>
          <p:sp>
            <p:nvSpPr>
              <p:cNvPr id="35" name="Trapezoid 34"/>
              <p:cNvSpPr/>
              <p:nvPr/>
            </p:nvSpPr>
            <p:spPr>
              <a:xfrm>
                <a:off x="407247" y="530577"/>
                <a:ext cx="57785" cy="788035"/>
              </a:xfrm>
              <a:prstGeom prst="trapezoid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91158" y="0"/>
                <a:ext cx="756920" cy="777875"/>
              </a:xfrm>
              <a:custGeom>
                <a:avLst/>
                <a:gdLst>
                  <a:gd name="connsiteX0" fmla="*/ 384459 w 756993"/>
                  <a:gd name="connsiteY0" fmla="*/ 770525 h 778132"/>
                  <a:gd name="connsiteX1" fmla="*/ 90948 w 756993"/>
                  <a:gd name="connsiteY1" fmla="*/ 747947 h 778132"/>
                  <a:gd name="connsiteX2" fmla="*/ 637 w 756993"/>
                  <a:gd name="connsiteY2" fmla="*/ 646347 h 778132"/>
                  <a:gd name="connsiteX3" fmla="*/ 124815 w 756993"/>
                  <a:gd name="connsiteY3" fmla="*/ 578613 h 778132"/>
                  <a:gd name="connsiteX4" fmla="*/ 113526 w 756993"/>
                  <a:gd name="connsiteY4" fmla="*/ 499591 h 778132"/>
                  <a:gd name="connsiteX5" fmla="*/ 192548 w 756993"/>
                  <a:gd name="connsiteY5" fmla="*/ 352836 h 778132"/>
                  <a:gd name="connsiteX6" fmla="*/ 169971 w 756993"/>
                  <a:gd name="connsiteY6" fmla="*/ 262525 h 778132"/>
                  <a:gd name="connsiteX7" fmla="*/ 384459 w 756993"/>
                  <a:gd name="connsiteY7" fmla="*/ 2880 h 778132"/>
                  <a:gd name="connsiteX8" fmla="*/ 553793 w 756993"/>
                  <a:gd name="connsiteY8" fmla="*/ 127058 h 778132"/>
                  <a:gd name="connsiteX9" fmla="*/ 587659 w 756993"/>
                  <a:gd name="connsiteY9" fmla="*/ 183502 h 778132"/>
                  <a:gd name="connsiteX10" fmla="*/ 587659 w 756993"/>
                  <a:gd name="connsiteY10" fmla="*/ 296391 h 778132"/>
                  <a:gd name="connsiteX11" fmla="*/ 711837 w 756993"/>
                  <a:gd name="connsiteY11" fmla="*/ 397991 h 778132"/>
                  <a:gd name="connsiteX12" fmla="*/ 689259 w 756993"/>
                  <a:gd name="connsiteY12" fmla="*/ 556036 h 778132"/>
                  <a:gd name="connsiteX13" fmla="*/ 756993 w 756993"/>
                  <a:gd name="connsiteY13" fmla="*/ 680213 h 778132"/>
                  <a:gd name="connsiteX14" fmla="*/ 689259 w 756993"/>
                  <a:gd name="connsiteY14" fmla="*/ 770525 h 778132"/>
                  <a:gd name="connsiteX15" fmla="*/ 384459 w 756993"/>
                  <a:gd name="connsiteY15" fmla="*/ 770525 h 77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6993" h="778132">
                    <a:moveTo>
                      <a:pt x="384459" y="770525"/>
                    </a:moveTo>
                    <a:cubicBezTo>
                      <a:pt x="284741" y="766762"/>
                      <a:pt x="154918" y="768643"/>
                      <a:pt x="90948" y="747947"/>
                    </a:cubicBezTo>
                    <a:cubicBezTo>
                      <a:pt x="26978" y="727251"/>
                      <a:pt x="-5008" y="674569"/>
                      <a:pt x="637" y="646347"/>
                    </a:cubicBezTo>
                    <a:cubicBezTo>
                      <a:pt x="6281" y="618125"/>
                      <a:pt x="106000" y="603072"/>
                      <a:pt x="124815" y="578613"/>
                    </a:cubicBezTo>
                    <a:cubicBezTo>
                      <a:pt x="143630" y="554154"/>
                      <a:pt x="102237" y="537220"/>
                      <a:pt x="113526" y="499591"/>
                    </a:cubicBezTo>
                    <a:cubicBezTo>
                      <a:pt x="124815" y="461962"/>
                      <a:pt x="183141" y="392347"/>
                      <a:pt x="192548" y="352836"/>
                    </a:cubicBezTo>
                    <a:cubicBezTo>
                      <a:pt x="201955" y="313325"/>
                      <a:pt x="137986" y="320851"/>
                      <a:pt x="169971" y="262525"/>
                    </a:cubicBezTo>
                    <a:cubicBezTo>
                      <a:pt x="201956" y="204199"/>
                      <a:pt x="320489" y="25458"/>
                      <a:pt x="384459" y="2880"/>
                    </a:cubicBezTo>
                    <a:cubicBezTo>
                      <a:pt x="448429" y="-19698"/>
                      <a:pt x="519926" y="96954"/>
                      <a:pt x="553793" y="127058"/>
                    </a:cubicBezTo>
                    <a:cubicBezTo>
                      <a:pt x="587660" y="157162"/>
                      <a:pt x="582015" y="155280"/>
                      <a:pt x="587659" y="183502"/>
                    </a:cubicBezTo>
                    <a:cubicBezTo>
                      <a:pt x="593303" y="211724"/>
                      <a:pt x="566963" y="260643"/>
                      <a:pt x="587659" y="296391"/>
                    </a:cubicBezTo>
                    <a:cubicBezTo>
                      <a:pt x="608355" y="332139"/>
                      <a:pt x="694904" y="354717"/>
                      <a:pt x="711837" y="397991"/>
                    </a:cubicBezTo>
                    <a:cubicBezTo>
                      <a:pt x="728770" y="441265"/>
                      <a:pt x="681733" y="508999"/>
                      <a:pt x="689259" y="556036"/>
                    </a:cubicBezTo>
                    <a:cubicBezTo>
                      <a:pt x="696785" y="603073"/>
                      <a:pt x="756993" y="644465"/>
                      <a:pt x="756993" y="680213"/>
                    </a:cubicBezTo>
                    <a:cubicBezTo>
                      <a:pt x="756993" y="715961"/>
                      <a:pt x="755111" y="755473"/>
                      <a:pt x="689259" y="770525"/>
                    </a:cubicBezTo>
                    <a:cubicBezTo>
                      <a:pt x="623407" y="785577"/>
                      <a:pt x="484177" y="774288"/>
                      <a:pt x="384459" y="7705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 rot="14736267">
                <a:off x="-33020" y="541867"/>
                <a:ext cx="500380" cy="434340"/>
              </a:xfrm>
              <a:custGeom>
                <a:avLst/>
                <a:gdLst>
                  <a:gd name="connsiteX0" fmla="*/ 115999 w 500394"/>
                  <a:gd name="connsiteY0" fmla="*/ 411497 h 434921"/>
                  <a:gd name="connsiteX1" fmla="*/ 3110 w 500394"/>
                  <a:gd name="connsiteY1" fmla="*/ 411497 h 434921"/>
                  <a:gd name="connsiteX2" fmla="*/ 36977 w 500394"/>
                  <a:gd name="connsiteY2" fmla="*/ 242163 h 434921"/>
                  <a:gd name="connsiteX3" fmla="*/ 93421 w 500394"/>
                  <a:gd name="connsiteY3" fmla="*/ 106697 h 434921"/>
                  <a:gd name="connsiteX4" fmla="*/ 172443 w 500394"/>
                  <a:gd name="connsiteY4" fmla="*/ 50252 h 434921"/>
                  <a:gd name="connsiteX5" fmla="*/ 206310 w 500394"/>
                  <a:gd name="connsiteY5" fmla="*/ 16386 h 434921"/>
                  <a:gd name="connsiteX6" fmla="*/ 296621 w 500394"/>
                  <a:gd name="connsiteY6" fmla="*/ 16386 h 434921"/>
                  <a:gd name="connsiteX7" fmla="*/ 364355 w 500394"/>
                  <a:gd name="connsiteY7" fmla="*/ 219586 h 434921"/>
                  <a:gd name="connsiteX8" fmla="*/ 443377 w 500394"/>
                  <a:gd name="connsiteY8" fmla="*/ 253452 h 434921"/>
                  <a:gd name="connsiteX9" fmla="*/ 488532 w 500394"/>
                  <a:gd name="connsiteY9" fmla="*/ 422786 h 434921"/>
                  <a:gd name="connsiteX10" fmla="*/ 217599 w 500394"/>
                  <a:gd name="connsiteY10" fmla="*/ 422786 h 434921"/>
                  <a:gd name="connsiteX11" fmla="*/ 115999 w 500394"/>
                  <a:gd name="connsiteY11" fmla="*/ 411497 h 43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394" h="434921">
                    <a:moveTo>
                      <a:pt x="115999" y="411497"/>
                    </a:moveTo>
                    <a:cubicBezTo>
                      <a:pt x="80251" y="409616"/>
                      <a:pt x="16280" y="439719"/>
                      <a:pt x="3110" y="411497"/>
                    </a:cubicBezTo>
                    <a:cubicBezTo>
                      <a:pt x="-10060" y="383275"/>
                      <a:pt x="21925" y="292963"/>
                      <a:pt x="36977" y="242163"/>
                    </a:cubicBezTo>
                    <a:cubicBezTo>
                      <a:pt x="52029" y="191363"/>
                      <a:pt x="70843" y="138682"/>
                      <a:pt x="93421" y="106697"/>
                    </a:cubicBezTo>
                    <a:cubicBezTo>
                      <a:pt x="115999" y="74712"/>
                      <a:pt x="153628" y="65304"/>
                      <a:pt x="172443" y="50252"/>
                    </a:cubicBezTo>
                    <a:cubicBezTo>
                      <a:pt x="191258" y="35200"/>
                      <a:pt x="185614" y="22030"/>
                      <a:pt x="206310" y="16386"/>
                    </a:cubicBezTo>
                    <a:cubicBezTo>
                      <a:pt x="227006" y="10742"/>
                      <a:pt x="270280" y="-17481"/>
                      <a:pt x="296621" y="16386"/>
                    </a:cubicBezTo>
                    <a:cubicBezTo>
                      <a:pt x="322962" y="50253"/>
                      <a:pt x="339896" y="180075"/>
                      <a:pt x="364355" y="219586"/>
                    </a:cubicBezTo>
                    <a:cubicBezTo>
                      <a:pt x="388814" y="259097"/>
                      <a:pt x="422681" y="219585"/>
                      <a:pt x="443377" y="253452"/>
                    </a:cubicBezTo>
                    <a:cubicBezTo>
                      <a:pt x="464073" y="287319"/>
                      <a:pt x="526162" y="394564"/>
                      <a:pt x="488532" y="422786"/>
                    </a:cubicBezTo>
                    <a:cubicBezTo>
                      <a:pt x="450902" y="451008"/>
                      <a:pt x="285332" y="420905"/>
                      <a:pt x="217599" y="422786"/>
                    </a:cubicBezTo>
                    <a:cubicBezTo>
                      <a:pt x="149866" y="424667"/>
                      <a:pt x="151747" y="413378"/>
                      <a:pt x="115999" y="4114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>
              <a:xfrm>
                <a:off x="373380" y="598311"/>
                <a:ext cx="580390" cy="347980"/>
              </a:xfrm>
              <a:custGeom>
                <a:avLst/>
                <a:gdLst>
                  <a:gd name="connsiteX0" fmla="*/ 293781 w 580643"/>
                  <a:gd name="connsiteY0" fmla="*/ 3489 h 348488"/>
                  <a:gd name="connsiteX1" fmla="*/ 113159 w 580643"/>
                  <a:gd name="connsiteY1" fmla="*/ 37355 h 348488"/>
                  <a:gd name="connsiteX2" fmla="*/ 270 w 580643"/>
                  <a:gd name="connsiteY2" fmla="*/ 240555 h 348488"/>
                  <a:gd name="connsiteX3" fmla="*/ 90581 w 580643"/>
                  <a:gd name="connsiteY3" fmla="*/ 342155 h 348488"/>
                  <a:gd name="connsiteX4" fmla="*/ 350226 w 580643"/>
                  <a:gd name="connsiteY4" fmla="*/ 330866 h 348488"/>
                  <a:gd name="connsiteX5" fmla="*/ 576003 w 580643"/>
                  <a:gd name="connsiteY5" fmla="*/ 274422 h 348488"/>
                  <a:gd name="connsiteX6" fmla="*/ 496981 w 580643"/>
                  <a:gd name="connsiteY6" fmla="*/ 206689 h 348488"/>
                  <a:gd name="connsiteX7" fmla="*/ 429248 w 580643"/>
                  <a:gd name="connsiteY7" fmla="*/ 116377 h 348488"/>
                  <a:gd name="connsiteX8" fmla="*/ 350226 w 580643"/>
                  <a:gd name="connsiteY8" fmla="*/ 82511 h 348488"/>
                  <a:gd name="connsiteX9" fmla="*/ 293781 w 580643"/>
                  <a:gd name="connsiteY9" fmla="*/ 3489 h 34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643" h="348488">
                    <a:moveTo>
                      <a:pt x="293781" y="3489"/>
                    </a:moveTo>
                    <a:cubicBezTo>
                      <a:pt x="254270" y="-4037"/>
                      <a:pt x="162077" y="-2156"/>
                      <a:pt x="113159" y="37355"/>
                    </a:cubicBezTo>
                    <a:cubicBezTo>
                      <a:pt x="64240" y="76866"/>
                      <a:pt x="4033" y="189755"/>
                      <a:pt x="270" y="240555"/>
                    </a:cubicBezTo>
                    <a:cubicBezTo>
                      <a:pt x="-3493" y="291355"/>
                      <a:pt x="32255" y="327103"/>
                      <a:pt x="90581" y="342155"/>
                    </a:cubicBezTo>
                    <a:cubicBezTo>
                      <a:pt x="148907" y="357207"/>
                      <a:pt x="269322" y="342155"/>
                      <a:pt x="350226" y="330866"/>
                    </a:cubicBezTo>
                    <a:cubicBezTo>
                      <a:pt x="431130" y="319577"/>
                      <a:pt x="551544" y="295118"/>
                      <a:pt x="576003" y="274422"/>
                    </a:cubicBezTo>
                    <a:cubicBezTo>
                      <a:pt x="600462" y="253726"/>
                      <a:pt x="521440" y="233030"/>
                      <a:pt x="496981" y="206689"/>
                    </a:cubicBezTo>
                    <a:cubicBezTo>
                      <a:pt x="472522" y="180348"/>
                      <a:pt x="453707" y="137073"/>
                      <a:pt x="429248" y="116377"/>
                    </a:cubicBezTo>
                    <a:cubicBezTo>
                      <a:pt x="404789" y="95681"/>
                      <a:pt x="372804" y="101326"/>
                      <a:pt x="350226" y="82511"/>
                    </a:cubicBezTo>
                    <a:cubicBezTo>
                      <a:pt x="327648" y="63696"/>
                      <a:pt x="333292" y="11015"/>
                      <a:pt x="293781" y="34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225577" y="3165230"/>
              <a:ext cx="363130" cy="576386"/>
              <a:chOff x="0" y="0"/>
              <a:chExt cx="609177" cy="72947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45156" y="0"/>
                <a:ext cx="462280" cy="444500"/>
              </a:xfrm>
              <a:custGeom>
                <a:avLst/>
                <a:gdLst>
                  <a:gd name="connsiteX0" fmla="*/ 462845 w 541867"/>
                  <a:gd name="connsiteY0" fmla="*/ 373553 h 419532"/>
                  <a:gd name="connsiteX1" fmla="*/ 293511 w 541867"/>
                  <a:gd name="connsiteY1" fmla="*/ 418709 h 419532"/>
                  <a:gd name="connsiteX2" fmla="*/ 90311 w 541867"/>
                  <a:gd name="connsiteY2" fmla="*/ 396131 h 419532"/>
                  <a:gd name="connsiteX3" fmla="*/ 0 w 541867"/>
                  <a:gd name="connsiteY3" fmla="*/ 317109 h 419532"/>
                  <a:gd name="connsiteX4" fmla="*/ 90311 w 541867"/>
                  <a:gd name="connsiteY4" fmla="*/ 192931 h 419532"/>
                  <a:gd name="connsiteX5" fmla="*/ 180622 w 541867"/>
                  <a:gd name="connsiteY5" fmla="*/ 34886 h 419532"/>
                  <a:gd name="connsiteX6" fmla="*/ 282222 w 541867"/>
                  <a:gd name="connsiteY6" fmla="*/ 1020 h 419532"/>
                  <a:gd name="connsiteX7" fmla="*/ 406400 w 541867"/>
                  <a:gd name="connsiteY7" fmla="*/ 57464 h 419532"/>
                  <a:gd name="connsiteX8" fmla="*/ 428978 w 541867"/>
                  <a:gd name="connsiteY8" fmla="*/ 181642 h 419532"/>
                  <a:gd name="connsiteX9" fmla="*/ 541867 w 541867"/>
                  <a:gd name="connsiteY9" fmla="*/ 226797 h 419532"/>
                  <a:gd name="connsiteX10" fmla="*/ 541867 w 541867"/>
                  <a:gd name="connsiteY10" fmla="*/ 305820 h 419532"/>
                  <a:gd name="connsiteX11" fmla="*/ 462845 w 541867"/>
                  <a:gd name="connsiteY11" fmla="*/ 373553 h 41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867" h="419532">
                    <a:moveTo>
                      <a:pt x="462845" y="373553"/>
                    </a:moveTo>
                    <a:cubicBezTo>
                      <a:pt x="421452" y="392368"/>
                      <a:pt x="355600" y="414946"/>
                      <a:pt x="293511" y="418709"/>
                    </a:cubicBezTo>
                    <a:cubicBezTo>
                      <a:pt x="231422" y="422472"/>
                      <a:pt x="139229" y="413064"/>
                      <a:pt x="90311" y="396131"/>
                    </a:cubicBezTo>
                    <a:cubicBezTo>
                      <a:pt x="41392" y="379198"/>
                      <a:pt x="0" y="350976"/>
                      <a:pt x="0" y="317109"/>
                    </a:cubicBezTo>
                    <a:cubicBezTo>
                      <a:pt x="0" y="283242"/>
                      <a:pt x="60207" y="239968"/>
                      <a:pt x="90311" y="192931"/>
                    </a:cubicBezTo>
                    <a:cubicBezTo>
                      <a:pt x="120415" y="145894"/>
                      <a:pt x="148637" y="66871"/>
                      <a:pt x="180622" y="34886"/>
                    </a:cubicBezTo>
                    <a:cubicBezTo>
                      <a:pt x="212607" y="2901"/>
                      <a:pt x="244592" y="-2743"/>
                      <a:pt x="282222" y="1020"/>
                    </a:cubicBezTo>
                    <a:cubicBezTo>
                      <a:pt x="319852" y="4783"/>
                      <a:pt x="381941" y="27360"/>
                      <a:pt x="406400" y="57464"/>
                    </a:cubicBezTo>
                    <a:cubicBezTo>
                      <a:pt x="430859" y="87568"/>
                      <a:pt x="406400" y="153420"/>
                      <a:pt x="428978" y="181642"/>
                    </a:cubicBezTo>
                    <a:cubicBezTo>
                      <a:pt x="451556" y="209864"/>
                      <a:pt x="523052" y="206101"/>
                      <a:pt x="541867" y="226797"/>
                    </a:cubicBezTo>
                    <a:cubicBezTo>
                      <a:pt x="560682" y="247493"/>
                      <a:pt x="560682" y="277598"/>
                      <a:pt x="541867" y="305820"/>
                    </a:cubicBezTo>
                    <a:cubicBezTo>
                      <a:pt x="523052" y="334042"/>
                      <a:pt x="504238" y="354738"/>
                      <a:pt x="462845" y="3735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rapezoid 27"/>
              <p:cNvSpPr/>
              <p:nvPr/>
            </p:nvSpPr>
            <p:spPr>
              <a:xfrm>
                <a:off x="270933" y="316088"/>
                <a:ext cx="45085" cy="413385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0" y="248355"/>
                <a:ext cx="507365" cy="285115"/>
              </a:xfrm>
              <a:custGeom>
                <a:avLst/>
                <a:gdLst>
                  <a:gd name="connsiteX0" fmla="*/ 462845 w 541867"/>
                  <a:gd name="connsiteY0" fmla="*/ 373553 h 419532"/>
                  <a:gd name="connsiteX1" fmla="*/ 293511 w 541867"/>
                  <a:gd name="connsiteY1" fmla="*/ 418709 h 419532"/>
                  <a:gd name="connsiteX2" fmla="*/ 90311 w 541867"/>
                  <a:gd name="connsiteY2" fmla="*/ 396131 h 419532"/>
                  <a:gd name="connsiteX3" fmla="*/ 0 w 541867"/>
                  <a:gd name="connsiteY3" fmla="*/ 317109 h 419532"/>
                  <a:gd name="connsiteX4" fmla="*/ 90311 w 541867"/>
                  <a:gd name="connsiteY4" fmla="*/ 192931 h 419532"/>
                  <a:gd name="connsiteX5" fmla="*/ 180622 w 541867"/>
                  <a:gd name="connsiteY5" fmla="*/ 34886 h 419532"/>
                  <a:gd name="connsiteX6" fmla="*/ 282222 w 541867"/>
                  <a:gd name="connsiteY6" fmla="*/ 1020 h 419532"/>
                  <a:gd name="connsiteX7" fmla="*/ 406400 w 541867"/>
                  <a:gd name="connsiteY7" fmla="*/ 57464 h 419532"/>
                  <a:gd name="connsiteX8" fmla="*/ 428978 w 541867"/>
                  <a:gd name="connsiteY8" fmla="*/ 181642 h 419532"/>
                  <a:gd name="connsiteX9" fmla="*/ 541867 w 541867"/>
                  <a:gd name="connsiteY9" fmla="*/ 226797 h 419532"/>
                  <a:gd name="connsiteX10" fmla="*/ 541867 w 541867"/>
                  <a:gd name="connsiteY10" fmla="*/ 305820 h 419532"/>
                  <a:gd name="connsiteX11" fmla="*/ 462845 w 541867"/>
                  <a:gd name="connsiteY11" fmla="*/ 373553 h 41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867" h="419532">
                    <a:moveTo>
                      <a:pt x="462845" y="373553"/>
                    </a:moveTo>
                    <a:cubicBezTo>
                      <a:pt x="421452" y="392368"/>
                      <a:pt x="355600" y="414946"/>
                      <a:pt x="293511" y="418709"/>
                    </a:cubicBezTo>
                    <a:cubicBezTo>
                      <a:pt x="231422" y="422472"/>
                      <a:pt x="139229" y="413064"/>
                      <a:pt x="90311" y="396131"/>
                    </a:cubicBezTo>
                    <a:cubicBezTo>
                      <a:pt x="41392" y="379198"/>
                      <a:pt x="0" y="350976"/>
                      <a:pt x="0" y="317109"/>
                    </a:cubicBezTo>
                    <a:cubicBezTo>
                      <a:pt x="0" y="283242"/>
                      <a:pt x="60207" y="239968"/>
                      <a:pt x="90311" y="192931"/>
                    </a:cubicBezTo>
                    <a:cubicBezTo>
                      <a:pt x="120415" y="145894"/>
                      <a:pt x="148637" y="66871"/>
                      <a:pt x="180622" y="34886"/>
                    </a:cubicBezTo>
                    <a:cubicBezTo>
                      <a:pt x="212607" y="2901"/>
                      <a:pt x="244592" y="-2743"/>
                      <a:pt x="282222" y="1020"/>
                    </a:cubicBezTo>
                    <a:cubicBezTo>
                      <a:pt x="319852" y="4783"/>
                      <a:pt x="381941" y="27360"/>
                      <a:pt x="406400" y="57464"/>
                    </a:cubicBezTo>
                    <a:cubicBezTo>
                      <a:pt x="430859" y="87568"/>
                      <a:pt x="406400" y="153420"/>
                      <a:pt x="428978" y="181642"/>
                    </a:cubicBezTo>
                    <a:cubicBezTo>
                      <a:pt x="451556" y="209864"/>
                      <a:pt x="523052" y="206101"/>
                      <a:pt x="541867" y="226797"/>
                    </a:cubicBezTo>
                    <a:cubicBezTo>
                      <a:pt x="560682" y="247493"/>
                      <a:pt x="560682" y="277598"/>
                      <a:pt x="541867" y="305820"/>
                    </a:cubicBezTo>
                    <a:cubicBezTo>
                      <a:pt x="523052" y="334042"/>
                      <a:pt x="504238" y="354738"/>
                      <a:pt x="462845" y="3735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237067" y="135466"/>
                <a:ext cx="372110" cy="267335"/>
              </a:xfrm>
              <a:custGeom>
                <a:avLst/>
                <a:gdLst>
                  <a:gd name="connsiteX0" fmla="*/ 293781 w 580643"/>
                  <a:gd name="connsiteY0" fmla="*/ 3489 h 348488"/>
                  <a:gd name="connsiteX1" fmla="*/ 113159 w 580643"/>
                  <a:gd name="connsiteY1" fmla="*/ 37355 h 348488"/>
                  <a:gd name="connsiteX2" fmla="*/ 270 w 580643"/>
                  <a:gd name="connsiteY2" fmla="*/ 240555 h 348488"/>
                  <a:gd name="connsiteX3" fmla="*/ 90581 w 580643"/>
                  <a:gd name="connsiteY3" fmla="*/ 342155 h 348488"/>
                  <a:gd name="connsiteX4" fmla="*/ 350226 w 580643"/>
                  <a:gd name="connsiteY4" fmla="*/ 330866 h 348488"/>
                  <a:gd name="connsiteX5" fmla="*/ 576003 w 580643"/>
                  <a:gd name="connsiteY5" fmla="*/ 274422 h 348488"/>
                  <a:gd name="connsiteX6" fmla="*/ 496981 w 580643"/>
                  <a:gd name="connsiteY6" fmla="*/ 206689 h 348488"/>
                  <a:gd name="connsiteX7" fmla="*/ 429248 w 580643"/>
                  <a:gd name="connsiteY7" fmla="*/ 116377 h 348488"/>
                  <a:gd name="connsiteX8" fmla="*/ 350226 w 580643"/>
                  <a:gd name="connsiteY8" fmla="*/ 82511 h 348488"/>
                  <a:gd name="connsiteX9" fmla="*/ 293781 w 580643"/>
                  <a:gd name="connsiteY9" fmla="*/ 3489 h 34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0643" h="348488">
                    <a:moveTo>
                      <a:pt x="293781" y="3489"/>
                    </a:moveTo>
                    <a:cubicBezTo>
                      <a:pt x="254270" y="-4037"/>
                      <a:pt x="162077" y="-2156"/>
                      <a:pt x="113159" y="37355"/>
                    </a:cubicBezTo>
                    <a:cubicBezTo>
                      <a:pt x="64240" y="76866"/>
                      <a:pt x="4033" y="189755"/>
                      <a:pt x="270" y="240555"/>
                    </a:cubicBezTo>
                    <a:cubicBezTo>
                      <a:pt x="-3493" y="291355"/>
                      <a:pt x="32255" y="327103"/>
                      <a:pt x="90581" y="342155"/>
                    </a:cubicBezTo>
                    <a:cubicBezTo>
                      <a:pt x="148907" y="357207"/>
                      <a:pt x="269322" y="342155"/>
                      <a:pt x="350226" y="330866"/>
                    </a:cubicBezTo>
                    <a:cubicBezTo>
                      <a:pt x="431130" y="319577"/>
                      <a:pt x="551544" y="295118"/>
                      <a:pt x="576003" y="274422"/>
                    </a:cubicBezTo>
                    <a:cubicBezTo>
                      <a:pt x="600462" y="253726"/>
                      <a:pt x="521440" y="233030"/>
                      <a:pt x="496981" y="206689"/>
                    </a:cubicBezTo>
                    <a:cubicBezTo>
                      <a:pt x="472522" y="180348"/>
                      <a:pt x="453707" y="137073"/>
                      <a:pt x="429248" y="116377"/>
                    </a:cubicBezTo>
                    <a:cubicBezTo>
                      <a:pt x="404789" y="95681"/>
                      <a:pt x="372804" y="101326"/>
                      <a:pt x="350226" y="82511"/>
                    </a:cubicBezTo>
                    <a:cubicBezTo>
                      <a:pt x="327648" y="63696"/>
                      <a:pt x="333292" y="11015"/>
                      <a:pt x="293781" y="348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827888" y="3487595"/>
              <a:ext cx="355686" cy="260269"/>
              <a:chOff x="7848600" y="5327872"/>
              <a:chExt cx="762000" cy="782758"/>
            </a:xfrm>
          </p:grpSpPr>
          <p:grpSp>
            <p:nvGrpSpPr>
              <p:cNvPr id="103" name="Group 102"/>
              <p:cNvGrpSpPr/>
              <p:nvPr/>
            </p:nvGrpSpPr>
            <p:grpSpPr>
              <a:xfrm>
                <a:off x="7848600" y="5327872"/>
                <a:ext cx="762000" cy="782758"/>
                <a:chOff x="7848600" y="5327872"/>
                <a:chExt cx="762000" cy="782758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7848600" y="5562294"/>
                  <a:ext cx="381000" cy="548336"/>
                </a:xfrm>
                <a:prstGeom prst="arc">
                  <a:avLst>
                    <a:gd name="adj1" fmla="val 11048737"/>
                    <a:gd name="adj2" fmla="val 0"/>
                  </a:avLst>
                </a:prstGeom>
                <a:ln w="28575" cap="rnd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>
                  <a:off x="8236974" y="5562294"/>
                  <a:ext cx="373626" cy="530760"/>
                </a:xfrm>
                <a:prstGeom prst="arc">
                  <a:avLst>
                    <a:gd name="adj1" fmla="val 11048737"/>
                    <a:gd name="adj2" fmla="val 0"/>
                  </a:avLst>
                </a:prstGeom>
                <a:ln w="28575" cap="rnd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Arc 106"/>
                <p:cNvSpPr/>
                <p:nvPr/>
              </p:nvSpPr>
              <p:spPr>
                <a:xfrm rot="380325">
                  <a:off x="7848600" y="5331320"/>
                  <a:ext cx="381000" cy="548336"/>
                </a:xfrm>
                <a:prstGeom prst="arc">
                  <a:avLst>
                    <a:gd name="adj1" fmla="val 13345153"/>
                    <a:gd name="adj2" fmla="val 0"/>
                  </a:avLst>
                </a:prstGeom>
                <a:ln w="28575" cap="rnd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Arc 107"/>
                <p:cNvSpPr/>
                <p:nvPr/>
              </p:nvSpPr>
              <p:spPr>
                <a:xfrm>
                  <a:off x="8229600" y="5327872"/>
                  <a:ext cx="373626" cy="530760"/>
                </a:xfrm>
                <a:prstGeom prst="arc">
                  <a:avLst>
                    <a:gd name="adj1" fmla="val 11048737"/>
                    <a:gd name="adj2" fmla="val 19114575"/>
                  </a:avLst>
                </a:prstGeom>
                <a:ln w="28575" cap="rnd"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 flipH="1" flipV="1">
                <a:off x="8182972" y="5829038"/>
                <a:ext cx="97946" cy="264013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099977" y="2995709"/>
              <a:ext cx="544963" cy="740889"/>
              <a:chOff x="0" y="0"/>
              <a:chExt cx="937824" cy="1083310"/>
            </a:xfrm>
          </p:grpSpPr>
          <p:sp>
            <p:nvSpPr>
              <p:cNvPr id="31" name="Trapezoid 30"/>
              <p:cNvSpPr/>
              <p:nvPr/>
            </p:nvSpPr>
            <p:spPr>
              <a:xfrm>
                <a:off x="451555" y="406400"/>
                <a:ext cx="45085" cy="676910"/>
              </a:xfrm>
              <a:prstGeom prst="trapezoid">
                <a:avLst/>
              </a:prstGeom>
              <a:solidFill>
                <a:srgbClr val="F79646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45155" y="0"/>
                <a:ext cx="862330" cy="551815"/>
              </a:xfrm>
              <a:custGeom>
                <a:avLst/>
                <a:gdLst>
                  <a:gd name="connsiteX0" fmla="*/ 384459 w 756993"/>
                  <a:gd name="connsiteY0" fmla="*/ 770525 h 778132"/>
                  <a:gd name="connsiteX1" fmla="*/ 90948 w 756993"/>
                  <a:gd name="connsiteY1" fmla="*/ 747947 h 778132"/>
                  <a:gd name="connsiteX2" fmla="*/ 637 w 756993"/>
                  <a:gd name="connsiteY2" fmla="*/ 646347 h 778132"/>
                  <a:gd name="connsiteX3" fmla="*/ 124815 w 756993"/>
                  <a:gd name="connsiteY3" fmla="*/ 578613 h 778132"/>
                  <a:gd name="connsiteX4" fmla="*/ 113526 w 756993"/>
                  <a:gd name="connsiteY4" fmla="*/ 499591 h 778132"/>
                  <a:gd name="connsiteX5" fmla="*/ 192548 w 756993"/>
                  <a:gd name="connsiteY5" fmla="*/ 352836 h 778132"/>
                  <a:gd name="connsiteX6" fmla="*/ 169971 w 756993"/>
                  <a:gd name="connsiteY6" fmla="*/ 262525 h 778132"/>
                  <a:gd name="connsiteX7" fmla="*/ 384459 w 756993"/>
                  <a:gd name="connsiteY7" fmla="*/ 2880 h 778132"/>
                  <a:gd name="connsiteX8" fmla="*/ 553793 w 756993"/>
                  <a:gd name="connsiteY8" fmla="*/ 127058 h 778132"/>
                  <a:gd name="connsiteX9" fmla="*/ 587659 w 756993"/>
                  <a:gd name="connsiteY9" fmla="*/ 183502 h 778132"/>
                  <a:gd name="connsiteX10" fmla="*/ 587659 w 756993"/>
                  <a:gd name="connsiteY10" fmla="*/ 296391 h 778132"/>
                  <a:gd name="connsiteX11" fmla="*/ 711837 w 756993"/>
                  <a:gd name="connsiteY11" fmla="*/ 397991 h 778132"/>
                  <a:gd name="connsiteX12" fmla="*/ 689259 w 756993"/>
                  <a:gd name="connsiteY12" fmla="*/ 556036 h 778132"/>
                  <a:gd name="connsiteX13" fmla="*/ 756993 w 756993"/>
                  <a:gd name="connsiteY13" fmla="*/ 680213 h 778132"/>
                  <a:gd name="connsiteX14" fmla="*/ 689259 w 756993"/>
                  <a:gd name="connsiteY14" fmla="*/ 770525 h 778132"/>
                  <a:gd name="connsiteX15" fmla="*/ 384459 w 756993"/>
                  <a:gd name="connsiteY15" fmla="*/ 770525 h 77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6993" h="778132">
                    <a:moveTo>
                      <a:pt x="384459" y="770525"/>
                    </a:moveTo>
                    <a:cubicBezTo>
                      <a:pt x="284741" y="766762"/>
                      <a:pt x="154918" y="768643"/>
                      <a:pt x="90948" y="747947"/>
                    </a:cubicBezTo>
                    <a:cubicBezTo>
                      <a:pt x="26978" y="727251"/>
                      <a:pt x="-5008" y="674569"/>
                      <a:pt x="637" y="646347"/>
                    </a:cubicBezTo>
                    <a:cubicBezTo>
                      <a:pt x="6281" y="618125"/>
                      <a:pt x="106000" y="603072"/>
                      <a:pt x="124815" y="578613"/>
                    </a:cubicBezTo>
                    <a:cubicBezTo>
                      <a:pt x="143630" y="554154"/>
                      <a:pt x="102237" y="537220"/>
                      <a:pt x="113526" y="499591"/>
                    </a:cubicBezTo>
                    <a:cubicBezTo>
                      <a:pt x="124815" y="461962"/>
                      <a:pt x="183141" y="392347"/>
                      <a:pt x="192548" y="352836"/>
                    </a:cubicBezTo>
                    <a:cubicBezTo>
                      <a:pt x="201955" y="313325"/>
                      <a:pt x="137986" y="320851"/>
                      <a:pt x="169971" y="262525"/>
                    </a:cubicBezTo>
                    <a:cubicBezTo>
                      <a:pt x="201956" y="204199"/>
                      <a:pt x="320489" y="25458"/>
                      <a:pt x="384459" y="2880"/>
                    </a:cubicBezTo>
                    <a:cubicBezTo>
                      <a:pt x="448429" y="-19698"/>
                      <a:pt x="519926" y="96954"/>
                      <a:pt x="553793" y="127058"/>
                    </a:cubicBezTo>
                    <a:cubicBezTo>
                      <a:pt x="587660" y="157162"/>
                      <a:pt x="582015" y="155280"/>
                      <a:pt x="587659" y="183502"/>
                    </a:cubicBezTo>
                    <a:cubicBezTo>
                      <a:pt x="593303" y="211724"/>
                      <a:pt x="566963" y="260643"/>
                      <a:pt x="587659" y="296391"/>
                    </a:cubicBezTo>
                    <a:cubicBezTo>
                      <a:pt x="608355" y="332139"/>
                      <a:pt x="694904" y="354717"/>
                      <a:pt x="711837" y="397991"/>
                    </a:cubicBezTo>
                    <a:cubicBezTo>
                      <a:pt x="728770" y="441265"/>
                      <a:pt x="681733" y="508999"/>
                      <a:pt x="689259" y="556036"/>
                    </a:cubicBezTo>
                    <a:cubicBezTo>
                      <a:pt x="696785" y="603073"/>
                      <a:pt x="756993" y="644465"/>
                      <a:pt x="756993" y="680213"/>
                    </a:cubicBezTo>
                    <a:cubicBezTo>
                      <a:pt x="756993" y="715961"/>
                      <a:pt x="755111" y="755473"/>
                      <a:pt x="689259" y="770525"/>
                    </a:cubicBezTo>
                    <a:cubicBezTo>
                      <a:pt x="623407" y="785577"/>
                      <a:pt x="484177" y="774288"/>
                      <a:pt x="384459" y="77052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 rot="21276615">
                <a:off x="462844" y="259644"/>
                <a:ext cx="474980" cy="489585"/>
              </a:xfrm>
              <a:custGeom>
                <a:avLst/>
                <a:gdLst>
                  <a:gd name="connsiteX0" fmla="*/ 115999 w 500394"/>
                  <a:gd name="connsiteY0" fmla="*/ 411497 h 434921"/>
                  <a:gd name="connsiteX1" fmla="*/ 3110 w 500394"/>
                  <a:gd name="connsiteY1" fmla="*/ 411497 h 434921"/>
                  <a:gd name="connsiteX2" fmla="*/ 36977 w 500394"/>
                  <a:gd name="connsiteY2" fmla="*/ 242163 h 434921"/>
                  <a:gd name="connsiteX3" fmla="*/ 93421 w 500394"/>
                  <a:gd name="connsiteY3" fmla="*/ 106697 h 434921"/>
                  <a:gd name="connsiteX4" fmla="*/ 172443 w 500394"/>
                  <a:gd name="connsiteY4" fmla="*/ 50252 h 434921"/>
                  <a:gd name="connsiteX5" fmla="*/ 206310 w 500394"/>
                  <a:gd name="connsiteY5" fmla="*/ 16386 h 434921"/>
                  <a:gd name="connsiteX6" fmla="*/ 296621 w 500394"/>
                  <a:gd name="connsiteY6" fmla="*/ 16386 h 434921"/>
                  <a:gd name="connsiteX7" fmla="*/ 364355 w 500394"/>
                  <a:gd name="connsiteY7" fmla="*/ 219586 h 434921"/>
                  <a:gd name="connsiteX8" fmla="*/ 443377 w 500394"/>
                  <a:gd name="connsiteY8" fmla="*/ 253452 h 434921"/>
                  <a:gd name="connsiteX9" fmla="*/ 488532 w 500394"/>
                  <a:gd name="connsiteY9" fmla="*/ 422786 h 434921"/>
                  <a:gd name="connsiteX10" fmla="*/ 217599 w 500394"/>
                  <a:gd name="connsiteY10" fmla="*/ 422786 h 434921"/>
                  <a:gd name="connsiteX11" fmla="*/ 115999 w 500394"/>
                  <a:gd name="connsiteY11" fmla="*/ 411497 h 434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0394" h="434921">
                    <a:moveTo>
                      <a:pt x="115999" y="411497"/>
                    </a:moveTo>
                    <a:cubicBezTo>
                      <a:pt x="80251" y="409616"/>
                      <a:pt x="16280" y="439719"/>
                      <a:pt x="3110" y="411497"/>
                    </a:cubicBezTo>
                    <a:cubicBezTo>
                      <a:pt x="-10060" y="383275"/>
                      <a:pt x="21925" y="292963"/>
                      <a:pt x="36977" y="242163"/>
                    </a:cubicBezTo>
                    <a:cubicBezTo>
                      <a:pt x="52029" y="191363"/>
                      <a:pt x="70843" y="138682"/>
                      <a:pt x="93421" y="106697"/>
                    </a:cubicBezTo>
                    <a:cubicBezTo>
                      <a:pt x="115999" y="74712"/>
                      <a:pt x="153628" y="65304"/>
                      <a:pt x="172443" y="50252"/>
                    </a:cubicBezTo>
                    <a:cubicBezTo>
                      <a:pt x="191258" y="35200"/>
                      <a:pt x="185614" y="22030"/>
                      <a:pt x="206310" y="16386"/>
                    </a:cubicBezTo>
                    <a:cubicBezTo>
                      <a:pt x="227006" y="10742"/>
                      <a:pt x="270280" y="-17481"/>
                      <a:pt x="296621" y="16386"/>
                    </a:cubicBezTo>
                    <a:cubicBezTo>
                      <a:pt x="322962" y="50253"/>
                      <a:pt x="339896" y="180075"/>
                      <a:pt x="364355" y="219586"/>
                    </a:cubicBezTo>
                    <a:cubicBezTo>
                      <a:pt x="388814" y="259097"/>
                      <a:pt x="422681" y="219585"/>
                      <a:pt x="443377" y="253452"/>
                    </a:cubicBezTo>
                    <a:cubicBezTo>
                      <a:pt x="464073" y="287319"/>
                      <a:pt x="526162" y="394564"/>
                      <a:pt x="488532" y="422786"/>
                    </a:cubicBezTo>
                    <a:cubicBezTo>
                      <a:pt x="450902" y="451008"/>
                      <a:pt x="285332" y="420905"/>
                      <a:pt x="217599" y="422786"/>
                    </a:cubicBezTo>
                    <a:cubicBezTo>
                      <a:pt x="149866" y="424667"/>
                      <a:pt x="151747" y="413378"/>
                      <a:pt x="115999" y="411497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>
              <a:xfrm>
                <a:off x="0" y="304800"/>
                <a:ext cx="541655" cy="419100"/>
              </a:xfrm>
              <a:custGeom>
                <a:avLst/>
                <a:gdLst>
                  <a:gd name="connsiteX0" fmla="*/ 462845 w 541867"/>
                  <a:gd name="connsiteY0" fmla="*/ 373553 h 419532"/>
                  <a:gd name="connsiteX1" fmla="*/ 293511 w 541867"/>
                  <a:gd name="connsiteY1" fmla="*/ 418709 h 419532"/>
                  <a:gd name="connsiteX2" fmla="*/ 90311 w 541867"/>
                  <a:gd name="connsiteY2" fmla="*/ 396131 h 419532"/>
                  <a:gd name="connsiteX3" fmla="*/ 0 w 541867"/>
                  <a:gd name="connsiteY3" fmla="*/ 317109 h 419532"/>
                  <a:gd name="connsiteX4" fmla="*/ 90311 w 541867"/>
                  <a:gd name="connsiteY4" fmla="*/ 192931 h 419532"/>
                  <a:gd name="connsiteX5" fmla="*/ 180622 w 541867"/>
                  <a:gd name="connsiteY5" fmla="*/ 34886 h 419532"/>
                  <a:gd name="connsiteX6" fmla="*/ 282222 w 541867"/>
                  <a:gd name="connsiteY6" fmla="*/ 1020 h 419532"/>
                  <a:gd name="connsiteX7" fmla="*/ 406400 w 541867"/>
                  <a:gd name="connsiteY7" fmla="*/ 57464 h 419532"/>
                  <a:gd name="connsiteX8" fmla="*/ 428978 w 541867"/>
                  <a:gd name="connsiteY8" fmla="*/ 181642 h 419532"/>
                  <a:gd name="connsiteX9" fmla="*/ 541867 w 541867"/>
                  <a:gd name="connsiteY9" fmla="*/ 226797 h 419532"/>
                  <a:gd name="connsiteX10" fmla="*/ 541867 w 541867"/>
                  <a:gd name="connsiteY10" fmla="*/ 305820 h 419532"/>
                  <a:gd name="connsiteX11" fmla="*/ 462845 w 541867"/>
                  <a:gd name="connsiteY11" fmla="*/ 373553 h 41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1867" h="419532">
                    <a:moveTo>
                      <a:pt x="462845" y="373553"/>
                    </a:moveTo>
                    <a:cubicBezTo>
                      <a:pt x="421452" y="392368"/>
                      <a:pt x="355600" y="414946"/>
                      <a:pt x="293511" y="418709"/>
                    </a:cubicBezTo>
                    <a:cubicBezTo>
                      <a:pt x="231422" y="422472"/>
                      <a:pt x="139229" y="413064"/>
                      <a:pt x="90311" y="396131"/>
                    </a:cubicBezTo>
                    <a:cubicBezTo>
                      <a:pt x="41392" y="379198"/>
                      <a:pt x="0" y="350976"/>
                      <a:pt x="0" y="317109"/>
                    </a:cubicBezTo>
                    <a:cubicBezTo>
                      <a:pt x="0" y="283242"/>
                      <a:pt x="60207" y="239968"/>
                      <a:pt x="90311" y="192931"/>
                    </a:cubicBezTo>
                    <a:cubicBezTo>
                      <a:pt x="120415" y="145894"/>
                      <a:pt x="148637" y="66871"/>
                      <a:pt x="180622" y="34886"/>
                    </a:cubicBezTo>
                    <a:cubicBezTo>
                      <a:pt x="212607" y="2901"/>
                      <a:pt x="244592" y="-2743"/>
                      <a:pt x="282222" y="1020"/>
                    </a:cubicBezTo>
                    <a:cubicBezTo>
                      <a:pt x="319852" y="4783"/>
                      <a:pt x="381941" y="27360"/>
                      <a:pt x="406400" y="57464"/>
                    </a:cubicBezTo>
                    <a:cubicBezTo>
                      <a:pt x="430859" y="87568"/>
                      <a:pt x="406400" y="153420"/>
                      <a:pt x="428978" y="181642"/>
                    </a:cubicBezTo>
                    <a:cubicBezTo>
                      <a:pt x="451556" y="209864"/>
                      <a:pt x="523052" y="206101"/>
                      <a:pt x="541867" y="226797"/>
                    </a:cubicBezTo>
                    <a:cubicBezTo>
                      <a:pt x="560682" y="247493"/>
                      <a:pt x="560682" y="277598"/>
                      <a:pt x="541867" y="305820"/>
                    </a:cubicBezTo>
                    <a:cubicBezTo>
                      <a:pt x="523052" y="334042"/>
                      <a:pt x="504238" y="354738"/>
                      <a:pt x="462845" y="373553"/>
                    </a:cubicBezTo>
                    <a:close/>
                  </a:path>
                </a:pathLst>
              </a:custGeom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5916809" y="2676056"/>
              <a:ext cx="874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black"/>
                  </a:solidFill>
                </a:rPr>
                <a:t>Irrigation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5820175" y="3781725"/>
              <a:ext cx="396800" cy="643586"/>
              <a:chOff x="5820175" y="3781725"/>
              <a:chExt cx="396800" cy="643586"/>
            </a:xfrm>
          </p:grpSpPr>
          <p:cxnSp>
            <p:nvCxnSpPr>
              <p:cNvPr id="188" name="Straight Arrow Connector 187"/>
              <p:cNvCxnSpPr/>
              <p:nvPr/>
            </p:nvCxnSpPr>
            <p:spPr>
              <a:xfrm>
                <a:off x="6010988" y="3781726"/>
                <a:ext cx="7713" cy="643585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/>
              <p:cNvCxnSpPr/>
              <p:nvPr/>
            </p:nvCxnSpPr>
            <p:spPr>
              <a:xfrm>
                <a:off x="6209262" y="3781725"/>
                <a:ext cx="7713" cy="643585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/>
              <p:cNvCxnSpPr/>
              <p:nvPr/>
            </p:nvCxnSpPr>
            <p:spPr>
              <a:xfrm>
                <a:off x="5820175" y="3781726"/>
                <a:ext cx="7713" cy="643585"/>
              </a:xfrm>
              <a:prstGeom prst="straightConnector1">
                <a:avLst/>
              </a:prstGeom>
              <a:ln w="28575"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5" name="Straight Arrow Connector 194"/>
            <p:cNvCxnSpPr/>
            <p:nvPr/>
          </p:nvCxnSpPr>
          <p:spPr>
            <a:xfrm>
              <a:off x="6010988" y="3790950"/>
              <a:ext cx="7713" cy="643585"/>
            </a:xfrm>
            <a:prstGeom prst="straightConnector1">
              <a:avLst/>
            </a:prstGeom>
            <a:ln w="28575">
              <a:solidFill>
                <a:schemeClr val="tx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190168" y="990600"/>
            <a:ext cx="8875623" cy="2054386"/>
            <a:chOff x="190168" y="990600"/>
            <a:chExt cx="8875623" cy="2054386"/>
          </a:xfrm>
        </p:grpSpPr>
        <p:sp>
          <p:nvSpPr>
            <p:cNvPr id="138" name="TextBox 137"/>
            <p:cNvSpPr txBox="1"/>
            <p:nvPr/>
          </p:nvSpPr>
          <p:spPr>
            <a:xfrm>
              <a:off x="3601955" y="1003659"/>
              <a:ext cx="14333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</a:rPr>
                <a:t>Precipitation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90168" y="990600"/>
              <a:ext cx="8875623" cy="2054386"/>
              <a:chOff x="190168" y="990600"/>
              <a:chExt cx="8875623" cy="205438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90168" y="990600"/>
                <a:ext cx="8875623" cy="1178086"/>
                <a:chOff x="190168" y="228600"/>
                <a:chExt cx="8875623" cy="1388637"/>
              </a:xfrm>
            </p:grpSpPr>
            <p:grpSp>
              <p:nvGrpSpPr>
                <p:cNvPr id="350" name="Group 349"/>
                <p:cNvGrpSpPr/>
                <p:nvPr/>
              </p:nvGrpSpPr>
              <p:grpSpPr>
                <a:xfrm>
                  <a:off x="3406642" y="597944"/>
                  <a:ext cx="1827445" cy="935992"/>
                  <a:chOff x="3385055" y="597944"/>
                  <a:chExt cx="1827445" cy="93599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3385055" y="750251"/>
                    <a:ext cx="963206" cy="5820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3738661" y="597944"/>
                    <a:ext cx="990599" cy="5820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3560221" y="951880"/>
                    <a:ext cx="1169039" cy="5820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0" name="Oval 109"/>
                  <p:cNvSpPr/>
                  <p:nvPr/>
                </p:nvSpPr>
                <p:spPr>
                  <a:xfrm>
                    <a:off x="4043461" y="687592"/>
                    <a:ext cx="1169039" cy="5820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1" name="Oval 110"/>
                  <p:cNvSpPr/>
                  <p:nvPr/>
                </p:nvSpPr>
                <p:spPr>
                  <a:xfrm>
                    <a:off x="4079949" y="932945"/>
                    <a:ext cx="895194" cy="5820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2018383" y="338186"/>
                  <a:ext cx="1406936" cy="833871"/>
                  <a:chOff x="1094194" y="641022"/>
                  <a:chExt cx="1827445" cy="1028290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1094194" y="808348"/>
                    <a:ext cx="963206" cy="6394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1447800" y="641022"/>
                    <a:ext cx="990599" cy="6394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1269360" y="1029860"/>
                    <a:ext cx="1169039" cy="6394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1752600" y="739510"/>
                    <a:ext cx="1169039" cy="6394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667786" y="1029860"/>
                    <a:ext cx="1081289" cy="63945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3" name="Group 262"/>
                <p:cNvGrpSpPr/>
                <p:nvPr/>
              </p:nvGrpSpPr>
              <p:grpSpPr>
                <a:xfrm>
                  <a:off x="5290908" y="228600"/>
                  <a:ext cx="2058541" cy="845547"/>
                  <a:chOff x="5269321" y="228600"/>
                  <a:chExt cx="2058541" cy="845547"/>
                </a:xfrm>
              </p:grpSpPr>
              <p:sp>
                <p:nvSpPr>
                  <p:cNvPr id="119" name="Oval 118"/>
                  <p:cNvSpPr/>
                  <p:nvPr/>
                </p:nvSpPr>
                <p:spPr>
                  <a:xfrm>
                    <a:off x="5269321" y="366190"/>
                    <a:ext cx="1085012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5667643" y="228600"/>
                    <a:ext cx="1115869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5466638" y="548335"/>
                    <a:ext cx="1316874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5826943" y="498672"/>
                    <a:ext cx="1008399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6010988" y="309585"/>
                    <a:ext cx="1316874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7415228" y="411363"/>
                  <a:ext cx="1650563" cy="715472"/>
                  <a:chOff x="5269320" y="228600"/>
                  <a:chExt cx="2058540" cy="845547"/>
                </a:xfrm>
              </p:grpSpPr>
              <p:sp>
                <p:nvSpPr>
                  <p:cNvPr id="265" name="Oval 264"/>
                  <p:cNvSpPr/>
                  <p:nvPr/>
                </p:nvSpPr>
                <p:spPr>
                  <a:xfrm>
                    <a:off x="5269320" y="366190"/>
                    <a:ext cx="1085012" cy="52581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6" name="Oval 265"/>
                  <p:cNvSpPr/>
                  <p:nvPr/>
                </p:nvSpPr>
                <p:spPr>
                  <a:xfrm>
                    <a:off x="5667643" y="228600"/>
                    <a:ext cx="1115868" cy="52581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5466638" y="548334"/>
                    <a:ext cx="1316874" cy="52581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8" name="Oval 267"/>
                  <p:cNvSpPr/>
                  <p:nvPr/>
                </p:nvSpPr>
                <p:spPr>
                  <a:xfrm>
                    <a:off x="5826940" y="498672"/>
                    <a:ext cx="1008398" cy="52581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69" name="Oval 268"/>
                  <p:cNvSpPr/>
                  <p:nvPr/>
                </p:nvSpPr>
                <p:spPr>
                  <a:xfrm>
                    <a:off x="6010987" y="309585"/>
                    <a:ext cx="1316873" cy="52581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190168" y="584457"/>
                  <a:ext cx="1660219" cy="1032780"/>
                  <a:chOff x="5269321" y="228600"/>
                  <a:chExt cx="2058541" cy="845547"/>
                </a:xfrm>
              </p:grpSpPr>
              <p:sp>
                <p:nvSpPr>
                  <p:cNvPr id="271" name="Oval 270"/>
                  <p:cNvSpPr/>
                  <p:nvPr/>
                </p:nvSpPr>
                <p:spPr>
                  <a:xfrm>
                    <a:off x="5269321" y="366190"/>
                    <a:ext cx="1085012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2" name="Oval 271"/>
                  <p:cNvSpPr/>
                  <p:nvPr/>
                </p:nvSpPr>
                <p:spPr>
                  <a:xfrm>
                    <a:off x="5667643" y="228600"/>
                    <a:ext cx="1115869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3" name="Oval 272"/>
                  <p:cNvSpPr/>
                  <p:nvPr/>
                </p:nvSpPr>
                <p:spPr>
                  <a:xfrm>
                    <a:off x="5466638" y="548335"/>
                    <a:ext cx="1316874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4" name="Oval 273"/>
                  <p:cNvSpPr/>
                  <p:nvPr/>
                </p:nvSpPr>
                <p:spPr>
                  <a:xfrm>
                    <a:off x="5826943" y="498672"/>
                    <a:ext cx="1008399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89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5" name="Oval 274"/>
                  <p:cNvSpPr/>
                  <p:nvPr/>
                </p:nvSpPr>
                <p:spPr>
                  <a:xfrm>
                    <a:off x="6010988" y="309585"/>
                    <a:ext cx="1316874" cy="525812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  <a:tint val="66000"/>
                          <a:satMod val="160000"/>
                        </a:schemeClr>
                      </a:gs>
                      <a:gs pos="50000">
                        <a:schemeClr val="bg1">
                          <a:lumMod val="75000"/>
                          <a:tint val="44500"/>
                          <a:satMod val="160000"/>
                        </a:schemeClr>
                      </a:gs>
                      <a:gs pos="100000">
                        <a:schemeClr val="bg1">
                          <a:lumMod val="75000"/>
                          <a:tint val="23500"/>
                          <a:satMod val="16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3" name="Group 2"/>
              <p:cNvGrpSpPr/>
              <p:nvPr/>
            </p:nvGrpSpPr>
            <p:grpSpPr>
              <a:xfrm>
                <a:off x="343808" y="1516934"/>
                <a:ext cx="8523967" cy="1528052"/>
                <a:chOff x="343808" y="832983"/>
                <a:chExt cx="8523967" cy="1947406"/>
              </a:xfrm>
            </p:grpSpPr>
            <p:grpSp>
              <p:nvGrpSpPr>
                <p:cNvPr id="258" name="Group 257"/>
                <p:cNvGrpSpPr/>
                <p:nvPr/>
              </p:nvGrpSpPr>
              <p:grpSpPr>
                <a:xfrm>
                  <a:off x="5484679" y="832983"/>
                  <a:ext cx="1564560" cy="1494988"/>
                  <a:chOff x="5463092" y="832983"/>
                  <a:chExt cx="1564560" cy="1494988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5463092" y="978620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1" name="Group 250"/>
                  <p:cNvGrpSpPr/>
                  <p:nvPr/>
                </p:nvGrpSpPr>
                <p:grpSpPr>
                  <a:xfrm>
                    <a:off x="5642173" y="832983"/>
                    <a:ext cx="1385479" cy="1494988"/>
                    <a:chOff x="5642173" y="875515"/>
                    <a:chExt cx="1385479" cy="1494988"/>
                  </a:xfrm>
                </p:grpSpPr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>
                      <a:off x="7027652" y="875515"/>
                      <a:ext cx="0" cy="1162664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>
                      <a:off x="6021254" y="1196544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>
                      <a:off x="6417287" y="1207841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>
                      <a:off x="5840278" y="1180000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2" name="Straight Connector 241"/>
                    <p:cNvCxnSpPr/>
                    <p:nvPr/>
                  </p:nvCxnSpPr>
                  <p:spPr>
                    <a:xfrm>
                      <a:off x="6828113" y="946720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3" name="Straight Connector 242"/>
                    <p:cNvCxnSpPr/>
                    <p:nvPr/>
                  </p:nvCxnSpPr>
                  <p:spPr>
                    <a:xfrm>
                      <a:off x="6617669" y="1091440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5" name="Straight Connector 244"/>
                    <p:cNvCxnSpPr/>
                    <p:nvPr/>
                  </p:nvCxnSpPr>
                  <p:spPr>
                    <a:xfrm>
                      <a:off x="6223751" y="1183149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Straight Connector 248"/>
                    <p:cNvCxnSpPr/>
                    <p:nvPr/>
                  </p:nvCxnSpPr>
                  <p:spPr>
                    <a:xfrm>
                      <a:off x="5642173" y="1125492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52" name="Group 251"/>
                <p:cNvGrpSpPr/>
                <p:nvPr/>
              </p:nvGrpSpPr>
              <p:grpSpPr>
                <a:xfrm>
                  <a:off x="3576921" y="1421685"/>
                  <a:ext cx="1407834" cy="1335971"/>
                  <a:chOff x="3555334" y="1421685"/>
                  <a:chExt cx="1407834" cy="1335971"/>
                </a:xfrm>
              </p:grpSpPr>
              <p:cxnSp>
                <p:nvCxnSpPr>
                  <p:cNvPr id="232" name="Straight Connector 231"/>
                  <p:cNvCxnSpPr/>
                  <p:nvPr/>
                </p:nvCxnSpPr>
                <p:spPr>
                  <a:xfrm>
                    <a:off x="4410075" y="1555899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>
                  <a:xfrm>
                    <a:off x="3555334" y="1425840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>
                  <a:xfrm>
                    <a:off x="3758585" y="1521094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>
                  <a:xfrm>
                    <a:off x="3982987" y="1569445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>
                  <a:xfrm>
                    <a:off x="4795935" y="1515001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Straight Connector 240"/>
                  <p:cNvCxnSpPr/>
                  <p:nvPr/>
                </p:nvCxnSpPr>
                <p:spPr>
                  <a:xfrm>
                    <a:off x="4617347" y="1565835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4" name="Straight Connector 243"/>
                  <p:cNvCxnSpPr/>
                  <p:nvPr/>
                </p:nvCxnSpPr>
                <p:spPr>
                  <a:xfrm>
                    <a:off x="4180624" y="1594994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0" name="Straight Connector 249"/>
                  <p:cNvCxnSpPr/>
                  <p:nvPr/>
                </p:nvCxnSpPr>
                <p:spPr>
                  <a:xfrm>
                    <a:off x="4963168" y="1421685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2" name="Group 261"/>
                <p:cNvGrpSpPr/>
                <p:nvPr/>
              </p:nvGrpSpPr>
              <p:grpSpPr>
                <a:xfrm>
                  <a:off x="2172646" y="1145486"/>
                  <a:ext cx="980324" cy="1263175"/>
                  <a:chOff x="2151059" y="1145486"/>
                  <a:chExt cx="980324" cy="1263175"/>
                </a:xfrm>
              </p:grpSpPr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2321563" y="1234840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2151059" y="1145486"/>
                    <a:ext cx="980324" cy="1263175"/>
                    <a:chOff x="2197957" y="1188791"/>
                    <a:chExt cx="980324" cy="1263175"/>
                  </a:xfrm>
                </p:grpSpPr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3021986" y="1269648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Straight Connector 218"/>
                    <p:cNvCxnSpPr/>
                    <p:nvPr/>
                  </p:nvCxnSpPr>
                  <p:spPr>
                    <a:xfrm>
                      <a:off x="2883213" y="1289304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Straight Connector 234"/>
                    <p:cNvCxnSpPr/>
                    <p:nvPr/>
                  </p:nvCxnSpPr>
                  <p:spPr>
                    <a:xfrm>
                      <a:off x="2701577" y="1289304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Straight Connector 247"/>
                    <p:cNvCxnSpPr/>
                    <p:nvPr/>
                  </p:nvCxnSpPr>
                  <p:spPr>
                    <a:xfrm>
                      <a:off x="3178281" y="1239159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Straight Connector 253"/>
                    <p:cNvCxnSpPr/>
                    <p:nvPr/>
                  </p:nvCxnSpPr>
                  <p:spPr>
                    <a:xfrm>
                      <a:off x="2543209" y="1289304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Connector 255"/>
                    <p:cNvCxnSpPr/>
                    <p:nvPr/>
                  </p:nvCxnSpPr>
                  <p:spPr>
                    <a:xfrm>
                      <a:off x="2197957" y="1188791"/>
                      <a:ext cx="0" cy="1162662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343808" y="1300230"/>
                  <a:ext cx="1337754" cy="1480159"/>
                  <a:chOff x="5555236" y="807995"/>
                  <a:chExt cx="1337754" cy="1480159"/>
                </a:xfrm>
              </p:grpSpPr>
              <p:cxnSp>
                <p:nvCxnSpPr>
                  <p:cNvPr id="329" name="Straight Connector 328"/>
                  <p:cNvCxnSpPr/>
                  <p:nvPr/>
                </p:nvCxnSpPr>
                <p:spPr>
                  <a:xfrm>
                    <a:off x="6737154" y="924038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1" name="Straight Connector 330"/>
                  <p:cNvCxnSpPr/>
                  <p:nvPr/>
                </p:nvCxnSpPr>
                <p:spPr>
                  <a:xfrm>
                    <a:off x="6552832" y="1054618"/>
                    <a:ext cx="4631" cy="1082687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2" name="Straight Connector 331"/>
                  <p:cNvCxnSpPr/>
                  <p:nvPr/>
                </p:nvCxnSpPr>
                <p:spPr>
                  <a:xfrm>
                    <a:off x="6331569" y="1180000"/>
                    <a:ext cx="0" cy="1085421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Straight Connector 333"/>
                  <p:cNvCxnSpPr/>
                  <p:nvPr/>
                </p:nvCxnSpPr>
                <p:spPr>
                  <a:xfrm>
                    <a:off x="5738124" y="1125492"/>
                    <a:ext cx="0" cy="1110770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6" name="Straight Connector 335"/>
                  <p:cNvCxnSpPr/>
                  <p:nvPr/>
                </p:nvCxnSpPr>
                <p:spPr>
                  <a:xfrm>
                    <a:off x="6134365" y="1207841"/>
                    <a:ext cx="2153" cy="1080313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5555236" y="924038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>
                    <a:off x="6892990" y="807995"/>
                    <a:ext cx="0" cy="1162662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5933786" y="1180000"/>
                    <a:ext cx="0" cy="1108154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" name="Group 1"/>
                <p:cNvGrpSpPr/>
                <p:nvPr/>
              </p:nvGrpSpPr>
              <p:grpSpPr>
                <a:xfrm>
                  <a:off x="7586255" y="922747"/>
                  <a:ext cx="1281520" cy="799201"/>
                  <a:chOff x="7586255" y="922747"/>
                  <a:chExt cx="1281520" cy="799201"/>
                </a:xfrm>
              </p:grpSpPr>
              <p:grpSp>
                <p:nvGrpSpPr>
                  <p:cNvPr id="276" name="Group 275"/>
                  <p:cNvGrpSpPr/>
                  <p:nvPr/>
                </p:nvGrpSpPr>
                <p:grpSpPr>
                  <a:xfrm>
                    <a:off x="7586255" y="1046594"/>
                    <a:ext cx="932208" cy="675354"/>
                    <a:chOff x="2080980" y="833940"/>
                    <a:chExt cx="932208" cy="2372632"/>
                  </a:xfrm>
                </p:grpSpPr>
                <p:cxnSp>
                  <p:nvCxnSpPr>
                    <p:cNvPr id="290" name="Straight Connector 289"/>
                    <p:cNvCxnSpPr/>
                    <p:nvPr/>
                  </p:nvCxnSpPr>
                  <p:spPr>
                    <a:xfrm>
                      <a:off x="2276818" y="1064400"/>
                      <a:ext cx="0" cy="1916089"/>
                    </a:xfrm>
                    <a:prstGeom prst="line">
                      <a:avLst/>
                    </a:prstGeom>
                    <a:ln w="28575" cap="rnd"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80" name="Group 279"/>
                    <p:cNvGrpSpPr/>
                    <p:nvPr/>
                  </p:nvGrpSpPr>
                  <p:grpSpPr>
                    <a:xfrm>
                      <a:off x="2080980" y="833940"/>
                      <a:ext cx="932208" cy="2372632"/>
                      <a:chOff x="2127878" y="877245"/>
                      <a:chExt cx="932208" cy="2372632"/>
                    </a:xfrm>
                  </p:grpSpPr>
                  <p:cxnSp>
                    <p:nvCxnSpPr>
                      <p:cNvPr id="281" name="Straight Connector 280"/>
                      <p:cNvCxnSpPr/>
                      <p:nvPr/>
                    </p:nvCxnSpPr>
                    <p:spPr>
                      <a:xfrm>
                        <a:off x="3060086" y="1063193"/>
                        <a:ext cx="0" cy="2058837"/>
                      </a:xfrm>
                      <a:prstGeom prst="line">
                        <a:avLst/>
                      </a:prstGeom>
                      <a:ln w="28575" cap="rnd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2" name="Straight Connector 281"/>
                      <p:cNvCxnSpPr/>
                      <p:nvPr/>
                    </p:nvCxnSpPr>
                    <p:spPr>
                      <a:xfrm>
                        <a:off x="2878491" y="1265467"/>
                        <a:ext cx="0" cy="1984410"/>
                      </a:xfrm>
                      <a:prstGeom prst="line">
                        <a:avLst/>
                      </a:prstGeom>
                      <a:ln w="28575" cap="rnd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3" name="Straight Connector 282"/>
                      <p:cNvCxnSpPr/>
                      <p:nvPr/>
                    </p:nvCxnSpPr>
                    <p:spPr>
                      <a:xfrm flipH="1">
                        <a:off x="2697117" y="1289303"/>
                        <a:ext cx="4460" cy="1921603"/>
                      </a:xfrm>
                      <a:prstGeom prst="line">
                        <a:avLst/>
                      </a:prstGeom>
                      <a:ln w="28575" cap="rnd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6" name="Straight Connector 285"/>
                      <p:cNvCxnSpPr/>
                      <p:nvPr/>
                    </p:nvCxnSpPr>
                    <p:spPr>
                      <a:xfrm>
                        <a:off x="2127878" y="877245"/>
                        <a:ext cx="0" cy="2008292"/>
                      </a:xfrm>
                      <a:prstGeom prst="line">
                        <a:avLst/>
                      </a:prstGeom>
                      <a:ln w="28575" cap="rnd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88" name="Straight Connector 287"/>
                      <p:cNvCxnSpPr/>
                      <p:nvPr/>
                    </p:nvCxnSpPr>
                    <p:spPr>
                      <a:xfrm>
                        <a:off x="2519935" y="1278146"/>
                        <a:ext cx="0" cy="1960668"/>
                      </a:xfrm>
                      <a:prstGeom prst="line">
                        <a:avLst/>
                      </a:prstGeom>
                      <a:ln w="28575" cap="rnd">
                        <a:prstDash val="sys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344" name="Straight Connector 343"/>
                  <p:cNvCxnSpPr/>
                  <p:nvPr/>
                </p:nvCxnSpPr>
                <p:spPr>
                  <a:xfrm>
                    <a:off x="8867775" y="922747"/>
                    <a:ext cx="0" cy="586034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Straight Connector 345"/>
                  <p:cNvCxnSpPr/>
                  <p:nvPr/>
                </p:nvCxnSpPr>
                <p:spPr>
                  <a:xfrm>
                    <a:off x="8704573" y="981692"/>
                    <a:ext cx="0" cy="588689"/>
                  </a:xfrm>
                  <a:prstGeom prst="line">
                    <a:avLst/>
                  </a:prstGeom>
                  <a:ln w="28575" cap="rnd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80244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Salt and Nutrient Loads to Basins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118691"/>
              </p:ext>
            </p:extLst>
          </p:nvPr>
        </p:nvGraphicFramePr>
        <p:xfrm>
          <a:off x="228600" y="1371605"/>
          <a:ext cx="8686800" cy="458407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19400"/>
                <a:gridCol w="977900"/>
                <a:gridCol w="977900"/>
                <a:gridCol w="977900"/>
                <a:gridCol w="977900"/>
                <a:gridCol w="977900"/>
                <a:gridCol w="977900"/>
              </a:tblGrid>
              <a:tr h="48432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Source Water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Central Basin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West Coast Basin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2705">
                <a:tc>
                  <a:txBody>
                    <a:bodyPr/>
                    <a:lstStyle/>
                    <a:p>
                      <a:endParaRPr lang="en-US" sz="16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TDS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Chloride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Nitrate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TDS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Chloride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anose="020F0502020204030204" pitchFamily="34" charset="0"/>
                        </a:rPr>
                        <a:t>Nitrate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600" b="1" cap="small" dirty="0" smtClean="0">
                          <a:latin typeface="Calibri" panose="020F0502020204030204" pitchFamily="34" charset="0"/>
                        </a:rPr>
                        <a:t>Total Inflow (tons)</a:t>
                      </a:r>
                      <a:endParaRPr lang="en-US" sz="1600" b="1" cap="small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134,849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22,956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419.0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50,090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19,099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35.9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Spreading Grounds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48.9%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57.2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73.4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0.3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0.1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2.2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     Seawater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</a:rPr>
                        <a:t> Barriers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1.7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1.9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17.6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10.4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 smtClean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42.6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     Precipitation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</a:rPr>
                        <a:t> Infiltration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2.5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2.0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0.9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3.4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5.3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     Mountain</a:t>
                      </a:r>
                      <a:r>
                        <a:rPr lang="en-US" sz="1500" baseline="0" dirty="0" smtClean="0">
                          <a:latin typeface="Calibri" panose="020F0502020204030204" pitchFamily="34" charset="0"/>
                        </a:rPr>
                        <a:t> Front Recharge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1.6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1.4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3.2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1.6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0.6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13.9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     Irrigation Return Flows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23.5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20.0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1.2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25.4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16.1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6.1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     Subsurface Inflow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500" dirty="0" smtClean="0"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51.8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71.1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29.8</a:t>
                      </a:r>
                      <a:r>
                        <a:rPr kumimoji="0" lang="en-US" sz="15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600" b="1" cap="small" dirty="0" smtClean="0">
                          <a:latin typeface="Calibri" panose="020F0502020204030204" pitchFamily="34" charset="0"/>
                        </a:rPr>
                        <a:t>Total Outflow (tons)</a:t>
                      </a:r>
                      <a:endParaRPr lang="en-US" sz="1600" b="1" cap="small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-133,663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‐17,323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-111.3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-57,937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-28,999</a:t>
                      </a: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-4.0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600" cap="none" baseline="0" dirty="0" smtClean="0">
                          <a:latin typeface="Calibri" panose="020F0502020204030204" pitchFamily="34" charset="0"/>
                        </a:rPr>
                        <a:t>     Groundwater Production</a:t>
                      </a:r>
                      <a:endParaRPr lang="en-US" sz="1600" b="0" cap="none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2705">
                <a:tc>
                  <a:txBody>
                    <a:bodyPr/>
                    <a:lstStyle/>
                    <a:p>
                      <a:r>
                        <a:rPr lang="en-US" sz="1600" b="1" cap="small" dirty="0" smtClean="0">
                          <a:latin typeface="Calibri" panose="020F0502020204030204" pitchFamily="34" charset="0"/>
                        </a:rPr>
                        <a:t>Annual Change</a:t>
                      </a:r>
                      <a:r>
                        <a:rPr lang="en-US" sz="1600" b="1" cap="small" baseline="0" dirty="0" smtClean="0">
                          <a:latin typeface="Calibri" panose="020F0502020204030204" pitchFamily="34" charset="0"/>
                        </a:rPr>
                        <a:t> in mass </a:t>
                      </a:r>
                      <a:r>
                        <a:rPr lang="en-US" sz="1600" b="1" cap="small" dirty="0" smtClean="0">
                          <a:latin typeface="Calibri" panose="020F0502020204030204" pitchFamily="34" charset="0"/>
                        </a:rPr>
                        <a:t>(tons)</a:t>
                      </a:r>
                      <a:endParaRPr lang="en-US" sz="1600" b="1" cap="small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1,186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5,633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effectLst/>
                          <a:latin typeface="Calibri" panose="020F0502020204030204" pitchFamily="34" charset="0"/>
                        </a:rPr>
                        <a:t>307.7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-7,847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Calibri" panose="020F0502020204030204" pitchFamily="34" charset="0"/>
                        </a:rPr>
                        <a:t>-9,900</a:t>
                      </a:r>
                      <a:endParaRPr kumimoji="0" lang="en-US" sz="15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latin typeface="Calibri" panose="020F0502020204030204" pitchFamily="34" charset="0"/>
                        </a:rPr>
                        <a:t>31.9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22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0"/>
            <a:ext cx="6859786" cy="762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Basin Groundwater Quality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1483" r="1176" b="4895"/>
          <a:stretch/>
        </p:blipFill>
        <p:spPr>
          <a:xfrm>
            <a:off x="619125" y="800100"/>
            <a:ext cx="7877175" cy="5829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781425" y="1619121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TDS 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640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Chloride 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81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Nitrate 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0.15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988453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TDS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530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Chloride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88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Nitrate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1.13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6525" y="2366486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TDS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1007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Chloride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121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Nitrate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0.57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075" y="3507432"/>
            <a:ext cx="1181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TDS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508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) </a:t>
            </a:r>
          </a:p>
          <a:p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Chloride 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73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) </a:t>
            </a:r>
          </a:p>
          <a:p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Nitrate 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0.28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203200">
                    <a:prstClr val="white"/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203200">
                  <a:prstClr val="white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3712" y="3423813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TDS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747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Chloride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224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Nitrate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0.05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905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1905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999" y="4003533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TDS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1424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Chloride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660 </a:t>
            </a:r>
            <a:r>
              <a:rPr lang="en-US" sz="1200" b="1" dirty="0" smtClean="0">
                <a:solidFill>
                  <a:srgbClr val="C00000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 </a:t>
            </a:r>
            <a:r>
              <a:rPr lang="en-US" sz="1200" b="1" dirty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Nitrate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( </a:t>
            </a:r>
            <a:r>
              <a:rPr lang="en-US" sz="14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0.14 </a:t>
            </a:r>
            <a:r>
              <a:rPr lang="en-US" sz="1200" b="1" dirty="0" smtClean="0">
                <a:solidFill>
                  <a:srgbClr val="009A46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)</a:t>
            </a:r>
            <a:endParaRPr lang="en-US" sz="1200" b="1" dirty="0">
              <a:solidFill>
                <a:srgbClr val="009A46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325" y="4218977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Central Basin</a:t>
            </a:r>
            <a:endParaRPr lang="en-US" sz="1600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1375" y="437286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West Coast Basin</a:t>
            </a:r>
            <a:endParaRPr lang="en-US" sz="1600" b="1" i="1" dirty="0">
              <a:solidFill>
                <a:prstClr val="black">
                  <a:lumMod val="95000"/>
                  <a:lumOff val="5000"/>
                </a:prst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27226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4F81BD">
                    <a:lumMod val="50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Montebello Forebay</a:t>
            </a:r>
            <a:endParaRPr lang="en-US" sz="1200" b="1" i="1" dirty="0">
              <a:solidFill>
                <a:srgbClr val="4F81BD">
                  <a:lumMod val="50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5600" y="301719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4F81BD">
                    <a:lumMod val="50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Whittier Area</a:t>
            </a:r>
            <a:endParaRPr lang="en-US" sz="1200" b="1" i="1" dirty="0">
              <a:solidFill>
                <a:srgbClr val="4F81BD">
                  <a:lumMod val="50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29050" y="229835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4F81BD">
                    <a:lumMod val="50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Los Angeles</a:t>
            </a:r>
          </a:p>
          <a:p>
            <a:pPr algn="ctr"/>
            <a:r>
              <a:rPr lang="en-US" sz="1200" b="1" i="1" dirty="0" smtClean="0">
                <a:solidFill>
                  <a:srgbClr val="4F81BD">
                    <a:lumMod val="50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Forebay</a:t>
            </a:r>
            <a:endParaRPr lang="en-US" sz="1200" b="1" i="1" dirty="0">
              <a:solidFill>
                <a:srgbClr val="4F81BD">
                  <a:lumMod val="50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81474" y="3307407"/>
            <a:ext cx="107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prstClr val="black"/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Pressure Area</a:t>
            </a:r>
            <a:endParaRPr lang="en-US" sz="1200" b="1" i="1" dirty="0">
              <a:solidFill>
                <a:prstClr val="black"/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57875" y="5223302"/>
            <a:ext cx="990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Alamitos 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71962" y="5245954"/>
            <a:ext cx="1228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Dominguez Gap</a:t>
            </a:r>
          </a:p>
          <a:p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14524" y="3316932"/>
            <a:ext cx="13239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West Coast </a:t>
            </a:r>
          </a:p>
          <a:p>
            <a:pPr algn="ctr"/>
            <a:r>
              <a:rPr lang="en-US" sz="1050" b="1" i="1" dirty="0" smtClean="0">
                <a:solidFill>
                  <a:srgbClr val="4F81BD">
                    <a:lumMod val="75000"/>
                  </a:srgbClr>
                </a:solidFill>
                <a:effectLst>
                  <a:glow rad="152400">
                    <a:prstClr val="white">
                      <a:alpha val="70000"/>
                    </a:prstClr>
                  </a:glow>
                </a:effectLst>
                <a:latin typeface="Calibri" panose="020F0502020204030204" pitchFamily="34" charset="0"/>
              </a:rPr>
              <a:t>Basin Barrier</a:t>
            </a:r>
            <a:endParaRPr lang="en-US" sz="1050" b="1" i="1" dirty="0">
              <a:solidFill>
                <a:srgbClr val="4F81BD">
                  <a:lumMod val="75000"/>
                </a:srgbClr>
              </a:solidFill>
              <a:effectLst>
                <a:glow rad="152400">
                  <a:prstClr val="white">
                    <a:alpha val="70000"/>
                  </a:prstClr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72765" y="5453703"/>
            <a:ext cx="1442585" cy="11756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8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82631" y="4082534"/>
            <a:ext cx="1752886" cy="1828800"/>
            <a:chOff x="1303381" y="3200400"/>
            <a:chExt cx="1756516" cy="1828800"/>
          </a:xfrm>
        </p:grpSpPr>
        <p:sp>
          <p:nvSpPr>
            <p:cNvPr id="9" name="Rectangle 8"/>
            <p:cNvSpPr/>
            <p:nvPr/>
          </p:nvSpPr>
          <p:spPr>
            <a:xfrm>
              <a:off x="1303381" y="3200400"/>
              <a:ext cx="1740904" cy="1828800"/>
            </a:xfrm>
            <a:prstGeom prst="rect">
              <a:avLst/>
            </a:prstGeom>
            <a:solidFill>
              <a:srgbClr val="EDE387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07297" y="3791634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>
                <a:spcBef>
                  <a:spcPct val="20000"/>
                </a:spcBef>
              </a:pPr>
              <a:r>
                <a:rPr lang="en-US" b="1" dirty="0" smtClean="0">
                  <a:solidFill>
                    <a:srgbClr val="626817">
                      <a:lumMod val="50000"/>
                    </a:srgbClr>
                  </a:solidFill>
                  <a:latin typeface="Calibri" panose="020F0502020204030204" pitchFamily="34" charset="0"/>
                </a:rPr>
                <a:t>Assimilative Capacity</a:t>
              </a:r>
              <a:endParaRPr lang="en-US" b="1" dirty="0">
                <a:solidFill>
                  <a:srgbClr val="626817">
                    <a:lumMod val="50000"/>
                  </a:srgb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262268"/>
            <a:ext cx="6859786" cy="6645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Assimilative Capacity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673106" y="5911334"/>
            <a:ext cx="1762411" cy="0"/>
          </a:xfrm>
          <a:prstGeom prst="line">
            <a:avLst/>
          </a:prstGeom>
          <a:ln w="63500" cap="rnd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8175" y="572666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spcBef>
                <a:spcPct val="20000"/>
              </a:spcBef>
            </a:pPr>
            <a:r>
              <a:rPr lang="en-US" b="1" dirty="0" smtClean="0">
                <a:solidFill>
                  <a:srgbClr val="626817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Average </a:t>
            </a:r>
            <a:r>
              <a:rPr lang="en-US" b="1" dirty="0">
                <a:solidFill>
                  <a:srgbClr val="626817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Basin Concentration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897868"/>
            <a:ext cx="2809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spcBef>
                <a:spcPct val="20000"/>
              </a:spcBef>
            </a:pPr>
            <a:r>
              <a:rPr lang="en-US" b="1" dirty="0" smtClean="0">
                <a:solidFill>
                  <a:srgbClr val="FAAF40"/>
                </a:solidFill>
                <a:latin typeface="Calibri" panose="020F0502020204030204" pitchFamily="34" charset="0"/>
              </a:rPr>
              <a:t>Water </a:t>
            </a:r>
            <a:r>
              <a:rPr lang="en-US" b="1" dirty="0">
                <a:solidFill>
                  <a:srgbClr val="FAAF40"/>
                </a:solidFill>
                <a:latin typeface="Calibri" panose="020F0502020204030204" pitchFamily="34" charset="0"/>
              </a:rPr>
              <a:t>Quality </a:t>
            </a:r>
            <a:r>
              <a:rPr lang="en-US" b="1" dirty="0" smtClean="0">
                <a:solidFill>
                  <a:srgbClr val="FAAF40"/>
                </a:solidFill>
                <a:latin typeface="Calibri" panose="020F0502020204030204" pitchFamily="34" charset="0"/>
              </a:rPr>
              <a:t>Objective</a:t>
            </a:r>
            <a:endParaRPr lang="en-US" b="1" dirty="0">
              <a:solidFill>
                <a:srgbClr val="FAAF40"/>
              </a:solidFill>
              <a:latin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676650" y="4059680"/>
            <a:ext cx="1743287" cy="22854"/>
          </a:xfrm>
          <a:prstGeom prst="line">
            <a:avLst/>
          </a:prstGeom>
          <a:ln w="6350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1214437" y="1371600"/>
            <a:ext cx="6705600" cy="3810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spcBef>
                <a:spcPct val="20000"/>
              </a:spcBef>
            </a:pPr>
            <a:r>
              <a:rPr lang="en-US" b="1" dirty="0">
                <a:solidFill>
                  <a:prstClr val="white"/>
                </a:solidFill>
              </a:rPr>
              <a:t>AC = Water Quality Objective - Average Basin Concentration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38175" y="2327880"/>
            <a:ext cx="4781762" cy="369332"/>
            <a:chOff x="800100" y="2177534"/>
            <a:chExt cx="4781762" cy="36933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838575" y="2362200"/>
              <a:ext cx="1743287" cy="0"/>
            </a:xfrm>
            <a:prstGeom prst="line">
              <a:avLst/>
            </a:prstGeom>
            <a:ln w="63500" cap="rnd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00100" y="2177534"/>
              <a:ext cx="2933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r">
                <a:spcBef>
                  <a:spcPct val="20000"/>
                </a:spcBef>
              </a:pPr>
              <a:r>
                <a:rPr lang="en-US" b="1" dirty="0" smtClean="0">
                  <a:solidFill>
                    <a:srgbClr val="F37B20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</a:rPr>
                <a:t>Average </a:t>
              </a:r>
              <a:r>
                <a:rPr lang="en-US" b="1" dirty="0">
                  <a:solidFill>
                    <a:srgbClr val="F37B20">
                      <a:lumMod val="40000"/>
                      <a:lumOff val="60000"/>
                    </a:srgbClr>
                  </a:solidFill>
                  <a:latin typeface="Calibri" panose="020F0502020204030204" pitchFamily="34" charset="0"/>
                </a:rPr>
                <a:t>Basin Concentration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4858" y="3813383"/>
            <a:ext cx="2740542" cy="2282617"/>
            <a:chOff x="6174858" y="3813383"/>
            <a:chExt cx="2740542" cy="2282617"/>
          </a:xfrm>
        </p:grpSpPr>
        <p:sp>
          <p:nvSpPr>
            <p:cNvPr id="15" name="TextBox 14"/>
            <p:cNvSpPr txBox="1"/>
            <p:nvPr/>
          </p:nvSpPr>
          <p:spPr>
            <a:xfrm>
              <a:off x="6174858" y="4766100"/>
              <a:ext cx="571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spcBef>
                  <a:spcPct val="20000"/>
                </a:spcBef>
              </a:pPr>
              <a:r>
                <a:rPr lang="en-US" sz="2400" b="1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60</a:t>
              </a:r>
              <a:endParaRPr lang="en-US" sz="2400" b="1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174858" y="3813383"/>
              <a:ext cx="2740542" cy="2282617"/>
              <a:chOff x="6174858" y="3390503"/>
              <a:chExt cx="2740542" cy="228261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174858" y="3474987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srgbClr val="FAAF40"/>
                    </a:solidFill>
                    <a:latin typeface="Calibri" panose="020F0502020204030204" pitchFamily="34" charset="0"/>
                  </a:rPr>
                  <a:t>700</a:t>
                </a:r>
                <a:endParaRPr lang="en-US" b="1" dirty="0">
                  <a:solidFill>
                    <a:srgbClr val="FAAF40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74858" y="5303788"/>
                <a:ext cx="5715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srgbClr val="626817">
                        <a:lumMod val="60000"/>
                        <a:lumOff val="40000"/>
                      </a:srgbClr>
                    </a:solidFill>
                    <a:latin typeface="Calibri" panose="020F0502020204030204" pitchFamily="34" charset="0"/>
                  </a:rPr>
                  <a:t>640</a:t>
                </a:r>
                <a:endParaRPr lang="en-US" b="1" dirty="0">
                  <a:solidFill>
                    <a:srgbClr val="626817">
                      <a:lumMod val="60000"/>
                      <a:lumOff val="40000"/>
                    </a:srgb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746358" y="4389388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Los Angeles </a:t>
                </a:r>
                <a:r>
                  <a:rPr lang="en-US" b="1" dirty="0" err="1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Forebay</a:t>
                </a:r>
                <a:endParaRPr 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810375" y="3390503"/>
                <a:ext cx="21050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sz="2400" b="1" dirty="0" smtClean="0">
                    <a:solidFill>
                      <a:srgbClr val="FAAF40"/>
                    </a:solidFill>
                    <a:latin typeface="Calibri" panose="020F0502020204030204" pitchFamily="34" charset="0"/>
                  </a:rPr>
                  <a:t>TDS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3222345" y="2327880"/>
            <a:ext cx="5657613" cy="1731800"/>
            <a:chOff x="3222345" y="2327880"/>
            <a:chExt cx="5657613" cy="1731800"/>
          </a:xfrm>
        </p:grpSpPr>
        <p:sp>
          <p:nvSpPr>
            <p:cNvPr id="23" name="Down Arrow 22"/>
            <p:cNvSpPr/>
            <p:nvPr/>
          </p:nvSpPr>
          <p:spPr>
            <a:xfrm>
              <a:off x="3222345" y="2512546"/>
              <a:ext cx="2667000" cy="1547134"/>
            </a:xfrm>
            <a:prstGeom prst="downArrow">
              <a:avLst>
                <a:gd name="adj1" fmla="val 52186"/>
                <a:gd name="adj2" fmla="val 5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lvl="1" algn="ctr"/>
              <a:endParaRPr lang="en-US" b="1" dirty="0" smtClean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marL="0" lvl="1" algn="ctr"/>
              <a:endParaRPr lang="en-US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marL="0" lvl="1" algn="ctr"/>
              <a:r>
                <a:rPr lang="en-US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No </a:t>
              </a:r>
              <a:r>
                <a:rPr lang="en-US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Assimilative </a:t>
              </a:r>
              <a:r>
                <a:rPr lang="en-US" b="1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Capacity</a:t>
              </a:r>
              <a:endParaRPr lang="en-US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43889" y="3055280"/>
              <a:ext cx="833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spcBef>
                  <a:spcPct val="20000"/>
                </a:spcBef>
              </a:pPr>
              <a:r>
                <a:rPr lang="en-US" sz="2400" b="1" dirty="0" smtClean="0">
                  <a:ln w="10541" cmpd="sng">
                    <a:solidFill>
                      <a:srgbClr val="F37B20">
                        <a:shade val="88000"/>
                        <a:satMod val="11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37B20">
                          <a:tint val="40000"/>
                          <a:satMod val="250000"/>
                        </a:srgbClr>
                      </a:gs>
                      <a:gs pos="9000">
                        <a:srgbClr val="F37B20">
                          <a:tint val="52000"/>
                          <a:satMod val="300000"/>
                        </a:srgbClr>
                      </a:gs>
                      <a:gs pos="50000">
                        <a:srgbClr val="F37B20">
                          <a:shade val="20000"/>
                          <a:satMod val="300000"/>
                        </a:srgbClr>
                      </a:gs>
                      <a:gs pos="79000">
                        <a:srgbClr val="F37B20">
                          <a:tint val="52000"/>
                          <a:satMod val="300000"/>
                        </a:srgbClr>
                      </a:gs>
                      <a:gs pos="100000">
                        <a:srgbClr val="F37B20">
                          <a:tint val="40000"/>
                          <a:satMod val="250000"/>
                        </a:srgbClr>
                      </a:gs>
                    </a:gsLst>
                    <a:lin ang="5400000"/>
                  </a:gradFill>
                  <a:latin typeface="Calibri" panose="020F0502020204030204" pitchFamily="34" charset="0"/>
                </a:rPr>
                <a:t>-307</a:t>
              </a:r>
              <a:endParaRPr lang="en-US" sz="2400" b="1" dirty="0">
                <a:ln w="10541" cmpd="sng">
                  <a:solidFill>
                    <a:srgbClr val="F37B2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37B20">
                        <a:tint val="40000"/>
                        <a:satMod val="250000"/>
                      </a:srgbClr>
                    </a:gs>
                    <a:gs pos="9000">
                      <a:srgbClr val="F37B20">
                        <a:tint val="52000"/>
                        <a:satMod val="300000"/>
                      </a:srgbClr>
                    </a:gs>
                    <a:gs pos="50000">
                      <a:srgbClr val="F37B20">
                        <a:shade val="20000"/>
                        <a:satMod val="300000"/>
                      </a:srgbClr>
                    </a:gs>
                    <a:gs pos="79000">
                      <a:srgbClr val="F37B20">
                        <a:tint val="52000"/>
                        <a:satMod val="300000"/>
                      </a:srgbClr>
                    </a:gs>
                    <a:gs pos="100000">
                      <a:srgbClr val="F37B2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anose="020F050202020403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080935" y="2327880"/>
              <a:ext cx="2799023" cy="1142899"/>
              <a:chOff x="6080935" y="1905000"/>
              <a:chExt cx="2799023" cy="114289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6774933" y="2678567"/>
                <a:ext cx="21050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b="1" dirty="0" smtClean="0">
                    <a:solidFill>
                      <a:prstClr val="white"/>
                    </a:solidFill>
                    <a:latin typeface="Calibri" panose="020F0502020204030204" pitchFamily="34" charset="0"/>
                  </a:rPr>
                  <a:t>Whittier Area</a:t>
                </a:r>
                <a:endParaRPr lang="en-US" b="1" dirty="0">
                  <a:solidFill>
                    <a:prstClr val="white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80935" y="1905000"/>
                <a:ext cx="7593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>
                  <a:spcBef>
                    <a:spcPct val="20000"/>
                  </a:spcBef>
                </a:pPr>
                <a:r>
                  <a:rPr lang="en-US" b="1" dirty="0" smtClean="0">
                    <a:solidFill>
                      <a:srgbClr val="860000"/>
                    </a:solidFill>
                    <a:latin typeface="Calibri" panose="020F0502020204030204" pitchFamily="34" charset="0"/>
                  </a:rPr>
                  <a:t>1007</a:t>
                </a:r>
                <a:endParaRPr lang="en-US" b="1" dirty="0">
                  <a:solidFill>
                    <a:srgbClr val="860000"/>
                  </a:solidFill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548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Groundwater </a:t>
            </a:r>
            <a:r>
              <a:rPr lang="en-US" dirty="0" smtClean="0">
                <a:solidFill>
                  <a:schemeClr val="accent2"/>
                </a:solidFill>
              </a:rPr>
              <a:t>Basins’ Assimilative Capacity for Salts and Nutrients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0987907"/>
              </p:ext>
            </p:extLst>
          </p:nvPr>
        </p:nvGraphicFramePr>
        <p:xfrm>
          <a:off x="457200" y="1620520"/>
          <a:ext cx="8229600" cy="4246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343400"/>
                <a:gridCol w="1295400"/>
                <a:gridCol w="1219200"/>
                <a:gridCol w="137160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Location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Assimilative Capacity (mg/l)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TDS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Chloride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Nitrate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cap="small" baseline="0" dirty="0" smtClean="0">
                          <a:latin typeface="Calibri" panose="020F0502020204030204" pitchFamily="34" charset="0"/>
                        </a:rPr>
                        <a:t>Central Basin Water Quality Objectives</a:t>
                      </a:r>
                      <a:endParaRPr lang="en-US" b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baseline="0" dirty="0" smtClean="0">
                          <a:latin typeface="Calibri" panose="020F0502020204030204" pitchFamily="34" charset="0"/>
                        </a:rPr>
                        <a:t>700</a:t>
                      </a:r>
                      <a:endParaRPr lang="en-US" b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baseline="0" dirty="0" smtClean="0">
                          <a:latin typeface="Calibri" panose="020F0502020204030204" pitchFamily="34" charset="0"/>
                        </a:rPr>
                        <a:t>150</a:t>
                      </a:r>
                      <a:endParaRPr lang="en-US" b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baseline="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b="1" cap="small" baseline="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Los Angeles Forebay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60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69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9.85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Montebello Forebay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166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62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8.87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Whittier Area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20000"/>
                          </a:solidFill>
                          <a:latin typeface="Calibri" panose="020F0502020204030204" pitchFamily="34" charset="0"/>
                        </a:rPr>
                        <a:t>-307</a:t>
                      </a:r>
                      <a:endParaRPr lang="en-US" dirty="0">
                        <a:solidFill>
                          <a:srgbClr val="E2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29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9.43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Central Basin Pressure Area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215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85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9.90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cap="small" dirty="0" smtClean="0">
                          <a:latin typeface="Calibri" panose="020F0502020204030204" pitchFamily="34" charset="0"/>
                        </a:rPr>
                        <a:t>West Coast Basin Water Quality</a:t>
                      </a:r>
                      <a:r>
                        <a:rPr lang="en-US" b="1" cap="small" baseline="0" dirty="0" smtClean="0">
                          <a:latin typeface="Calibri" panose="020F0502020204030204" pitchFamily="34" charset="0"/>
                        </a:rPr>
                        <a:t> Objectives</a:t>
                      </a:r>
                      <a:endParaRPr lang="en-US" b="1" i="0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dirty="0" smtClean="0">
                          <a:latin typeface="Calibri" panose="020F0502020204030204" pitchFamily="34" charset="0"/>
                        </a:rPr>
                        <a:t>800</a:t>
                      </a:r>
                      <a:endParaRPr lang="en-US" b="1" i="0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dirty="0" smtClean="0">
                          <a:latin typeface="Calibri" panose="020F0502020204030204" pitchFamily="34" charset="0"/>
                        </a:rPr>
                        <a:t>250</a:t>
                      </a:r>
                      <a:endParaRPr lang="en-US" b="1" i="0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cap="small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b="1" i="0" cap="small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West Coast Basin (excluding seawater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impacted areas)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53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26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9.95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</a:rPr>
                        <a:t>      West Coast Basin (including seawater-impacted areas)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20000"/>
                          </a:solidFill>
                          <a:latin typeface="Calibri" panose="020F0502020204030204" pitchFamily="34" charset="0"/>
                        </a:rPr>
                        <a:t>-624</a:t>
                      </a:r>
                      <a:endParaRPr lang="en-US" dirty="0">
                        <a:solidFill>
                          <a:srgbClr val="E2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E20000"/>
                          </a:solidFill>
                          <a:latin typeface="Calibri" panose="020F0502020204030204" pitchFamily="34" charset="0"/>
                        </a:rPr>
                        <a:t>-410</a:t>
                      </a:r>
                      <a:endParaRPr lang="en-US" dirty="0">
                        <a:solidFill>
                          <a:srgbClr val="E2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9.95</a:t>
                      </a:r>
                      <a:endParaRPr lang="en-US" dirty="0">
                        <a:solidFill>
                          <a:srgbClr val="0066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5966936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ct val="20000"/>
              </a:spcBef>
            </a:pPr>
            <a:r>
              <a:rPr lang="en-US" dirty="0">
                <a:latin typeface="Calibri" panose="020F0502020204030204" pitchFamily="34" charset="0"/>
              </a:rPr>
              <a:t>AC = Water Quality Objective - Average Basin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83261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300" y="274670"/>
            <a:ext cx="6324600" cy="11604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Assimilative Capacity &amp; Anti-degradation Analysis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943600"/>
            <a:ext cx="7772400" cy="7620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Projects Improve TDS and Chloride Conditions in West Coast Basin and limit use of Nitrate Assimilative capacity to &lt; 10% over the planning period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3403" y="2501811"/>
            <a:ext cx="4114801" cy="1308189"/>
          </a:xfrm>
          <a:prstGeom prst="roundRect">
            <a:avLst/>
          </a:prstGeom>
          <a:solidFill>
            <a:srgbClr val="FAAF4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Single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Project using &lt; 10%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or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Multiple Projects using &lt; 20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75665" y="3048000"/>
            <a:ext cx="4023537" cy="914400"/>
          </a:xfrm>
          <a:prstGeom prst="roundRect">
            <a:avLst/>
          </a:prstGeom>
          <a:solidFill>
            <a:srgbClr val="97A024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en-US" dirty="0" smtClean="0">
                <a:latin typeface="Calibri" panose="020F0502020204030204" pitchFamily="34" charset="0"/>
              </a:rPr>
              <a:t>  </a:t>
            </a:r>
            <a:r>
              <a:rPr lang="en-US" sz="2000" b="1" dirty="0" smtClean="0"/>
              <a:t>Demonstrate/Verify </a:t>
            </a:r>
            <a:r>
              <a:rPr lang="en-US" sz="2000" b="1" dirty="0"/>
              <a:t>Use of AC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79604" y="3206602"/>
            <a:ext cx="609600" cy="603398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1872734"/>
            <a:ext cx="3857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/>
              <a:t>Assimilative Capacity Use (AC</a:t>
            </a:r>
            <a:r>
              <a:rPr lang="en-US" sz="2000" b="1" dirty="0" smtClean="0"/>
              <a:t>)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38961" y="1839800"/>
            <a:ext cx="404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Anti-degradation Requirements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3403" y="4102011"/>
            <a:ext cx="4114800" cy="1308189"/>
          </a:xfrm>
          <a:prstGeom prst="roundRect">
            <a:avLst/>
          </a:prstGeom>
          <a:solidFill>
            <a:srgbClr val="FAAF4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Single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Project using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&gt;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%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or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Multiple Projects using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&gt;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%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75665" y="4648200"/>
            <a:ext cx="4023537" cy="914400"/>
          </a:xfrm>
          <a:prstGeom prst="roundRect">
            <a:avLst/>
          </a:prstGeom>
          <a:solidFill>
            <a:srgbClr val="97A024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Calibri" panose="020F0502020204030204" pitchFamily="34" charset="0"/>
              </a:rPr>
              <a:t>  </a:t>
            </a:r>
            <a:r>
              <a:rPr lang="en-US" sz="2000" b="1" dirty="0"/>
              <a:t>Conduct a full-scale  </a:t>
            </a:r>
            <a:r>
              <a:rPr lang="en-US" sz="2000" b="1" dirty="0" smtClean="0"/>
              <a:t>analysis</a:t>
            </a:r>
            <a:endParaRPr lang="en-US" sz="2000" b="1" dirty="0"/>
          </a:p>
        </p:txBody>
      </p:sp>
      <p:sp>
        <p:nvSpPr>
          <p:cNvPr id="13" name="Right Arrow 12"/>
          <p:cNvSpPr/>
          <p:nvPr/>
        </p:nvSpPr>
        <p:spPr>
          <a:xfrm>
            <a:off x="4279603" y="4806802"/>
            <a:ext cx="609600" cy="603398"/>
          </a:xfrm>
          <a:prstGeom prst="rightArrow">
            <a:avLst/>
          </a:pr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6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SNMP Theme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 dirty="0" err="1" smtClean="0">
            <a:effectLst>
              <a:outerShdw blurRad="50800" dist="38100" dir="2700000" algn="tl">
                <a:schemeClr val="bg2">
                  <a:lumMod val="50000"/>
                  <a:alpha val="43000"/>
                </a:schemeClr>
              </a:outerShdw>
            </a:effectLst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WRD PowerPoint Template">
  <a:themeElements>
    <a:clrScheme name="WRD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RD PowerPoint 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WRD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D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D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D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D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D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D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2069</Words>
  <Application>Microsoft Office PowerPoint</Application>
  <PresentationFormat>On-screen Show (4:3)</PresentationFormat>
  <Paragraphs>551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ＭＳ Ｐゴシック</vt:lpstr>
      <vt:lpstr>Arial</vt:lpstr>
      <vt:lpstr>Arial Black</vt:lpstr>
      <vt:lpstr>Calibri</vt:lpstr>
      <vt:lpstr>Constantia</vt:lpstr>
      <vt:lpstr>Corbel</vt:lpstr>
      <vt:lpstr>Times</vt:lpstr>
      <vt:lpstr>Times New Roman</vt:lpstr>
      <vt:lpstr>Verdana</vt:lpstr>
      <vt:lpstr>Wingdings</vt:lpstr>
      <vt:lpstr>ヒラギノ角ゴ Pro W3</vt:lpstr>
      <vt:lpstr>TS102895263</vt:lpstr>
      <vt:lpstr>1_TS102895263</vt:lpstr>
      <vt:lpstr>2_TS102895263</vt:lpstr>
      <vt:lpstr>3_TS102895263</vt:lpstr>
      <vt:lpstr>SNMP Theme</vt:lpstr>
      <vt:lpstr>Office Theme</vt:lpstr>
      <vt:lpstr>WRD PowerPoint Template</vt:lpstr>
      <vt:lpstr>Item 19:  Incorporation of Stakeholder-Proposed Groundwater Quality Management Measures for Salts and Nutrients in the Central and West Coast Groundwater Basins</vt:lpstr>
      <vt:lpstr>PowerPoint Presentation</vt:lpstr>
      <vt:lpstr>Description of Basins</vt:lpstr>
      <vt:lpstr>PowerPoint Presentation</vt:lpstr>
      <vt:lpstr>Salt and Nutrient Loads to Basins</vt:lpstr>
      <vt:lpstr>Basin Groundwater Quality</vt:lpstr>
      <vt:lpstr>Assimilative Capacity</vt:lpstr>
      <vt:lpstr>Groundwater Basins’ Assimilative Capacity for Salts and Nutrients</vt:lpstr>
      <vt:lpstr>Assimilative Capacity &amp; Anti-degradation Analysis</vt:lpstr>
      <vt:lpstr>Major Planned (Future) Salt and Nutrient Projects and Management Strategies </vt:lpstr>
      <vt:lpstr>Projected Impact of Projects on Basin Water Quality</vt:lpstr>
      <vt:lpstr>Monitoring Program </vt:lpstr>
      <vt:lpstr>WRD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SNMP Stakeholder Process</vt:lpstr>
      <vt:lpstr>SNMP Water Quality Assessment</vt:lpstr>
      <vt:lpstr>Proposed Major Projects Modeled in the SNMP</vt:lpstr>
      <vt:lpstr>Assessment</vt:lpstr>
      <vt:lpstr>Proposed Major Projects Modeled in the SNMP</vt:lpstr>
      <vt:lpstr>Proposed Major Projects Modeled in the SNMP</vt:lpstr>
      <vt:lpstr>Proposed Major Projects Modeled in the SNMP</vt:lpstr>
      <vt:lpstr>SNMP Monitoring Plan</vt:lpstr>
      <vt:lpstr>SNMP – Major Implementation Measures</vt:lpstr>
      <vt:lpstr>CEQA Analysis</vt:lpstr>
      <vt:lpstr>PowerPoint Presentation</vt:lpstr>
      <vt:lpstr>Wrap Up &amp;  Staff Recommendation</vt:lpstr>
      <vt:lpstr>Updates to the Salt and Nutrient Management Measures </vt:lpstr>
      <vt:lpstr>Regulatory Implications </vt:lpstr>
      <vt:lpstr>Creation of New Basin Plan Chapter</vt:lpstr>
      <vt:lpstr>Comments</vt:lpstr>
      <vt:lpstr>Staff Recommendation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Item 19: CBWCB SNMP</dc:title>
  <dc:creator>Amah, Ginachi@Waterboards</dc:creator>
  <cp:lastModifiedBy>Rabelo, Gerardo@Waterboards</cp:lastModifiedBy>
  <cp:revision>159</cp:revision>
  <cp:lastPrinted>2015-02-11T18:49:25Z</cp:lastPrinted>
  <dcterms:created xsi:type="dcterms:W3CDTF">2015-01-28T23:35:09Z</dcterms:created>
  <dcterms:modified xsi:type="dcterms:W3CDTF">2015-06-17T16:20:06Z</dcterms:modified>
</cp:coreProperties>
</file>