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sldIdLst>
    <p:sldId id="300" r:id="rId5"/>
    <p:sldId id="258" r:id="rId6"/>
    <p:sldId id="295" r:id="rId7"/>
    <p:sldId id="261" r:id="rId8"/>
    <p:sldId id="262" r:id="rId9"/>
    <p:sldId id="304" r:id="rId10"/>
    <p:sldId id="260" r:id="rId11"/>
    <p:sldId id="267" r:id="rId12"/>
    <p:sldId id="268" r:id="rId13"/>
    <p:sldId id="271" r:id="rId14"/>
    <p:sldId id="269" r:id="rId15"/>
    <p:sldId id="270" r:id="rId16"/>
    <p:sldId id="272" r:id="rId17"/>
    <p:sldId id="281" r:id="rId18"/>
    <p:sldId id="282" r:id="rId19"/>
    <p:sldId id="302" r:id="rId20"/>
    <p:sldId id="290" r:id="rId21"/>
    <p:sldId id="291" r:id="rId22"/>
    <p:sldId id="293" r:id="rId23"/>
    <p:sldId id="296" r:id="rId24"/>
    <p:sldId id="284" r:id="rId25"/>
    <p:sldId id="283" r:id="rId26"/>
    <p:sldId id="297" r:id="rId27"/>
    <p:sldId id="305" r:id="rId28"/>
    <p:sldId id="274" r:id="rId29"/>
    <p:sldId id="298" r:id="rId30"/>
    <p:sldId id="285" r:id="rId31"/>
    <p:sldId id="288"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97EF1-573F-5443-A739-1AF88B2C45EE}" v="49" dt="2020-05-06T23:53:31.109"/>
    <p1510:client id="{D2CA6EA6-2807-4831-94FF-27EC7B048876}" v="288" dt="2020-05-06T23:54:59.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BEECC2A-F7B9-99EA-0E56-4D2DC2A8BA3D}"/>
    <pc:docChg chg="modSld">
      <pc:chgData name="" userId="" providerId="" clId="Web-{1BEECC2A-F7B9-99EA-0E56-4D2DC2A8BA3D}" dt="2020-05-05T19:54:26.865" v="1"/>
      <pc:docMkLst>
        <pc:docMk/>
      </pc:docMkLst>
      <pc:sldChg chg="addSp delSp">
        <pc:chgData name="" userId="" providerId="" clId="Web-{1BEECC2A-F7B9-99EA-0E56-4D2DC2A8BA3D}" dt="2020-05-05T19:54:26.865" v="1"/>
        <pc:sldMkLst>
          <pc:docMk/>
          <pc:sldMk cId="2036708826" sldId="258"/>
        </pc:sldMkLst>
        <pc:spChg chg="add del">
          <ac:chgData name="" userId="" providerId="" clId="Web-{1BEECC2A-F7B9-99EA-0E56-4D2DC2A8BA3D}" dt="2020-05-05T19:54:26.865" v="1"/>
          <ac:spMkLst>
            <pc:docMk/>
            <pc:sldMk cId="2036708826" sldId="258"/>
            <ac:spMk id="9" creationId="{2F4805CB-3F26-47F6-B114-0BA677130EBB}"/>
          </ac:spMkLst>
        </pc:spChg>
      </pc:sldChg>
    </pc:docChg>
  </pc:docChgLst>
  <pc:docChgLst>
    <pc:chgData clId="Web-{D23CE8C5-14B5-2382-98A6-D3DD1C4B453B}"/>
    <pc:docChg chg="modSld">
      <pc:chgData name="" userId="" providerId="" clId="Web-{D23CE8C5-14B5-2382-98A6-D3DD1C4B453B}" dt="2020-04-09T22:48:39.947" v="3" actId="20577"/>
      <pc:docMkLst>
        <pc:docMk/>
      </pc:docMkLst>
      <pc:sldChg chg="modSp">
        <pc:chgData name="" userId="" providerId="" clId="Web-{D23CE8C5-14B5-2382-98A6-D3DD1C4B453B}" dt="2020-04-09T22:48:39.947" v="2" actId="20577"/>
        <pc:sldMkLst>
          <pc:docMk/>
          <pc:sldMk cId="3363752939" sldId="282"/>
        </pc:sldMkLst>
        <pc:spChg chg="mod">
          <ac:chgData name="" userId="" providerId="" clId="Web-{D23CE8C5-14B5-2382-98A6-D3DD1C4B453B}" dt="2020-04-09T22:48:39.947" v="2" actId="20577"/>
          <ac:spMkLst>
            <pc:docMk/>
            <pc:sldMk cId="3363752939" sldId="282"/>
            <ac:spMk id="3" creationId="{2651EC83-D2AA-4436-8195-907DA3A51B0B}"/>
          </ac:spMkLst>
        </pc:spChg>
      </pc:sldChg>
    </pc:docChg>
  </pc:docChgLst>
  <pc:docChgLst>
    <pc:chgData clId="Web-{948F3911-9FC6-EF71-D682-2BF20BE0709A}"/>
    <pc:docChg chg="addSld delSld modSld sldOrd">
      <pc:chgData name="" userId="" providerId="" clId="Web-{948F3911-9FC6-EF71-D682-2BF20BE0709A}" dt="2020-04-21T22:22:47.382" v="3546" actId="14100"/>
      <pc:docMkLst>
        <pc:docMk/>
      </pc:docMkLst>
      <pc:sldChg chg="modSp del">
        <pc:chgData name="" userId="" providerId="" clId="Web-{948F3911-9FC6-EF71-D682-2BF20BE0709A}" dt="2020-04-16T23:13:46.329" v="2361"/>
        <pc:sldMkLst>
          <pc:docMk/>
          <pc:sldMk cId="3719948172" sldId="256"/>
        </pc:sldMkLst>
        <pc:spChg chg="mod">
          <ac:chgData name="" userId="" providerId="" clId="Web-{948F3911-9FC6-EF71-D682-2BF20BE0709A}" dt="2020-04-16T23:10:40.860" v="2252" actId="20577"/>
          <ac:spMkLst>
            <pc:docMk/>
            <pc:sldMk cId="3719948172" sldId="256"/>
            <ac:spMk id="2" creationId="{42DECFF9-7B4A-4F58-8204-051DF9D8BCA2}"/>
          </ac:spMkLst>
        </pc:spChg>
        <pc:spChg chg="mod">
          <ac:chgData name="" userId="" providerId="" clId="Web-{948F3911-9FC6-EF71-D682-2BF20BE0709A}" dt="2020-04-16T16:19:47.459" v="21" actId="20577"/>
          <ac:spMkLst>
            <pc:docMk/>
            <pc:sldMk cId="3719948172" sldId="256"/>
            <ac:spMk id="3" creationId="{8462484C-1499-4EBF-AE7D-A9BC2C925AF0}"/>
          </ac:spMkLst>
        </pc:spChg>
        <pc:spChg chg="mod">
          <ac:chgData name="" userId="" providerId="" clId="Web-{948F3911-9FC6-EF71-D682-2BF20BE0709A}" dt="2020-04-16T16:25:34.250" v="62" actId="20577"/>
          <ac:spMkLst>
            <pc:docMk/>
            <pc:sldMk cId="3719948172" sldId="256"/>
            <ac:spMk id="4" creationId="{D1C373B9-551E-4F0A-B6FF-AAB47461DDF1}"/>
          </ac:spMkLst>
        </pc:spChg>
      </pc:sldChg>
      <pc:sldChg chg="modSp del">
        <pc:chgData name="" userId="" providerId="" clId="Web-{948F3911-9FC6-EF71-D682-2BF20BE0709A}" dt="2020-04-16T18:30:26.012" v="104"/>
        <pc:sldMkLst>
          <pc:docMk/>
          <pc:sldMk cId="265108646" sldId="259"/>
        </pc:sldMkLst>
        <pc:spChg chg="mod">
          <ac:chgData name="" userId="" providerId="" clId="Web-{948F3911-9FC6-EF71-D682-2BF20BE0709A}" dt="2020-04-16T16:19:01.299" v="2" actId="20577"/>
          <ac:spMkLst>
            <pc:docMk/>
            <pc:sldMk cId="265108646" sldId="259"/>
            <ac:spMk id="3" creationId="{968664AE-62DB-4F8C-97CD-853E70231322}"/>
          </ac:spMkLst>
        </pc:spChg>
      </pc:sldChg>
      <pc:sldChg chg="modSp">
        <pc:chgData name="" userId="" providerId="" clId="Web-{948F3911-9FC6-EF71-D682-2BF20BE0709A}" dt="2020-04-16T18:56:30.530" v="134" actId="20577"/>
        <pc:sldMkLst>
          <pc:docMk/>
          <pc:sldMk cId="385274401" sldId="260"/>
        </pc:sldMkLst>
        <pc:spChg chg="mod">
          <ac:chgData name="" userId="" providerId="" clId="Web-{948F3911-9FC6-EF71-D682-2BF20BE0709A}" dt="2020-04-16T18:56:30.530" v="134" actId="20577"/>
          <ac:spMkLst>
            <pc:docMk/>
            <pc:sldMk cId="385274401" sldId="260"/>
            <ac:spMk id="3" creationId="{CF06314C-192A-4A6D-9BF8-AD41CC98F1F2}"/>
          </ac:spMkLst>
        </pc:spChg>
      </pc:sldChg>
      <pc:sldChg chg="modSp">
        <pc:chgData name="" userId="" providerId="" clId="Web-{948F3911-9FC6-EF71-D682-2BF20BE0709A}" dt="2020-04-16T22:50:10.330" v="1975" actId="20577"/>
        <pc:sldMkLst>
          <pc:docMk/>
          <pc:sldMk cId="2589900134" sldId="262"/>
        </pc:sldMkLst>
        <pc:spChg chg="mod">
          <ac:chgData name="" userId="" providerId="" clId="Web-{948F3911-9FC6-EF71-D682-2BF20BE0709A}" dt="2020-04-16T22:50:10.330" v="1975" actId="20577"/>
          <ac:spMkLst>
            <pc:docMk/>
            <pc:sldMk cId="2589900134" sldId="262"/>
            <ac:spMk id="3" creationId="{22E2B34F-7A7F-4BC3-AA81-E825F39783D4}"/>
          </ac:spMkLst>
        </pc:spChg>
      </pc:sldChg>
      <pc:sldChg chg="del">
        <pc:chgData name="" userId="" providerId="" clId="Web-{948F3911-9FC6-EF71-D682-2BF20BE0709A}" dt="2020-04-16T18:56:47.858" v="137"/>
        <pc:sldMkLst>
          <pc:docMk/>
          <pc:sldMk cId="3414210893" sldId="266"/>
        </pc:sldMkLst>
      </pc:sldChg>
      <pc:sldChg chg="modSp">
        <pc:chgData name="" userId="" providerId="" clId="Web-{948F3911-9FC6-EF71-D682-2BF20BE0709A}" dt="2020-04-20T22:46:26.474" v="2682" actId="1076"/>
        <pc:sldMkLst>
          <pc:docMk/>
          <pc:sldMk cId="2411231869" sldId="267"/>
        </pc:sldMkLst>
        <pc:spChg chg="mod">
          <ac:chgData name="" userId="" providerId="" clId="Web-{948F3911-9FC6-EF71-D682-2BF20BE0709A}" dt="2020-04-20T22:46:18.301" v="2681" actId="14100"/>
          <ac:spMkLst>
            <pc:docMk/>
            <pc:sldMk cId="2411231869" sldId="267"/>
            <ac:spMk id="2" creationId="{E4D76F5B-5EAC-4E41-8EB2-61C23145372F}"/>
          </ac:spMkLst>
        </pc:spChg>
        <pc:spChg chg="mod">
          <ac:chgData name="" userId="" providerId="" clId="Web-{948F3911-9FC6-EF71-D682-2BF20BE0709A}" dt="2020-04-20T22:46:26.474" v="2682" actId="1076"/>
          <ac:spMkLst>
            <pc:docMk/>
            <pc:sldMk cId="2411231869" sldId="267"/>
            <ac:spMk id="3" creationId="{9714C038-E849-42B4-96FD-00417982C796}"/>
          </ac:spMkLst>
        </pc:spChg>
      </pc:sldChg>
      <pc:sldChg chg="modSp">
        <pc:chgData name="" userId="" providerId="" clId="Web-{948F3911-9FC6-EF71-D682-2BF20BE0709A}" dt="2020-04-17T15:15:17.376" v="2411" actId="20577"/>
        <pc:sldMkLst>
          <pc:docMk/>
          <pc:sldMk cId="2420575225" sldId="268"/>
        </pc:sldMkLst>
        <pc:spChg chg="mod">
          <ac:chgData name="" userId="" providerId="" clId="Web-{948F3911-9FC6-EF71-D682-2BF20BE0709A}" dt="2020-04-17T15:15:17.376" v="2411" actId="20577"/>
          <ac:spMkLst>
            <pc:docMk/>
            <pc:sldMk cId="2420575225" sldId="268"/>
            <ac:spMk id="3" creationId="{1E06FA1A-CA48-4FF8-BA87-25E3FB0B4DE1}"/>
          </ac:spMkLst>
        </pc:spChg>
      </pc:sldChg>
      <pc:sldChg chg="modSp">
        <pc:chgData name="" userId="" providerId="" clId="Web-{948F3911-9FC6-EF71-D682-2BF20BE0709A}" dt="2020-04-16T21:23:46.387" v="716" actId="20577"/>
        <pc:sldMkLst>
          <pc:docMk/>
          <pc:sldMk cId="3412404342" sldId="269"/>
        </pc:sldMkLst>
        <pc:spChg chg="mod">
          <ac:chgData name="" userId="" providerId="" clId="Web-{948F3911-9FC6-EF71-D682-2BF20BE0709A}" dt="2020-04-16T21:23:46.387" v="716" actId="20577"/>
          <ac:spMkLst>
            <pc:docMk/>
            <pc:sldMk cId="3412404342" sldId="269"/>
            <ac:spMk id="3" creationId="{C47F3571-6A63-483E-B53C-52096AE3FCB4}"/>
          </ac:spMkLst>
        </pc:spChg>
      </pc:sldChg>
      <pc:sldChg chg="modSp">
        <pc:chgData name="" userId="" providerId="" clId="Web-{948F3911-9FC6-EF71-D682-2BF20BE0709A}" dt="2020-04-16T22:33:12.419" v="1796" actId="20577"/>
        <pc:sldMkLst>
          <pc:docMk/>
          <pc:sldMk cId="641075710" sldId="270"/>
        </pc:sldMkLst>
        <pc:spChg chg="mod">
          <ac:chgData name="" userId="" providerId="" clId="Web-{948F3911-9FC6-EF71-D682-2BF20BE0709A}" dt="2020-04-16T22:33:12.419" v="1796" actId="20577"/>
          <ac:spMkLst>
            <pc:docMk/>
            <pc:sldMk cId="641075710" sldId="270"/>
            <ac:spMk id="2" creationId="{A62DAFEE-351F-4463-99B5-E77961C28E48}"/>
          </ac:spMkLst>
        </pc:spChg>
        <pc:graphicFrameChg chg="mod modGraphic">
          <ac:chgData name="" userId="" providerId="" clId="Web-{948F3911-9FC6-EF71-D682-2BF20BE0709A}" dt="2020-04-16T21:22:08.328" v="696" actId="14100"/>
          <ac:graphicFrameMkLst>
            <pc:docMk/>
            <pc:sldMk cId="641075710" sldId="270"/>
            <ac:graphicFrameMk id="7" creationId="{78974958-F3C2-48E9-A2D5-9B392704624E}"/>
          </ac:graphicFrameMkLst>
        </pc:graphicFrameChg>
      </pc:sldChg>
      <pc:sldChg chg="addSp delSp modSp mod ord setBg setClrOvrMap">
        <pc:chgData name="" userId="" providerId="" clId="Web-{948F3911-9FC6-EF71-D682-2BF20BE0709A}" dt="2020-04-20T22:52:08.607" v="2733" actId="1076"/>
        <pc:sldMkLst>
          <pc:docMk/>
          <pc:sldMk cId="2946062553" sldId="271"/>
        </pc:sldMkLst>
        <pc:spChg chg="mod">
          <ac:chgData name="" userId="" providerId="" clId="Web-{948F3911-9FC6-EF71-D682-2BF20BE0709A}" dt="2020-04-16T21:23:26.683" v="712" actId="20577"/>
          <ac:spMkLst>
            <pc:docMk/>
            <pc:sldMk cId="2946062553" sldId="271"/>
            <ac:spMk id="2" creationId="{F0E4EFBE-8074-4759-AB5F-AC4AE4AA595E}"/>
          </ac:spMkLst>
        </pc:spChg>
        <pc:spChg chg="mod">
          <ac:chgData name="" userId="" providerId="" clId="Web-{948F3911-9FC6-EF71-D682-2BF20BE0709A}" dt="2020-04-16T21:23:18.104" v="709" actId="20577"/>
          <ac:spMkLst>
            <pc:docMk/>
            <pc:sldMk cId="2946062553" sldId="271"/>
            <ac:spMk id="3" creationId="{0D9FBF2F-0831-4F19-979D-BBE4A474E7A4}"/>
          </ac:spMkLst>
        </pc:spChg>
        <pc:spChg chg="mod ord">
          <ac:chgData name="" userId="" providerId="" clId="Web-{948F3911-9FC6-EF71-D682-2BF20BE0709A}" dt="2020-04-16T20:40:27.141" v="173"/>
          <ac:spMkLst>
            <pc:docMk/>
            <pc:sldMk cId="2946062553" sldId="271"/>
            <ac:spMk id="4" creationId="{EC615764-CF0D-48EC-B882-C244D7C8770B}"/>
          </ac:spMkLst>
        </pc:spChg>
        <pc:spChg chg="add mod">
          <ac:chgData name="" userId="" providerId="" clId="Web-{948F3911-9FC6-EF71-D682-2BF20BE0709A}" dt="2020-04-20T22:49:00.281" v="2721" actId="20577"/>
          <ac:spMkLst>
            <pc:docMk/>
            <pc:sldMk cId="2946062553" sldId="271"/>
            <ac:spMk id="6" creationId="{9CD680C2-FCAE-4A4F-86A2-AE02E70EC0BA}"/>
          </ac:spMkLst>
        </pc:spChg>
        <pc:spChg chg="add del">
          <ac:chgData name="" userId="" providerId="" clId="Web-{948F3911-9FC6-EF71-D682-2BF20BE0709A}" dt="2020-04-16T20:40:27.141" v="174"/>
          <ac:spMkLst>
            <pc:docMk/>
            <pc:sldMk cId="2946062553" sldId="271"/>
            <ac:spMk id="10" creationId="{CEB41C5C-0F34-4DDA-9D7C-5E717F35F60C}"/>
          </ac:spMkLst>
        </pc:spChg>
        <pc:spChg chg="add del">
          <ac:chgData name="" userId="" providerId="" clId="Web-{948F3911-9FC6-EF71-D682-2BF20BE0709A}" dt="2020-04-16T20:40:04.484" v="169"/>
          <ac:spMkLst>
            <pc:docMk/>
            <pc:sldMk cId="2946062553" sldId="271"/>
            <ac:spMk id="14" creationId="{F4C0B10B-D2C4-4A54-AFAD-3D27DF88BB37}"/>
          </ac:spMkLst>
        </pc:spChg>
        <pc:spChg chg="add del">
          <ac:chgData name="" userId="" providerId="" clId="Web-{948F3911-9FC6-EF71-D682-2BF20BE0709A}" dt="2020-04-16T20:40:14.656" v="171"/>
          <ac:spMkLst>
            <pc:docMk/>
            <pc:sldMk cId="2946062553" sldId="271"/>
            <ac:spMk id="16" creationId="{867D4867-5BA7-4462-B2F6-A23F4A622AA7}"/>
          </ac:spMkLst>
        </pc:spChg>
        <pc:spChg chg="add del">
          <ac:chgData name="" userId="" providerId="" clId="Web-{948F3911-9FC6-EF71-D682-2BF20BE0709A}" dt="2020-04-16T20:40:01.703" v="167"/>
          <ac:spMkLst>
            <pc:docMk/>
            <pc:sldMk cId="2946062553" sldId="271"/>
            <ac:spMk id="17" creationId="{E862BE82-D00D-42C1-BF16-93AA37870C32}"/>
          </ac:spMkLst>
        </pc:spChg>
        <pc:spChg chg="add del">
          <ac:chgData name="" userId="" providerId="" clId="Web-{948F3911-9FC6-EF71-D682-2BF20BE0709A}" dt="2020-04-16T20:40:27.141" v="173"/>
          <ac:spMkLst>
            <pc:docMk/>
            <pc:sldMk cId="2946062553" sldId="271"/>
            <ac:spMk id="18" creationId="{E862BE82-D00D-42C1-BF16-93AA37870C32}"/>
          </ac:spMkLst>
        </pc:spChg>
        <pc:spChg chg="add del">
          <ac:chgData name="" userId="" providerId="" clId="Web-{948F3911-9FC6-EF71-D682-2BF20BE0709A}" dt="2020-04-16T20:40:01.703" v="167"/>
          <ac:spMkLst>
            <pc:docMk/>
            <pc:sldMk cId="2946062553" sldId="271"/>
            <ac:spMk id="19" creationId="{F6D92C2D-1D3D-4974-918C-06579FB354A9}"/>
          </ac:spMkLst>
        </pc:spChg>
        <pc:spChg chg="add del">
          <ac:chgData name="" userId="" providerId="" clId="Web-{948F3911-9FC6-EF71-D682-2BF20BE0709A}" dt="2020-04-16T20:40:27.141" v="173"/>
          <ac:spMkLst>
            <pc:docMk/>
            <pc:sldMk cId="2946062553" sldId="271"/>
            <ac:spMk id="20" creationId="{F6D92C2D-1D3D-4974-918C-06579FB354A9}"/>
          </ac:spMkLst>
        </pc:spChg>
        <pc:spChg chg="add">
          <ac:chgData name="" userId="" providerId="" clId="Web-{948F3911-9FC6-EF71-D682-2BF20BE0709A}" dt="2020-04-16T20:40:27.141" v="174"/>
          <ac:spMkLst>
            <pc:docMk/>
            <pc:sldMk cId="2946062553" sldId="271"/>
            <ac:spMk id="21" creationId="{CEB41C5C-0F34-4DDA-9D7C-5E717F35F60C}"/>
          </ac:spMkLst>
        </pc:spChg>
        <pc:grpChg chg="add del">
          <ac:chgData name="" userId="" providerId="" clId="Web-{948F3911-9FC6-EF71-D682-2BF20BE0709A}" dt="2020-04-16T20:40:04.484" v="169"/>
          <ac:grpSpMkLst>
            <pc:docMk/>
            <pc:sldMk cId="2946062553" sldId="271"/>
            <ac:grpSpMk id="15" creationId="{B6BADB90-C74B-40D6-86DC-503F65FCE8DC}"/>
          </ac:grpSpMkLst>
        </pc:grpChg>
        <pc:picChg chg="add del mod ord modCrop">
          <ac:chgData name="" userId="" providerId="" clId="Web-{948F3911-9FC6-EF71-D682-2BF20BE0709A}" dt="2020-04-20T22:50:31.537" v="2724"/>
          <ac:picMkLst>
            <pc:docMk/>
            <pc:sldMk cId="2946062553" sldId="271"/>
            <ac:picMk id="5" creationId="{5C17314D-414C-44B3-BA5D-0763607F03B4}"/>
          </ac:picMkLst>
        </pc:picChg>
        <pc:picChg chg="add mod modCrop">
          <ac:chgData name="" userId="" providerId="" clId="Web-{948F3911-9FC6-EF71-D682-2BF20BE0709A}" dt="2020-04-20T22:52:08.607" v="2733" actId="1076"/>
          <ac:picMkLst>
            <pc:docMk/>
            <pc:sldMk cId="2946062553" sldId="271"/>
            <ac:picMk id="7" creationId="{1B873F36-7018-4BE0-AFD7-B3AB4789254F}"/>
          </ac:picMkLst>
        </pc:picChg>
        <pc:cxnChg chg="add del">
          <ac:chgData name="" userId="" providerId="" clId="Web-{948F3911-9FC6-EF71-D682-2BF20BE0709A}" dt="2020-04-16T20:40:27.141" v="174"/>
          <ac:cxnSpMkLst>
            <pc:docMk/>
            <pc:sldMk cId="2946062553" sldId="271"/>
            <ac:cxnSpMk id="12" creationId="{57E1E5E6-F385-4E9C-B201-BA5BDE5CAD52}"/>
          </ac:cxnSpMkLst>
        </pc:cxnChg>
        <pc:cxnChg chg="add">
          <ac:chgData name="" userId="" providerId="" clId="Web-{948F3911-9FC6-EF71-D682-2BF20BE0709A}" dt="2020-04-16T20:40:27.141" v="174"/>
          <ac:cxnSpMkLst>
            <pc:docMk/>
            <pc:sldMk cId="2946062553" sldId="271"/>
            <ac:cxnSpMk id="22" creationId="{57E1E5E6-F385-4E9C-B201-BA5BDE5CAD52}"/>
          </ac:cxnSpMkLst>
        </pc:cxnChg>
      </pc:sldChg>
      <pc:sldChg chg="modSp del">
        <pc:chgData name="" userId="" providerId="" clId="Web-{948F3911-9FC6-EF71-D682-2BF20BE0709A}" dt="2020-04-16T23:10:19.563" v="2249"/>
        <pc:sldMkLst>
          <pc:docMk/>
          <pc:sldMk cId="1807015641" sldId="273"/>
        </pc:sldMkLst>
        <pc:spChg chg="mod">
          <ac:chgData name="" userId="" providerId="" clId="Web-{948F3911-9FC6-EF71-D682-2BF20BE0709A}" dt="2020-04-16T23:07:21.185" v="1980" actId="20577"/>
          <ac:spMkLst>
            <pc:docMk/>
            <pc:sldMk cId="1807015641" sldId="273"/>
            <ac:spMk id="3" creationId="{71A710C5-F5A0-4F2B-8D4B-3240C3E8823C}"/>
          </ac:spMkLst>
        </pc:spChg>
      </pc:sldChg>
      <pc:sldChg chg="del">
        <pc:chgData name="" userId="" providerId="" clId="Web-{948F3911-9FC6-EF71-D682-2BF20BE0709A}" dt="2020-04-16T22:32:16.419" v="1760"/>
        <pc:sldMkLst>
          <pc:docMk/>
          <pc:sldMk cId="2393197558" sldId="280"/>
        </pc:sldMkLst>
      </pc:sldChg>
      <pc:sldChg chg="modSp">
        <pc:chgData name="" userId="" providerId="" clId="Web-{948F3911-9FC6-EF71-D682-2BF20BE0709A}" dt="2020-04-16T21:24:28.203" v="719" actId="20577"/>
        <pc:sldMkLst>
          <pc:docMk/>
          <pc:sldMk cId="2998307038" sldId="281"/>
        </pc:sldMkLst>
        <pc:spChg chg="mod">
          <ac:chgData name="" userId="" providerId="" clId="Web-{948F3911-9FC6-EF71-D682-2BF20BE0709A}" dt="2020-04-16T21:24:28.203" v="719" actId="20577"/>
          <ac:spMkLst>
            <pc:docMk/>
            <pc:sldMk cId="2998307038" sldId="281"/>
            <ac:spMk id="3" creationId="{E842F0FA-B6BD-4AB1-BC0B-5A306DB25EB5}"/>
          </ac:spMkLst>
        </pc:spChg>
      </pc:sldChg>
      <pc:sldChg chg="modSp">
        <pc:chgData name="" userId="" providerId="" clId="Web-{948F3911-9FC6-EF71-D682-2BF20BE0709A}" dt="2020-04-21T16:25:28.917" v="3380" actId="20577"/>
        <pc:sldMkLst>
          <pc:docMk/>
          <pc:sldMk cId="3363752939" sldId="282"/>
        </pc:sldMkLst>
        <pc:spChg chg="mod">
          <ac:chgData name="" userId="" providerId="" clId="Web-{948F3911-9FC6-EF71-D682-2BF20BE0709A}" dt="2020-04-21T16:25:28.917" v="3380" actId="20577"/>
          <ac:spMkLst>
            <pc:docMk/>
            <pc:sldMk cId="3363752939" sldId="282"/>
            <ac:spMk id="3" creationId="{2651EC83-D2AA-4436-8195-907DA3A51B0B}"/>
          </ac:spMkLst>
        </pc:spChg>
      </pc:sldChg>
      <pc:sldChg chg="modSp">
        <pc:chgData name="" userId="" providerId="" clId="Web-{948F3911-9FC6-EF71-D682-2BF20BE0709A}" dt="2020-04-17T15:23:35.772" v="2631" actId="20577"/>
        <pc:sldMkLst>
          <pc:docMk/>
          <pc:sldMk cId="3413492580" sldId="283"/>
        </pc:sldMkLst>
        <pc:spChg chg="mod">
          <ac:chgData name="" userId="" providerId="" clId="Web-{948F3911-9FC6-EF71-D682-2BF20BE0709A}" dt="2020-04-16T22:31:26.950" v="1755" actId="20577"/>
          <ac:spMkLst>
            <pc:docMk/>
            <pc:sldMk cId="3413492580" sldId="283"/>
            <ac:spMk id="2" creationId="{97CF6340-B8C1-43E8-9D99-9ECA1FAE042E}"/>
          </ac:spMkLst>
        </pc:spChg>
        <pc:spChg chg="mod">
          <ac:chgData name="" userId="" providerId="" clId="Web-{948F3911-9FC6-EF71-D682-2BF20BE0709A}" dt="2020-04-17T15:23:35.772" v="2631" actId="20577"/>
          <ac:spMkLst>
            <pc:docMk/>
            <pc:sldMk cId="3413492580" sldId="283"/>
            <ac:spMk id="3" creationId="{BAABE284-8668-4151-A5F7-F699F01EC34F}"/>
          </ac:spMkLst>
        </pc:spChg>
      </pc:sldChg>
      <pc:sldChg chg="modSp">
        <pc:chgData name="" userId="" providerId="" clId="Web-{948F3911-9FC6-EF71-D682-2BF20BE0709A}" dt="2020-04-16T22:20:32.853" v="1110"/>
        <pc:sldMkLst>
          <pc:docMk/>
          <pc:sldMk cId="3220647851" sldId="284"/>
        </pc:sldMkLst>
        <pc:graphicFrameChg chg="mod modGraphic">
          <ac:chgData name="" userId="" providerId="" clId="Web-{948F3911-9FC6-EF71-D682-2BF20BE0709A}" dt="2020-04-16T22:20:32.853" v="1110"/>
          <ac:graphicFrameMkLst>
            <pc:docMk/>
            <pc:sldMk cId="3220647851" sldId="284"/>
            <ac:graphicFrameMk id="8" creationId="{1CDCAAB0-BFF5-4C9B-894E-EF12B2BF7B4B}"/>
          </ac:graphicFrameMkLst>
        </pc:graphicFrameChg>
      </pc:sldChg>
      <pc:sldChg chg="modSp">
        <pc:chgData name="" userId="" providerId="" clId="Web-{948F3911-9FC6-EF71-D682-2BF20BE0709A}" dt="2020-04-16T22:35:24.342" v="1891" actId="20577"/>
        <pc:sldMkLst>
          <pc:docMk/>
          <pc:sldMk cId="1441779414" sldId="285"/>
        </pc:sldMkLst>
        <pc:spChg chg="mod">
          <ac:chgData name="" userId="" providerId="" clId="Web-{948F3911-9FC6-EF71-D682-2BF20BE0709A}" dt="2020-04-16T22:35:24.342" v="1891" actId="20577"/>
          <ac:spMkLst>
            <pc:docMk/>
            <pc:sldMk cId="1441779414" sldId="285"/>
            <ac:spMk id="3" creationId="{15F8C00C-92AE-483A-A81D-16B459A779D3}"/>
          </ac:spMkLst>
        </pc:spChg>
      </pc:sldChg>
      <pc:sldChg chg="delSp del">
        <pc:chgData name="" userId="" providerId="" clId="Web-{948F3911-9FC6-EF71-D682-2BF20BE0709A}" dt="2020-04-16T20:37:30.009" v="157"/>
        <pc:sldMkLst>
          <pc:docMk/>
          <pc:sldMk cId="1203643829" sldId="289"/>
        </pc:sldMkLst>
        <pc:picChg chg="del">
          <ac:chgData name="" userId="" providerId="" clId="Web-{948F3911-9FC6-EF71-D682-2BF20BE0709A}" dt="2020-04-16T20:37:27.587" v="156"/>
          <ac:picMkLst>
            <pc:docMk/>
            <pc:sldMk cId="1203643829" sldId="289"/>
            <ac:picMk id="5" creationId="{0C20E8FB-B5D6-4071-B3E9-4F8A41A42915}"/>
          </ac:picMkLst>
        </pc:picChg>
      </pc:sldChg>
      <pc:sldChg chg="addSp delSp modSp">
        <pc:chgData name="" userId="" providerId="" clId="Web-{948F3911-9FC6-EF71-D682-2BF20BE0709A}" dt="2020-04-16T22:13:09.617" v="801" actId="1076"/>
        <pc:sldMkLst>
          <pc:docMk/>
          <pc:sldMk cId="1478078744" sldId="290"/>
        </pc:sldMkLst>
        <pc:spChg chg="mod">
          <ac:chgData name="" userId="" providerId="" clId="Web-{948F3911-9FC6-EF71-D682-2BF20BE0709A}" dt="2020-04-16T22:13:09.617" v="801" actId="1076"/>
          <ac:spMkLst>
            <pc:docMk/>
            <pc:sldMk cId="1478078744" sldId="290"/>
            <ac:spMk id="8" creationId="{893BDB7D-D574-4B90-9E77-3D7FD499D1FC}"/>
          </ac:spMkLst>
        </pc:spChg>
        <pc:picChg chg="add mod modCrop">
          <ac:chgData name="" userId="" providerId="" clId="Web-{948F3911-9FC6-EF71-D682-2BF20BE0709A}" dt="2020-04-16T22:07:52.584" v="781" actId="1076"/>
          <ac:picMkLst>
            <pc:docMk/>
            <pc:sldMk cId="1478078744" sldId="290"/>
            <ac:picMk id="2" creationId="{1347458D-852A-45F3-8E02-F6412C139DF8}"/>
          </ac:picMkLst>
        </pc:picChg>
        <pc:picChg chg="del">
          <ac:chgData name="" userId="" providerId="" clId="Web-{948F3911-9FC6-EF71-D682-2BF20BE0709A}" dt="2020-04-16T21:25:52.724" v="737"/>
          <ac:picMkLst>
            <pc:docMk/>
            <pc:sldMk cId="1478078744" sldId="290"/>
            <ac:picMk id="6" creationId="{FA986696-1790-41EF-AE5F-829854984B09}"/>
          </ac:picMkLst>
        </pc:picChg>
      </pc:sldChg>
      <pc:sldChg chg="addSp delSp modSp">
        <pc:chgData name="" userId="" providerId="" clId="Web-{948F3911-9FC6-EF71-D682-2BF20BE0709A}" dt="2020-04-16T22:13:38.055" v="858" actId="20577"/>
        <pc:sldMkLst>
          <pc:docMk/>
          <pc:sldMk cId="1934066027" sldId="291"/>
        </pc:sldMkLst>
        <pc:spChg chg="mod">
          <ac:chgData name="" userId="" providerId="" clId="Web-{948F3911-9FC6-EF71-D682-2BF20BE0709A}" dt="2020-04-16T22:13:38.055" v="858" actId="20577"/>
          <ac:spMkLst>
            <pc:docMk/>
            <pc:sldMk cId="1934066027" sldId="291"/>
            <ac:spMk id="2" creationId="{BE2D5787-5F47-4575-B00A-04EF03EA32C1}"/>
          </ac:spMkLst>
        </pc:spChg>
        <pc:picChg chg="add mod modCrop">
          <ac:chgData name="" userId="" providerId="" clId="Web-{948F3911-9FC6-EF71-D682-2BF20BE0709A}" dt="2020-04-16T22:12:24.773" v="789" actId="1076"/>
          <ac:picMkLst>
            <pc:docMk/>
            <pc:sldMk cId="1934066027" sldId="291"/>
            <ac:picMk id="3" creationId="{B9F80167-3A6B-494E-9E20-52684519F379}"/>
          </ac:picMkLst>
        </pc:picChg>
        <pc:picChg chg="del">
          <ac:chgData name="" userId="" providerId="" clId="Web-{948F3911-9FC6-EF71-D682-2BF20BE0709A}" dt="2020-04-16T22:08:05.569" v="782"/>
          <ac:picMkLst>
            <pc:docMk/>
            <pc:sldMk cId="1934066027" sldId="291"/>
            <ac:picMk id="5" creationId="{6B3BCED9-B4B5-4CF8-B1B9-E73811301D97}"/>
          </ac:picMkLst>
        </pc:picChg>
      </pc:sldChg>
      <pc:sldChg chg="del">
        <pc:chgData name="" userId="" providerId="" clId="Web-{948F3911-9FC6-EF71-D682-2BF20BE0709A}" dt="2020-04-16T22:32:41.716" v="1764"/>
        <pc:sldMkLst>
          <pc:docMk/>
          <pc:sldMk cId="1199776551" sldId="292"/>
        </pc:sldMkLst>
      </pc:sldChg>
      <pc:sldChg chg="modSp">
        <pc:chgData name="" userId="" providerId="" clId="Web-{948F3911-9FC6-EF71-D682-2BF20BE0709A}" dt="2020-04-21T22:22:29.100" v="3534" actId="20577"/>
        <pc:sldMkLst>
          <pc:docMk/>
          <pc:sldMk cId="2359505255" sldId="293"/>
        </pc:sldMkLst>
        <pc:spChg chg="mod">
          <ac:chgData name="" userId="" providerId="" clId="Web-{948F3911-9FC6-EF71-D682-2BF20BE0709A}" dt="2020-04-21T22:22:14.490" v="3532" actId="20577"/>
          <ac:spMkLst>
            <pc:docMk/>
            <pc:sldMk cId="2359505255" sldId="293"/>
            <ac:spMk id="2" creationId="{82B7C2C2-8D22-4567-A2FF-7B88363F0942}"/>
          </ac:spMkLst>
        </pc:spChg>
        <pc:spChg chg="mod">
          <ac:chgData name="" userId="" providerId="" clId="Web-{948F3911-9FC6-EF71-D682-2BF20BE0709A}" dt="2020-04-21T22:22:29.100" v="3534" actId="20577"/>
          <ac:spMkLst>
            <pc:docMk/>
            <pc:sldMk cId="2359505255" sldId="293"/>
            <ac:spMk id="3" creationId="{6E6F2778-F848-49B1-97B5-7D761FCA834F}"/>
          </ac:spMkLst>
        </pc:spChg>
      </pc:sldChg>
      <pc:sldChg chg="del">
        <pc:chgData name="" userId="" providerId="" clId="Web-{948F3911-9FC6-EF71-D682-2BF20BE0709A}" dt="2020-04-16T22:31:48.606" v="1758"/>
        <pc:sldMkLst>
          <pc:docMk/>
          <pc:sldMk cId="1582319934" sldId="294"/>
        </pc:sldMkLst>
      </pc:sldChg>
      <pc:sldChg chg="modSp new">
        <pc:chgData name="" userId="" providerId="" clId="Web-{948F3911-9FC6-EF71-D682-2BF20BE0709A}" dt="2020-04-21T22:22:47.382" v="3546" actId="14100"/>
        <pc:sldMkLst>
          <pc:docMk/>
          <pc:sldMk cId="3778066630" sldId="296"/>
        </pc:sldMkLst>
        <pc:spChg chg="mod">
          <ac:chgData name="" userId="" providerId="" clId="Web-{948F3911-9FC6-EF71-D682-2BF20BE0709A}" dt="2020-04-21T22:22:47.382" v="3546" actId="14100"/>
          <ac:spMkLst>
            <pc:docMk/>
            <pc:sldMk cId="3778066630" sldId="296"/>
            <ac:spMk id="2" creationId="{23A33B66-8DAC-4B09-8455-2723178F3D86}"/>
          </ac:spMkLst>
        </pc:spChg>
        <pc:spChg chg="mod">
          <ac:chgData name="" userId="" providerId="" clId="Web-{948F3911-9FC6-EF71-D682-2BF20BE0709A}" dt="2020-04-16T22:24:59.698" v="1377" actId="20577"/>
          <ac:spMkLst>
            <pc:docMk/>
            <pc:sldMk cId="3778066630" sldId="296"/>
            <ac:spMk id="3" creationId="{A6990FF9-BC4D-4708-84A9-FC1A1F127C4B}"/>
          </ac:spMkLst>
        </pc:spChg>
      </pc:sldChg>
      <pc:sldChg chg="modSp add del ord replId">
        <pc:chgData name="" userId="" providerId="" clId="Web-{948F3911-9FC6-EF71-D682-2BF20BE0709A}" dt="2020-04-16T22:25:07.855" v="1379"/>
        <pc:sldMkLst>
          <pc:docMk/>
          <pc:sldMk cId="18403363" sldId="297"/>
        </pc:sldMkLst>
        <pc:spChg chg="mod">
          <ac:chgData name="" userId="" providerId="" clId="Web-{948F3911-9FC6-EF71-D682-2BF20BE0709A}" dt="2020-04-16T22:23:48.979" v="1303" actId="20577"/>
          <ac:spMkLst>
            <pc:docMk/>
            <pc:sldMk cId="18403363" sldId="297"/>
            <ac:spMk id="2" creationId="{50B52014-5A37-4FD3-AE28-2682E8DB4951}"/>
          </ac:spMkLst>
        </pc:spChg>
      </pc:sldChg>
      <pc:sldChg chg="add replId">
        <pc:chgData name="" userId="" providerId="" clId="Web-{948F3911-9FC6-EF71-D682-2BF20BE0709A}" dt="2020-04-16T22:31:56.481" v="1759"/>
        <pc:sldMkLst>
          <pc:docMk/>
          <pc:sldMk cId="2326076644" sldId="297"/>
        </pc:sldMkLst>
      </pc:sldChg>
      <pc:sldChg chg="modSp add replId">
        <pc:chgData name="" userId="" providerId="" clId="Web-{948F3911-9FC6-EF71-D682-2BF20BE0709A}" dt="2020-04-16T22:32:57.575" v="1779" actId="20577"/>
        <pc:sldMkLst>
          <pc:docMk/>
          <pc:sldMk cId="2405261381" sldId="298"/>
        </pc:sldMkLst>
        <pc:spChg chg="mod">
          <ac:chgData name="" userId="" providerId="" clId="Web-{948F3911-9FC6-EF71-D682-2BF20BE0709A}" dt="2020-04-16T22:32:57.575" v="1779" actId="20577"/>
          <ac:spMkLst>
            <pc:docMk/>
            <pc:sldMk cId="2405261381" sldId="298"/>
            <ac:spMk id="2" creationId="{A62DAFEE-351F-4463-99B5-E77961C28E48}"/>
          </ac:spMkLst>
        </pc:spChg>
      </pc:sldChg>
      <pc:sldChg chg="add del replId">
        <pc:chgData name="" userId="" providerId="" clId="Web-{948F3911-9FC6-EF71-D682-2BF20BE0709A}" dt="2020-04-16T22:32:27.372" v="1762"/>
        <pc:sldMkLst>
          <pc:docMk/>
          <pc:sldMk cId="2441131875" sldId="298"/>
        </pc:sldMkLst>
      </pc:sldChg>
      <pc:sldChg chg="addSp modSp add ord replId">
        <pc:chgData name="" userId="" providerId="" clId="Web-{948F3911-9FC6-EF71-D682-2BF20BE0709A}" dt="2020-04-17T15:23:20.567" v="2629" actId="1076"/>
        <pc:sldMkLst>
          <pc:docMk/>
          <pc:sldMk cId="3673835671" sldId="299"/>
        </pc:sldMkLst>
        <pc:spChg chg="mod">
          <ac:chgData name="" userId="" providerId="" clId="Web-{948F3911-9FC6-EF71-D682-2BF20BE0709A}" dt="2020-04-16T23:15:05.439" v="2391" actId="1076"/>
          <ac:spMkLst>
            <pc:docMk/>
            <pc:sldMk cId="3673835671" sldId="299"/>
            <ac:spMk id="2" creationId="{50B52014-5A37-4FD3-AE28-2682E8DB4951}"/>
          </ac:spMkLst>
        </pc:spChg>
        <pc:spChg chg="add mod">
          <ac:chgData name="" userId="" providerId="" clId="Web-{948F3911-9FC6-EF71-D682-2BF20BE0709A}" dt="2020-04-17T15:19:07.158" v="2541" actId="14100"/>
          <ac:spMkLst>
            <pc:docMk/>
            <pc:sldMk cId="3673835671" sldId="299"/>
            <ac:spMk id="4" creationId="{E5F010E5-D0C0-4970-8852-1160268A5981}"/>
          </ac:spMkLst>
        </pc:spChg>
        <pc:spChg chg="add mod">
          <ac:chgData name="" userId="" providerId="" clId="Web-{948F3911-9FC6-EF71-D682-2BF20BE0709A}" dt="2020-04-17T15:23:20.567" v="2629" actId="1076"/>
          <ac:spMkLst>
            <pc:docMk/>
            <pc:sldMk cId="3673835671" sldId="299"/>
            <ac:spMk id="5" creationId="{8407E966-E59A-4BB8-ACC0-D1EFB551538D}"/>
          </ac:spMkLst>
        </pc:spChg>
      </pc:sldChg>
      <pc:sldChg chg="addSp delSp modSp add mod ord replId modShow">
        <pc:chgData name="" userId="" providerId="" clId="Web-{948F3911-9FC6-EF71-D682-2BF20BE0709A}" dt="2020-04-17T17:35:03.380" v="2678" actId="20577"/>
        <pc:sldMkLst>
          <pc:docMk/>
          <pc:sldMk cId="2758389407" sldId="300"/>
        </pc:sldMkLst>
        <pc:spChg chg="mod">
          <ac:chgData name="" userId="" providerId="" clId="Web-{948F3911-9FC6-EF71-D682-2BF20BE0709A}" dt="2020-04-17T17:35:03.380" v="2678" actId="20577"/>
          <ac:spMkLst>
            <pc:docMk/>
            <pc:sldMk cId="2758389407" sldId="300"/>
            <ac:spMk id="2" creationId="{50B52014-5A37-4FD3-AE28-2682E8DB4951}"/>
          </ac:spMkLst>
        </pc:spChg>
        <pc:spChg chg="add del mod">
          <ac:chgData name="" userId="" providerId="" clId="Web-{948F3911-9FC6-EF71-D682-2BF20BE0709A}" dt="2020-04-16T23:12:45.563" v="2282"/>
          <ac:spMkLst>
            <pc:docMk/>
            <pc:sldMk cId="2758389407" sldId="300"/>
            <ac:spMk id="4" creationId="{34D70CA4-8540-459F-B5B0-D3F19CAECB77}"/>
          </ac:spMkLst>
        </pc:spChg>
        <pc:spChg chg="add mod">
          <ac:chgData name="" userId="" providerId="" clId="Web-{948F3911-9FC6-EF71-D682-2BF20BE0709A}" dt="2020-04-16T23:12:42.204" v="2279" actId="20577"/>
          <ac:spMkLst>
            <pc:docMk/>
            <pc:sldMk cId="2758389407" sldId="300"/>
            <ac:spMk id="5" creationId="{CDF7CAAF-6F09-4A99-9111-A77A78213315}"/>
          </ac:spMkLst>
        </pc:spChg>
      </pc:sldChg>
      <pc:sldChg chg="modSp add replId">
        <pc:chgData name="" userId="" providerId="" clId="Web-{948F3911-9FC6-EF71-D682-2BF20BE0709A}" dt="2020-04-21T21:37:51.964" v="3531" actId="1076"/>
        <pc:sldMkLst>
          <pc:docMk/>
          <pc:sldMk cId="3404410636" sldId="301"/>
        </pc:sldMkLst>
        <pc:spChg chg="mod">
          <ac:chgData name="" userId="" providerId="" clId="Web-{948F3911-9FC6-EF71-D682-2BF20BE0709A}" dt="2020-04-21T21:37:51.964" v="3531" actId="1076"/>
          <ac:spMkLst>
            <pc:docMk/>
            <pc:sldMk cId="3404410636" sldId="301"/>
            <ac:spMk id="2" creationId="{50B52014-5A37-4FD3-AE28-2682E8DB4951}"/>
          </ac:spMkLst>
        </pc:spChg>
        <pc:spChg chg="mod">
          <ac:chgData name="" userId="" providerId="" clId="Web-{948F3911-9FC6-EF71-D682-2BF20BE0709A}" dt="2020-04-21T21:37:46.667" v="3528" actId="20577"/>
          <ac:spMkLst>
            <pc:docMk/>
            <pc:sldMk cId="3404410636" sldId="301"/>
            <ac:spMk id="5" creationId="{CDF7CAAF-6F09-4A99-9111-A77A78213315}"/>
          </ac:spMkLst>
        </pc:spChg>
      </pc:sldChg>
    </pc:docChg>
  </pc:docChgLst>
  <pc:docChgLst>
    <pc:chgData clId="Web-{F3289EF0-17B6-4CDD-2204-672C79173AE3}"/>
    <pc:docChg chg="addSld modSld sldOrd">
      <pc:chgData name="" userId="" providerId="" clId="Web-{F3289EF0-17B6-4CDD-2204-672C79173AE3}" dt="2020-04-29T22:23:53.604" v="22" actId="20577"/>
      <pc:docMkLst>
        <pc:docMk/>
      </pc:docMkLst>
      <pc:sldChg chg="modSp">
        <pc:chgData name="" userId="" providerId="" clId="Web-{F3289EF0-17B6-4CDD-2204-672C79173AE3}" dt="2020-04-29T22:23:53.604" v="21" actId="20577"/>
        <pc:sldMkLst>
          <pc:docMk/>
          <pc:sldMk cId="385274401" sldId="260"/>
        </pc:sldMkLst>
        <pc:spChg chg="mod">
          <ac:chgData name="" userId="" providerId="" clId="Web-{F3289EF0-17B6-4CDD-2204-672C79173AE3}" dt="2020-04-29T22:23:53.604" v="21" actId="20577"/>
          <ac:spMkLst>
            <pc:docMk/>
            <pc:sldMk cId="385274401" sldId="260"/>
            <ac:spMk id="3" creationId="{CF06314C-192A-4A6D-9BF8-AD41CC98F1F2}"/>
          </ac:spMkLst>
        </pc:spChg>
      </pc:sldChg>
      <pc:sldChg chg="modSp">
        <pc:chgData name="" userId="" providerId="" clId="Web-{F3289EF0-17B6-4CDD-2204-672C79173AE3}" dt="2020-04-29T22:23:53.182" v="9" actId="20577"/>
        <pc:sldMkLst>
          <pc:docMk/>
          <pc:sldMk cId="2589900134" sldId="262"/>
        </pc:sldMkLst>
        <pc:spChg chg="mod">
          <ac:chgData name="" userId="" providerId="" clId="Web-{F3289EF0-17B6-4CDD-2204-672C79173AE3}" dt="2020-04-29T22:23:53.182" v="9" actId="20577"/>
          <ac:spMkLst>
            <pc:docMk/>
            <pc:sldMk cId="2589900134" sldId="262"/>
            <ac:spMk id="3" creationId="{22E2B34F-7A7F-4BC3-AA81-E825F39783D4}"/>
          </ac:spMkLst>
        </pc:spChg>
      </pc:sldChg>
      <pc:sldChg chg="ord">
        <pc:chgData name="" userId="" providerId="" clId="Web-{F3289EF0-17B6-4CDD-2204-672C79173AE3}" dt="2020-04-29T22:19:58.679" v="2"/>
        <pc:sldMkLst>
          <pc:docMk/>
          <pc:sldMk cId="3673835671" sldId="299"/>
        </pc:sldMkLst>
      </pc:sldChg>
      <pc:sldChg chg="add replId">
        <pc:chgData name="" userId="" providerId="" clId="Web-{F3289EF0-17B6-4CDD-2204-672C79173AE3}" dt="2020-04-29T22:19:37.585" v="0"/>
        <pc:sldMkLst>
          <pc:docMk/>
          <pc:sldMk cId="1381779541" sldId="303"/>
        </pc:sldMkLst>
      </pc:sldChg>
    </pc:docChg>
  </pc:docChgLst>
  <pc:docChgLst>
    <pc:chgData clId="Web-{78C5E215-8DBF-2561-7D22-92AFF016C196}"/>
    <pc:docChg chg="modSld">
      <pc:chgData name="" userId="" providerId="" clId="Web-{78C5E215-8DBF-2561-7D22-92AFF016C196}" dt="2020-04-29T22:59:00.353" v="5" actId="20577"/>
      <pc:docMkLst>
        <pc:docMk/>
      </pc:docMkLst>
      <pc:sldChg chg="modSp">
        <pc:chgData name="" userId="" providerId="" clId="Web-{78C5E215-8DBF-2561-7D22-92AFF016C196}" dt="2020-04-29T22:59:00.353" v="4" actId="20577"/>
        <pc:sldMkLst>
          <pc:docMk/>
          <pc:sldMk cId="2758389407" sldId="300"/>
        </pc:sldMkLst>
        <pc:spChg chg="mod">
          <ac:chgData name="" userId="" providerId="" clId="Web-{78C5E215-8DBF-2561-7D22-92AFF016C196}" dt="2020-04-29T22:59:00.353" v="4" actId="20577"/>
          <ac:spMkLst>
            <pc:docMk/>
            <pc:sldMk cId="2758389407" sldId="300"/>
            <ac:spMk id="2" creationId="{50B52014-5A37-4FD3-AE28-2682E8DB4951}"/>
          </ac:spMkLst>
        </pc:spChg>
      </pc:sldChg>
    </pc:docChg>
  </pc:docChgLst>
  <pc:docChgLst>
    <pc:chgData name="Vasquez-Rodriguez, Itzel@Waterboards" userId="428c77d9-68eb-4785-996c-0d9005a5df75" providerId="ADAL" clId="{5984D22C-AAD8-42CB-BFCC-C6F21EE2F113}"/>
    <pc:docChg chg="undo redo custSel mod addSld delSld modSld sldOrd">
      <pc:chgData name="Vasquez-Rodriguez, Itzel@Waterboards" userId="428c77d9-68eb-4785-996c-0d9005a5df75" providerId="ADAL" clId="{5984D22C-AAD8-42CB-BFCC-C6F21EE2F113}" dt="2020-04-21T16:27:57.277" v="4866" actId="255"/>
      <pc:docMkLst>
        <pc:docMk/>
      </pc:docMkLst>
      <pc:sldChg chg="modSp modNotesTx">
        <pc:chgData name="Vasquez-Rodriguez, Itzel@Waterboards" userId="428c77d9-68eb-4785-996c-0d9005a5df75" providerId="ADAL" clId="{5984D22C-AAD8-42CB-BFCC-C6F21EE2F113}" dt="2020-04-13T17:31:44.821" v="1568" actId="20577"/>
        <pc:sldMkLst>
          <pc:docMk/>
          <pc:sldMk cId="3719948172" sldId="256"/>
        </pc:sldMkLst>
        <pc:spChg chg="mod">
          <ac:chgData name="Vasquez-Rodriguez, Itzel@Waterboards" userId="428c77d9-68eb-4785-996c-0d9005a5df75" providerId="ADAL" clId="{5984D22C-AAD8-42CB-BFCC-C6F21EE2F113}" dt="2020-04-10T19:28:00.349" v="1504" actId="207"/>
          <ac:spMkLst>
            <pc:docMk/>
            <pc:sldMk cId="3719948172" sldId="256"/>
            <ac:spMk id="4" creationId="{D1C373B9-551E-4F0A-B6FF-AAB47461DDF1}"/>
          </ac:spMkLst>
        </pc:spChg>
      </pc:sldChg>
      <pc:sldChg chg="modSp mod ord">
        <pc:chgData name="Vasquez-Rodriguez, Itzel@Waterboards" userId="428c77d9-68eb-4785-996c-0d9005a5df75" providerId="ADAL" clId="{5984D22C-AAD8-42CB-BFCC-C6F21EE2F113}" dt="2020-04-08T17:01:46.039" v="996" actId="113"/>
        <pc:sldMkLst>
          <pc:docMk/>
          <pc:sldMk cId="2838220996" sldId="257"/>
        </pc:sldMkLst>
        <pc:spChg chg="mod">
          <ac:chgData name="Vasquez-Rodriguez, Itzel@Waterboards" userId="428c77d9-68eb-4785-996c-0d9005a5df75" providerId="ADAL" clId="{5984D22C-AAD8-42CB-BFCC-C6F21EE2F113}" dt="2020-04-08T17:01:46.039" v="996" actId="113"/>
          <ac:spMkLst>
            <pc:docMk/>
            <pc:sldMk cId="2838220996" sldId="257"/>
            <ac:spMk id="2" creationId="{F2E8DC14-511F-40D4-B2E8-B595CE47AEB6}"/>
          </ac:spMkLst>
        </pc:spChg>
        <pc:spChg chg="mod">
          <ac:chgData name="Vasquez-Rodriguez, Itzel@Waterboards" userId="428c77d9-68eb-4785-996c-0d9005a5df75" providerId="ADAL" clId="{5984D22C-AAD8-42CB-BFCC-C6F21EE2F113}" dt="2020-04-08T17:01:42.511" v="995" actId="20577"/>
          <ac:spMkLst>
            <pc:docMk/>
            <pc:sldMk cId="2838220996" sldId="257"/>
            <ac:spMk id="3" creationId="{96F61D8E-AF72-44BC-B2E9-8493EF01195A}"/>
          </ac:spMkLst>
        </pc:spChg>
      </pc:sldChg>
      <pc:sldChg chg="modSp mod ord">
        <pc:chgData name="Vasquez-Rodriguez, Itzel@Waterboards" userId="428c77d9-68eb-4785-996c-0d9005a5df75" providerId="ADAL" clId="{5984D22C-AAD8-42CB-BFCC-C6F21EE2F113}" dt="2020-04-08T16:29:58.598" v="225" actId="20577"/>
        <pc:sldMkLst>
          <pc:docMk/>
          <pc:sldMk cId="3391487727" sldId="258"/>
        </pc:sldMkLst>
        <pc:spChg chg="mod">
          <ac:chgData name="Vasquez-Rodriguez, Itzel@Waterboards" userId="428c77d9-68eb-4785-996c-0d9005a5df75" providerId="ADAL" clId="{5984D22C-AAD8-42CB-BFCC-C6F21EE2F113}" dt="2020-04-08T16:29:58.598" v="225" actId="20577"/>
          <ac:spMkLst>
            <pc:docMk/>
            <pc:sldMk cId="3391487727" sldId="258"/>
            <ac:spMk id="2" creationId="{FD484FB9-01C1-4DA7-B761-6BBC491D1F4C}"/>
          </ac:spMkLst>
        </pc:spChg>
      </pc:sldChg>
      <pc:sldChg chg="modSp mod ord">
        <pc:chgData name="Vasquez-Rodriguez, Itzel@Waterboards" userId="428c77d9-68eb-4785-996c-0d9005a5df75" providerId="ADAL" clId="{5984D22C-AAD8-42CB-BFCC-C6F21EE2F113}" dt="2020-04-14T22:06:15.137" v="2155" actId="20577"/>
        <pc:sldMkLst>
          <pc:docMk/>
          <pc:sldMk cId="265108646" sldId="259"/>
        </pc:sldMkLst>
        <pc:spChg chg="mod">
          <ac:chgData name="Vasquez-Rodriguez, Itzel@Waterboards" userId="428c77d9-68eb-4785-996c-0d9005a5df75" providerId="ADAL" clId="{5984D22C-AAD8-42CB-BFCC-C6F21EE2F113}" dt="2020-04-08T16:28:48.195" v="190" actId="20577"/>
          <ac:spMkLst>
            <pc:docMk/>
            <pc:sldMk cId="265108646" sldId="259"/>
            <ac:spMk id="2" creationId="{0C67AFD0-5329-4677-8E6E-52AAE99CBA02}"/>
          </ac:spMkLst>
        </pc:spChg>
        <pc:spChg chg="mod">
          <ac:chgData name="Vasquez-Rodriguez, Itzel@Waterboards" userId="428c77d9-68eb-4785-996c-0d9005a5df75" providerId="ADAL" clId="{5984D22C-AAD8-42CB-BFCC-C6F21EE2F113}" dt="2020-04-14T22:06:15.137" v="2155" actId="20577"/>
          <ac:spMkLst>
            <pc:docMk/>
            <pc:sldMk cId="265108646" sldId="259"/>
            <ac:spMk id="3" creationId="{968664AE-62DB-4F8C-97CD-853E70231322}"/>
          </ac:spMkLst>
        </pc:spChg>
      </pc:sldChg>
      <pc:sldChg chg="modSp mod ord modNotesTx">
        <pc:chgData name="Vasquez-Rodriguez, Itzel@Waterboards" userId="428c77d9-68eb-4785-996c-0d9005a5df75" providerId="ADAL" clId="{5984D22C-AAD8-42CB-BFCC-C6F21EE2F113}" dt="2020-04-21T16:22:22.661" v="4797" actId="255"/>
        <pc:sldMkLst>
          <pc:docMk/>
          <pc:sldMk cId="385274401" sldId="260"/>
        </pc:sldMkLst>
        <pc:spChg chg="mod">
          <ac:chgData name="Vasquez-Rodriguez, Itzel@Waterboards" userId="428c77d9-68eb-4785-996c-0d9005a5df75" providerId="ADAL" clId="{5984D22C-AAD8-42CB-BFCC-C6F21EE2F113}" dt="2020-04-08T16:30:05.350" v="240" actId="20577"/>
          <ac:spMkLst>
            <pc:docMk/>
            <pc:sldMk cId="385274401" sldId="260"/>
            <ac:spMk id="2" creationId="{8104E7BB-81E3-4D9D-9411-1FAC65F52A13}"/>
          </ac:spMkLst>
        </pc:spChg>
        <pc:spChg chg="mod">
          <ac:chgData name="Vasquez-Rodriguez, Itzel@Waterboards" userId="428c77d9-68eb-4785-996c-0d9005a5df75" providerId="ADAL" clId="{5984D22C-AAD8-42CB-BFCC-C6F21EE2F113}" dt="2020-04-16T23:24:25.343" v="2160" actId="20577"/>
          <ac:spMkLst>
            <pc:docMk/>
            <pc:sldMk cId="385274401" sldId="260"/>
            <ac:spMk id="3" creationId="{CF06314C-192A-4A6D-9BF8-AD41CC98F1F2}"/>
          </ac:spMkLst>
        </pc:spChg>
        <pc:spChg chg="mod">
          <ac:chgData name="Vasquez-Rodriguez, Itzel@Waterboards" userId="428c77d9-68eb-4785-996c-0d9005a5df75" providerId="ADAL" clId="{5984D22C-AAD8-42CB-BFCC-C6F21EE2F113}" dt="2020-04-21T16:22:22.661" v="4797" actId="255"/>
          <ac:spMkLst>
            <pc:docMk/>
            <pc:sldMk cId="385274401" sldId="260"/>
            <ac:spMk id="4" creationId="{E1AEF125-B212-4F73-B2C2-3B898DFD0845}"/>
          </ac:spMkLst>
        </pc:spChg>
      </pc:sldChg>
      <pc:sldChg chg="modSp mod ord modNotesTx">
        <pc:chgData name="Vasquez-Rodriguez, Itzel@Waterboards" userId="428c77d9-68eb-4785-996c-0d9005a5df75" providerId="ADAL" clId="{5984D22C-AAD8-42CB-BFCC-C6F21EE2F113}" dt="2020-04-16T23:43:02.864" v="2171" actId="20577"/>
        <pc:sldMkLst>
          <pc:docMk/>
          <pc:sldMk cId="3038272063" sldId="261"/>
        </pc:sldMkLst>
        <pc:spChg chg="mod">
          <ac:chgData name="Vasquez-Rodriguez, Itzel@Waterboards" userId="428c77d9-68eb-4785-996c-0d9005a5df75" providerId="ADAL" clId="{5984D22C-AAD8-42CB-BFCC-C6F21EE2F113}" dt="2020-04-08T16:27:26.548" v="36" actId="20577"/>
          <ac:spMkLst>
            <pc:docMk/>
            <pc:sldMk cId="3038272063" sldId="261"/>
            <ac:spMk id="2" creationId="{0D1508A1-AF93-400D-A40A-4F5BF3142E91}"/>
          </ac:spMkLst>
        </pc:spChg>
        <pc:spChg chg="mod">
          <ac:chgData name="Vasquez-Rodriguez, Itzel@Waterboards" userId="428c77d9-68eb-4785-996c-0d9005a5df75" providerId="ADAL" clId="{5984D22C-AAD8-42CB-BFCC-C6F21EE2F113}" dt="2020-04-09T00:07:43.161" v="1237"/>
          <ac:spMkLst>
            <pc:docMk/>
            <pc:sldMk cId="3038272063" sldId="261"/>
            <ac:spMk id="3" creationId="{09641DF6-ABA9-4ADA-B9EC-0EBDA7376EE9}"/>
          </ac:spMkLst>
        </pc:spChg>
        <pc:spChg chg="mod">
          <ac:chgData name="Vasquez-Rodriguez, Itzel@Waterboards" userId="428c77d9-68eb-4785-996c-0d9005a5df75" providerId="ADAL" clId="{5984D22C-AAD8-42CB-BFCC-C6F21EE2F113}" dt="2020-04-08T16:56:28.243" v="817" actId="13926"/>
          <ac:spMkLst>
            <pc:docMk/>
            <pc:sldMk cId="3038272063" sldId="261"/>
            <ac:spMk id="4" creationId="{296C5554-DC4D-4676-82B6-3BCB8720F847}"/>
          </ac:spMkLst>
        </pc:spChg>
      </pc:sldChg>
      <pc:sldChg chg="modSp add mod ord modNotesTx">
        <pc:chgData name="Vasquez-Rodriguez, Itzel@Waterboards" userId="428c77d9-68eb-4785-996c-0d9005a5df75" providerId="ADAL" clId="{5984D22C-AAD8-42CB-BFCC-C6F21EE2F113}" dt="2020-04-21T16:22:28.596" v="4798" actId="255"/>
        <pc:sldMkLst>
          <pc:docMk/>
          <pc:sldMk cId="2589900134" sldId="262"/>
        </pc:sldMkLst>
        <pc:spChg chg="mod">
          <ac:chgData name="Vasquez-Rodriguez, Itzel@Waterboards" userId="428c77d9-68eb-4785-996c-0d9005a5df75" providerId="ADAL" clId="{5984D22C-AAD8-42CB-BFCC-C6F21EE2F113}" dt="2020-04-08T16:57:35.808" v="915" actId="20577"/>
          <ac:spMkLst>
            <pc:docMk/>
            <pc:sldMk cId="2589900134" sldId="262"/>
            <ac:spMk id="2" creationId="{44C2D59E-A751-486B-A66B-A79463B051EE}"/>
          </ac:spMkLst>
        </pc:spChg>
        <pc:spChg chg="mod">
          <ac:chgData name="Vasquez-Rodriguez, Itzel@Waterboards" userId="428c77d9-68eb-4785-996c-0d9005a5df75" providerId="ADAL" clId="{5984D22C-AAD8-42CB-BFCC-C6F21EE2F113}" dt="2020-04-10T19:19:59.733" v="1502"/>
          <ac:spMkLst>
            <pc:docMk/>
            <pc:sldMk cId="2589900134" sldId="262"/>
            <ac:spMk id="3" creationId="{22E2B34F-7A7F-4BC3-AA81-E825F39783D4}"/>
          </ac:spMkLst>
        </pc:spChg>
        <pc:spChg chg="mod">
          <ac:chgData name="Vasquez-Rodriguez, Itzel@Waterboards" userId="428c77d9-68eb-4785-996c-0d9005a5df75" providerId="ADAL" clId="{5984D22C-AAD8-42CB-BFCC-C6F21EE2F113}" dt="2020-04-21T16:22:28.596" v="4798" actId="255"/>
          <ac:spMkLst>
            <pc:docMk/>
            <pc:sldMk cId="2589900134" sldId="262"/>
            <ac:spMk id="4" creationId="{208CF0CC-9556-46D9-9475-A48B77848BA9}"/>
          </ac:spMkLst>
        </pc:spChg>
      </pc:sldChg>
      <pc:sldChg chg="add">
        <pc:chgData name="Vasquez-Rodriguez, Itzel@Waterboards" userId="428c77d9-68eb-4785-996c-0d9005a5df75" providerId="ADAL" clId="{5984D22C-AAD8-42CB-BFCC-C6F21EE2F113}" dt="2020-04-08T16:30:16.012" v="242"/>
        <pc:sldMkLst>
          <pc:docMk/>
          <pc:sldMk cId="366197980" sldId="263"/>
        </pc:sldMkLst>
      </pc:sldChg>
      <pc:sldChg chg="modSp add mod ord">
        <pc:chgData name="Vasquez-Rodriguez, Itzel@Waterboards" userId="428c77d9-68eb-4785-996c-0d9005a5df75" providerId="ADAL" clId="{5984D22C-AAD8-42CB-BFCC-C6F21EE2F113}" dt="2020-04-09T00:04:48.282" v="1186" actId="20577"/>
        <pc:sldMkLst>
          <pc:docMk/>
          <pc:sldMk cId="590649637" sldId="264"/>
        </pc:sldMkLst>
        <pc:spChg chg="mod">
          <ac:chgData name="Vasquez-Rodriguez, Itzel@Waterboards" userId="428c77d9-68eb-4785-996c-0d9005a5df75" providerId="ADAL" clId="{5984D22C-AAD8-42CB-BFCC-C6F21EE2F113}" dt="2020-04-08T16:46:39.711" v="660" actId="20577"/>
          <ac:spMkLst>
            <pc:docMk/>
            <pc:sldMk cId="590649637" sldId="264"/>
            <ac:spMk id="2" creationId="{D95F9AFB-0983-425A-A443-32203C278887}"/>
          </ac:spMkLst>
        </pc:spChg>
        <pc:spChg chg="mod">
          <ac:chgData name="Vasquez-Rodriguez, Itzel@Waterboards" userId="428c77d9-68eb-4785-996c-0d9005a5df75" providerId="ADAL" clId="{5984D22C-AAD8-42CB-BFCC-C6F21EE2F113}" dt="2020-04-09T00:04:48.282" v="1186" actId="20577"/>
          <ac:spMkLst>
            <pc:docMk/>
            <pc:sldMk cId="590649637" sldId="264"/>
            <ac:spMk id="3" creationId="{EC234E6C-0798-49C3-9D04-9CB4E73E7B86}"/>
          </ac:spMkLst>
        </pc:spChg>
        <pc:spChg chg="mod">
          <ac:chgData name="Vasquez-Rodriguez, Itzel@Waterboards" userId="428c77d9-68eb-4785-996c-0d9005a5df75" providerId="ADAL" clId="{5984D22C-AAD8-42CB-BFCC-C6F21EE2F113}" dt="2020-04-08T16:30:55.698" v="253"/>
          <ac:spMkLst>
            <pc:docMk/>
            <pc:sldMk cId="590649637" sldId="264"/>
            <ac:spMk id="4" creationId="{D46CB90D-F3AF-496D-850D-2A2DCADB91AF}"/>
          </ac:spMkLst>
        </pc:spChg>
      </pc:sldChg>
      <pc:sldChg chg="add">
        <pc:chgData name="Vasquez-Rodriguez, Itzel@Waterboards" userId="428c77d9-68eb-4785-996c-0d9005a5df75" providerId="ADAL" clId="{5984D22C-AAD8-42CB-BFCC-C6F21EE2F113}" dt="2020-04-08T16:30:25.810" v="244"/>
        <pc:sldMkLst>
          <pc:docMk/>
          <pc:sldMk cId="276285165" sldId="265"/>
        </pc:sldMkLst>
      </pc:sldChg>
      <pc:sldChg chg="modSp add mod">
        <pc:chgData name="Vasquez-Rodriguez, Itzel@Waterboards" userId="428c77d9-68eb-4785-996c-0d9005a5df75" providerId="ADAL" clId="{5984D22C-AAD8-42CB-BFCC-C6F21EE2F113}" dt="2020-04-08T16:33:44.965" v="287" actId="948"/>
        <pc:sldMkLst>
          <pc:docMk/>
          <pc:sldMk cId="3414210893" sldId="266"/>
        </pc:sldMkLst>
        <pc:spChg chg="mod">
          <ac:chgData name="Vasquez-Rodriguez, Itzel@Waterboards" userId="428c77d9-68eb-4785-996c-0d9005a5df75" providerId="ADAL" clId="{5984D22C-AAD8-42CB-BFCC-C6F21EE2F113}" dt="2020-04-08T16:32:25.978" v="273" actId="20577"/>
          <ac:spMkLst>
            <pc:docMk/>
            <pc:sldMk cId="3414210893" sldId="266"/>
            <ac:spMk id="2" creationId="{E5FD822C-EC50-4C9D-A6D1-6741A64065D4}"/>
          </ac:spMkLst>
        </pc:spChg>
        <pc:spChg chg="mod">
          <ac:chgData name="Vasquez-Rodriguez, Itzel@Waterboards" userId="428c77d9-68eb-4785-996c-0d9005a5df75" providerId="ADAL" clId="{5984D22C-AAD8-42CB-BFCC-C6F21EE2F113}" dt="2020-04-08T16:33:44.965" v="287" actId="948"/>
          <ac:spMkLst>
            <pc:docMk/>
            <pc:sldMk cId="3414210893" sldId="266"/>
            <ac:spMk id="3" creationId="{ACE109AC-7035-42B7-99D6-ADA30B3284B6}"/>
          </ac:spMkLst>
        </pc:spChg>
      </pc:sldChg>
      <pc:sldChg chg="modSp add mod modNotesTx">
        <pc:chgData name="Vasquez-Rodriguez, Itzel@Waterboards" userId="428c77d9-68eb-4785-996c-0d9005a5df75" providerId="ADAL" clId="{5984D22C-AAD8-42CB-BFCC-C6F21EE2F113}" dt="2020-04-17T16:51:39.644" v="4266" actId="962"/>
        <pc:sldMkLst>
          <pc:docMk/>
          <pc:sldMk cId="2411231869" sldId="267"/>
        </pc:sldMkLst>
        <pc:spChg chg="mod">
          <ac:chgData name="Vasquez-Rodriguez, Itzel@Waterboards" userId="428c77d9-68eb-4785-996c-0d9005a5df75" providerId="ADAL" clId="{5984D22C-AAD8-42CB-BFCC-C6F21EE2F113}" dt="2020-04-13T18:12:12.527" v="1895" actId="14100"/>
          <ac:spMkLst>
            <pc:docMk/>
            <pc:sldMk cId="2411231869" sldId="267"/>
            <ac:spMk id="2" creationId="{E4D76F5B-5EAC-4E41-8EB2-61C23145372F}"/>
          </ac:spMkLst>
        </pc:spChg>
        <pc:spChg chg="mod">
          <ac:chgData name="Vasquez-Rodriguez, Itzel@Waterboards" userId="428c77d9-68eb-4785-996c-0d9005a5df75" providerId="ADAL" clId="{5984D22C-AAD8-42CB-BFCC-C6F21EE2F113}" dt="2020-04-13T18:12:25.681" v="1897" actId="1076"/>
          <ac:spMkLst>
            <pc:docMk/>
            <pc:sldMk cId="2411231869" sldId="267"/>
            <ac:spMk id="3" creationId="{9714C038-E849-42B4-96FD-00417982C796}"/>
          </ac:spMkLst>
        </pc:spChg>
        <pc:spChg chg="mod">
          <ac:chgData name="Vasquez-Rodriguez, Itzel@Waterboards" userId="428c77d9-68eb-4785-996c-0d9005a5df75" providerId="ADAL" clId="{5984D22C-AAD8-42CB-BFCC-C6F21EE2F113}" dt="2020-04-17T16:51:39.644" v="4266" actId="962"/>
          <ac:spMkLst>
            <pc:docMk/>
            <pc:sldMk cId="2411231869" sldId="267"/>
            <ac:spMk id="4" creationId="{73CAF917-E580-411A-BF7D-16C50373C059}"/>
          </ac:spMkLst>
        </pc:spChg>
      </pc:sldChg>
      <pc:sldChg chg="modSp add mod">
        <pc:chgData name="Vasquez-Rodriguez, Itzel@Waterboards" userId="428c77d9-68eb-4785-996c-0d9005a5df75" providerId="ADAL" clId="{5984D22C-AAD8-42CB-BFCC-C6F21EE2F113}" dt="2020-04-21T16:22:41.366" v="4800" actId="255"/>
        <pc:sldMkLst>
          <pc:docMk/>
          <pc:sldMk cId="2420575225" sldId="268"/>
        </pc:sldMkLst>
        <pc:spChg chg="mod">
          <ac:chgData name="Vasquez-Rodriguez, Itzel@Waterboards" userId="428c77d9-68eb-4785-996c-0d9005a5df75" providerId="ADAL" clId="{5984D22C-AAD8-42CB-BFCC-C6F21EE2F113}" dt="2020-04-08T16:34:52.734" v="404" actId="20577"/>
          <ac:spMkLst>
            <pc:docMk/>
            <pc:sldMk cId="2420575225" sldId="268"/>
            <ac:spMk id="2" creationId="{57122324-F68C-42B7-A1B2-2144A92384C1}"/>
          </ac:spMkLst>
        </pc:spChg>
        <pc:spChg chg="mod">
          <ac:chgData name="Vasquez-Rodriguez, Itzel@Waterboards" userId="428c77d9-68eb-4785-996c-0d9005a5df75" providerId="ADAL" clId="{5984D22C-AAD8-42CB-BFCC-C6F21EE2F113}" dt="2020-04-08T16:35:22.685" v="419" actId="2710"/>
          <ac:spMkLst>
            <pc:docMk/>
            <pc:sldMk cId="2420575225" sldId="268"/>
            <ac:spMk id="3" creationId="{1E06FA1A-CA48-4FF8-BA87-25E3FB0B4DE1}"/>
          </ac:spMkLst>
        </pc:spChg>
        <pc:spChg chg="mod">
          <ac:chgData name="Vasquez-Rodriguez, Itzel@Waterboards" userId="428c77d9-68eb-4785-996c-0d9005a5df75" providerId="ADAL" clId="{5984D22C-AAD8-42CB-BFCC-C6F21EE2F113}" dt="2020-04-21T16:22:41.366" v="4800" actId="255"/>
          <ac:spMkLst>
            <pc:docMk/>
            <pc:sldMk cId="2420575225" sldId="268"/>
            <ac:spMk id="4" creationId="{6B5844A8-FA01-46B0-9742-98D647C118D7}"/>
          </ac:spMkLst>
        </pc:spChg>
      </pc:sldChg>
      <pc:sldChg chg="addSp delSp modSp add mod modNotesTx">
        <pc:chgData name="Vasquez-Rodriguez, Itzel@Waterboards" userId="428c77d9-68eb-4785-996c-0d9005a5df75" providerId="ADAL" clId="{5984D22C-AAD8-42CB-BFCC-C6F21EE2F113}" dt="2020-04-21T16:23:19.161" v="4806" actId="255"/>
        <pc:sldMkLst>
          <pc:docMk/>
          <pc:sldMk cId="3412404342" sldId="269"/>
        </pc:sldMkLst>
        <pc:spChg chg="mod">
          <ac:chgData name="Vasquez-Rodriguez, Itzel@Waterboards" userId="428c77d9-68eb-4785-996c-0d9005a5df75" providerId="ADAL" clId="{5984D22C-AAD8-42CB-BFCC-C6F21EE2F113}" dt="2020-04-08T16:44:03.702" v="441" actId="20577"/>
          <ac:spMkLst>
            <pc:docMk/>
            <pc:sldMk cId="3412404342" sldId="269"/>
            <ac:spMk id="2" creationId="{2A5C8707-71CC-4778-B175-2E4D96AC9528}"/>
          </ac:spMkLst>
        </pc:spChg>
        <pc:spChg chg="mod">
          <ac:chgData name="Vasquez-Rodriguez, Itzel@Waterboards" userId="428c77d9-68eb-4785-996c-0d9005a5df75" providerId="ADAL" clId="{5984D22C-AAD8-42CB-BFCC-C6F21EE2F113}" dt="2020-04-16T23:25:17.276" v="2162" actId="20577"/>
          <ac:spMkLst>
            <pc:docMk/>
            <pc:sldMk cId="3412404342" sldId="269"/>
            <ac:spMk id="3" creationId="{C47F3571-6A63-483E-B53C-52096AE3FCB4}"/>
          </ac:spMkLst>
        </pc:spChg>
        <pc:spChg chg="mod">
          <ac:chgData name="Vasquez-Rodriguez, Itzel@Waterboards" userId="428c77d9-68eb-4785-996c-0d9005a5df75" providerId="ADAL" clId="{5984D22C-AAD8-42CB-BFCC-C6F21EE2F113}" dt="2020-04-21T16:23:19.161" v="4806" actId="255"/>
          <ac:spMkLst>
            <pc:docMk/>
            <pc:sldMk cId="3412404342" sldId="269"/>
            <ac:spMk id="4" creationId="{E735AD39-CC0E-4E1C-BB23-3CBB501079F2}"/>
          </ac:spMkLst>
        </pc:spChg>
        <pc:graphicFrameChg chg="add del mod">
          <ac:chgData name="Vasquez-Rodriguez, Itzel@Waterboards" userId="428c77d9-68eb-4785-996c-0d9005a5df75" providerId="ADAL" clId="{5984D22C-AAD8-42CB-BFCC-C6F21EE2F113}" dt="2020-04-13T18:15:35.454" v="1974" actId="478"/>
          <ac:graphicFrameMkLst>
            <pc:docMk/>
            <pc:sldMk cId="3412404342" sldId="269"/>
            <ac:graphicFrameMk id="5" creationId="{D06F48B5-4E1F-4F01-AA31-E00E5DB3618B}"/>
          </ac:graphicFrameMkLst>
        </pc:graphicFrameChg>
      </pc:sldChg>
      <pc:sldChg chg="addSp delSp modSp add mod modNotesTx">
        <pc:chgData name="Vasquez-Rodriguez, Itzel@Waterboards" userId="428c77d9-68eb-4785-996c-0d9005a5df75" providerId="ADAL" clId="{5984D22C-AAD8-42CB-BFCC-C6F21EE2F113}" dt="2020-04-21T16:23:25.763" v="4807" actId="255"/>
        <pc:sldMkLst>
          <pc:docMk/>
          <pc:sldMk cId="641075710" sldId="270"/>
        </pc:sldMkLst>
        <pc:spChg chg="mod">
          <ac:chgData name="Vasquez-Rodriguez, Itzel@Waterboards" userId="428c77d9-68eb-4785-996c-0d9005a5df75" providerId="ADAL" clId="{5984D22C-AAD8-42CB-BFCC-C6F21EE2F113}" dt="2020-04-17T16:22:54.860" v="2242" actId="20577"/>
          <ac:spMkLst>
            <pc:docMk/>
            <pc:sldMk cId="641075710" sldId="270"/>
            <ac:spMk id="2" creationId="{A62DAFEE-351F-4463-99B5-E77961C28E48}"/>
          </ac:spMkLst>
        </pc:spChg>
        <pc:spChg chg="del mod">
          <ac:chgData name="Vasquez-Rodriguez, Itzel@Waterboards" userId="428c77d9-68eb-4785-996c-0d9005a5df75" providerId="ADAL" clId="{5984D22C-AAD8-42CB-BFCC-C6F21EE2F113}" dt="2020-04-10T20:54:10.399" v="1514"/>
          <ac:spMkLst>
            <pc:docMk/>
            <pc:sldMk cId="641075710" sldId="270"/>
            <ac:spMk id="3" creationId="{6438B06C-7612-47BE-950B-70F036B1F5CE}"/>
          </ac:spMkLst>
        </pc:spChg>
        <pc:spChg chg="mod">
          <ac:chgData name="Vasquez-Rodriguez, Itzel@Waterboards" userId="428c77d9-68eb-4785-996c-0d9005a5df75" providerId="ADAL" clId="{5984D22C-AAD8-42CB-BFCC-C6F21EE2F113}" dt="2020-04-21T16:23:25.763" v="4807" actId="255"/>
          <ac:spMkLst>
            <pc:docMk/>
            <pc:sldMk cId="641075710" sldId="270"/>
            <ac:spMk id="4" creationId="{AAE9F576-3D06-4D25-AB6A-7E75E00EBEA2}"/>
          </ac:spMkLst>
        </pc:spChg>
        <pc:spChg chg="add del mod">
          <ac:chgData name="Vasquez-Rodriguez, Itzel@Waterboards" userId="428c77d9-68eb-4785-996c-0d9005a5df75" providerId="ADAL" clId="{5984D22C-AAD8-42CB-BFCC-C6F21EE2F113}" dt="2020-04-10T20:55:30.696" v="1516"/>
          <ac:spMkLst>
            <pc:docMk/>
            <pc:sldMk cId="641075710" sldId="270"/>
            <ac:spMk id="5" creationId="{8BD1640F-DC8F-45B8-8351-0B50DB128D45}"/>
          </ac:spMkLst>
        </pc:spChg>
        <pc:spChg chg="add mod">
          <ac:chgData name="Vasquez-Rodriguez, Itzel@Waterboards" userId="428c77d9-68eb-4785-996c-0d9005a5df75" providerId="ADAL" clId="{5984D22C-AAD8-42CB-BFCC-C6F21EE2F113}" dt="2020-04-10T20:54:10.399" v="1514"/>
          <ac:spMkLst>
            <pc:docMk/>
            <pc:sldMk cId="641075710" sldId="270"/>
            <ac:spMk id="6" creationId="{ABC124E6-526D-4F8B-8ED9-B98016441D6D}"/>
          </ac:spMkLst>
        </pc:spChg>
        <pc:graphicFrameChg chg="add mod">
          <ac:chgData name="Vasquez-Rodriguez, Itzel@Waterboards" userId="428c77d9-68eb-4785-996c-0d9005a5df75" providerId="ADAL" clId="{5984D22C-AAD8-42CB-BFCC-C6F21EE2F113}" dt="2020-04-17T17:50:41.718" v="4781" actId="20577"/>
          <ac:graphicFrameMkLst>
            <pc:docMk/>
            <pc:sldMk cId="641075710" sldId="270"/>
            <ac:graphicFrameMk id="7" creationId="{78974958-F3C2-48E9-A2D5-9B392704624E}"/>
          </ac:graphicFrameMkLst>
        </pc:graphicFrameChg>
      </pc:sldChg>
      <pc:sldChg chg="modSp add mod">
        <pc:chgData name="Vasquez-Rodriguez, Itzel@Waterboards" userId="428c77d9-68eb-4785-996c-0d9005a5df75" providerId="ADAL" clId="{5984D22C-AAD8-42CB-BFCC-C6F21EE2F113}" dt="2020-04-21T16:23:13.260" v="4805" actId="1076"/>
        <pc:sldMkLst>
          <pc:docMk/>
          <pc:sldMk cId="2946062553" sldId="271"/>
        </pc:sldMkLst>
        <pc:spChg chg="mod">
          <ac:chgData name="Vasquez-Rodriguez, Itzel@Waterboards" userId="428c77d9-68eb-4785-996c-0d9005a5df75" providerId="ADAL" clId="{5984D22C-AAD8-42CB-BFCC-C6F21EE2F113}" dt="2020-04-08T16:44:44.256" v="473" actId="20577"/>
          <ac:spMkLst>
            <pc:docMk/>
            <pc:sldMk cId="2946062553" sldId="271"/>
            <ac:spMk id="2" creationId="{F0E4EFBE-8074-4759-AB5F-AC4AE4AA595E}"/>
          </ac:spMkLst>
        </pc:spChg>
        <pc:spChg chg="mod">
          <ac:chgData name="Vasquez-Rodriguez, Itzel@Waterboards" userId="428c77d9-68eb-4785-996c-0d9005a5df75" providerId="ADAL" clId="{5984D22C-AAD8-42CB-BFCC-C6F21EE2F113}" dt="2020-04-13T18:19:12.620" v="2130" actId="12"/>
          <ac:spMkLst>
            <pc:docMk/>
            <pc:sldMk cId="2946062553" sldId="271"/>
            <ac:spMk id="3" creationId="{0D9FBF2F-0831-4F19-979D-BBE4A474E7A4}"/>
          </ac:spMkLst>
        </pc:spChg>
        <pc:spChg chg="mod">
          <ac:chgData name="Vasquez-Rodriguez, Itzel@Waterboards" userId="428c77d9-68eb-4785-996c-0d9005a5df75" providerId="ADAL" clId="{5984D22C-AAD8-42CB-BFCC-C6F21EE2F113}" dt="2020-04-21T16:23:13.260" v="4805" actId="1076"/>
          <ac:spMkLst>
            <pc:docMk/>
            <pc:sldMk cId="2946062553" sldId="271"/>
            <ac:spMk id="4" creationId="{EC615764-CF0D-48EC-B882-C244D7C8770B}"/>
          </ac:spMkLst>
        </pc:spChg>
        <pc:picChg chg="mod">
          <ac:chgData name="Vasquez-Rodriguez, Itzel@Waterboards" userId="428c77d9-68eb-4785-996c-0d9005a5df75" providerId="ADAL" clId="{5984D22C-AAD8-42CB-BFCC-C6F21EE2F113}" dt="2020-04-17T16:27:19.369" v="2407" actId="962"/>
          <ac:picMkLst>
            <pc:docMk/>
            <pc:sldMk cId="2946062553" sldId="271"/>
            <ac:picMk id="5" creationId="{5C17314D-414C-44B3-BA5D-0763607F03B4}"/>
          </ac:picMkLst>
        </pc:picChg>
      </pc:sldChg>
      <pc:sldChg chg="modSp add mod">
        <pc:chgData name="Vasquez-Rodriguez, Itzel@Waterboards" userId="428c77d9-68eb-4785-996c-0d9005a5df75" providerId="ADAL" clId="{5984D22C-AAD8-42CB-BFCC-C6F21EE2F113}" dt="2020-04-17T16:51:47.584" v="4267" actId="962"/>
        <pc:sldMkLst>
          <pc:docMk/>
          <pc:sldMk cId="3756720127" sldId="272"/>
        </pc:sldMkLst>
        <pc:spChg chg="mod">
          <ac:chgData name="Vasquez-Rodriguez, Itzel@Waterboards" userId="428c77d9-68eb-4785-996c-0d9005a5df75" providerId="ADAL" clId="{5984D22C-AAD8-42CB-BFCC-C6F21EE2F113}" dt="2020-04-08T16:46:12.160" v="580" actId="20577"/>
          <ac:spMkLst>
            <pc:docMk/>
            <pc:sldMk cId="3756720127" sldId="272"/>
            <ac:spMk id="2" creationId="{675EF6BD-4EBA-430C-A393-BB3657767906}"/>
          </ac:spMkLst>
        </pc:spChg>
        <pc:spChg chg="mod">
          <ac:chgData name="Vasquez-Rodriguez, Itzel@Waterboards" userId="428c77d9-68eb-4785-996c-0d9005a5df75" providerId="ADAL" clId="{5984D22C-AAD8-42CB-BFCC-C6F21EE2F113}" dt="2020-04-08T16:46:29.266" v="652" actId="20577"/>
          <ac:spMkLst>
            <pc:docMk/>
            <pc:sldMk cId="3756720127" sldId="272"/>
            <ac:spMk id="3" creationId="{A2D2892D-98BF-4539-BEDB-40968FE7650B}"/>
          </ac:spMkLst>
        </pc:spChg>
        <pc:spChg chg="mod">
          <ac:chgData name="Vasquez-Rodriguez, Itzel@Waterboards" userId="428c77d9-68eb-4785-996c-0d9005a5df75" providerId="ADAL" clId="{5984D22C-AAD8-42CB-BFCC-C6F21EE2F113}" dt="2020-04-17T16:51:47.584" v="4267" actId="962"/>
          <ac:spMkLst>
            <pc:docMk/>
            <pc:sldMk cId="3756720127" sldId="272"/>
            <ac:spMk id="4" creationId="{593DE10D-56D7-4529-9736-A820F9E00A45}"/>
          </ac:spMkLst>
        </pc:spChg>
      </pc:sldChg>
      <pc:sldChg chg="modSp add mod">
        <pc:chgData name="Vasquez-Rodriguez, Itzel@Waterboards" userId="428c77d9-68eb-4785-996c-0d9005a5df75" providerId="ADAL" clId="{5984D22C-AAD8-42CB-BFCC-C6F21EE2F113}" dt="2020-04-09T00:13:45.349" v="1501" actId="27636"/>
        <pc:sldMkLst>
          <pc:docMk/>
          <pc:sldMk cId="1807015641" sldId="273"/>
        </pc:sldMkLst>
        <pc:spChg chg="mod">
          <ac:chgData name="Vasquez-Rodriguez, Itzel@Waterboards" userId="428c77d9-68eb-4785-996c-0d9005a5df75" providerId="ADAL" clId="{5984D22C-AAD8-42CB-BFCC-C6F21EE2F113}" dt="2020-04-08T16:46:55.239" v="675" actId="20577"/>
          <ac:spMkLst>
            <pc:docMk/>
            <pc:sldMk cId="1807015641" sldId="273"/>
            <ac:spMk id="2" creationId="{0066478D-6CC4-4A9F-9246-BA958BA7BE8C}"/>
          </ac:spMkLst>
        </pc:spChg>
        <pc:spChg chg="mod">
          <ac:chgData name="Vasquez-Rodriguez, Itzel@Waterboards" userId="428c77d9-68eb-4785-996c-0d9005a5df75" providerId="ADAL" clId="{5984D22C-AAD8-42CB-BFCC-C6F21EE2F113}" dt="2020-04-09T00:13:45.349" v="1501" actId="27636"/>
          <ac:spMkLst>
            <pc:docMk/>
            <pc:sldMk cId="1807015641" sldId="273"/>
            <ac:spMk id="3" creationId="{71A710C5-F5A0-4F2B-8D4B-3240C3E8823C}"/>
          </ac:spMkLst>
        </pc:spChg>
      </pc:sldChg>
      <pc:sldChg chg="modSp add mod modNotesTx">
        <pc:chgData name="Vasquez-Rodriguez, Itzel@Waterboards" userId="428c77d9-68eb-4785-996c-0d9005a5df75" providerId="ADAL" clId="{5984D22C-AAD8-42CB-BFCC-C6F21EE2F113}" dt="2020-04-17T17:02:48.993" v="4778" actId="962"/>
        <pc:sldMkLst>
          <pc:docMk/>
          <pc:sldMk cId="2596545770" sldId="274"/>
        </pc:sldMkLst>
        <pc:spChg chg="mod">
          <ac:chgData name="Vasquez-Rodriguez, Itzel@Waterboards" userId="428c77d9-68eb-4785-996c-0d9005a5df75" providerId="ADAL" clId="{5984D22C-AAD8-42CB-BFCC-C6F21EE2F113}" dt="2020-04-08T16:47:15.043" v="709" actId="20577"/>
          <ac:spMkLst>
            <pc:docMk/>
            <pc:sldMk cId="2596545770" sldId="274"/>
            <ac:spMk id="2" creationId="{A544D4B7-74B3-4C5A-BE3C-BBA3DA328743}"/>
          </ac:spMkLst>
        </pc:spChg>
        <pc:spChg chg="mod">
          <ac:chgData name="Vasquez-Rodriguez, Itzel@Waterboards" userId="428c77d9-68eb-4785-996c-0d9005a5df75" providerId="ADAL" clId="{5984D22C-AAD8-42CB-BFCC-C6F21EE2F113}" dt="2020-04-17T17:02:48.993" v="4778" actId="962"/>
          <ac:spMkLst>
            <pc:docMk/>
            <pc:sldMk cId="2596545770" sldId="274"/>
            <ac:spMk id="4" creationId="{A827E233-1B63-4CDD-B5DF-9FA0F216C401}"/>
          </ac:spMkLst>
        </pc:spChg>
      </pc:sldChg>
      <pc:sldChg chg="modSp add mod">
        <pc:chgData name="Vasquez-Rodriguez, Itzel@Waterboards" userId="428c77d9-68eb-4785-996c-0d9005a5df75" providerId="ADAL" clId="{5984D22C-AAD8-42CB-BFCC-C6F21EE2F113}" dt="2020-04-21T16:27:57.277" v="4866" actId="255"/>
        <pc:sldMkLst>
          <pc:docMk/>
          <pc:sldMk cId="500647234" sldId="275"/>
        </pc:sldMkLst>
        <pc:spChg chg="mod">
          <ac:chgData name="Vasquez-Rodriguez, Itzel@Waterboards" userId="428c77d9-68eb-4785-996c-0d9005a5df75" providerId="ADAL" clId="{5984D22C-AAD8-42CB-BFCC-C6F21EE2F113}" dt="2020-04-08T16:48:26.189" v="784" actId="255"/>
          <ac:spMkLst>
            <pc:docMk/>
            <pc:sldMk cId="500647234" sldId="275"/>
            <ac:spMk id="2" creationId="{3EF3B7E3-6ADF-4296-8194-A90200CABED0}"/>
          </ac:spMkLst>
        </pc:spChg>
        <pc:spChg chg="mod">
          <ac:chgData name="Vasquez-Rodriguez, Itzel@Waterboards" userId="428c77d9-68eb-4785-996c-0d9005a5df75" providerId="ADAL" clId="{5984D22C-AAD8-42CB-BFCC-C6F21EE2F113}" dt="2020-04-21T16:27:57.277" v="4866" actId="255"/>
          <ac:spMkLst>
            <pc:docMk/>
            <pc:sldMk cId="500647234" sldId="275"/>
            <ac:spMk id="3" creationId="{61748495-93AD-46EF-97A1-078F4C9111B2}"/>
          </ac:spMkLst>
        </pc:spChg>
      </pc:sldChg>
      <pc:sldChg chg="addSp delSp modSp add mod setBg">
        <pc:chgData name="Vasquez-Rodriguez, Itzel@Waterboards" userId="428c77d9-68eb-4785-996c-0d9005a5df75" providerId="ADAL" clId="{5984D22C-AAD8-42CB-BFCC-C6F21EE2F113}" dt="2020-04-09T00:10:15.619" v="1337" actId="20577"/>
        <pc:sldMkLst>
          <pc:docMk/>
          <pc:sldMk cId="172660859" sldId="276"/>
        </pc:sldMkLst>
        <pc:spChg chg="mod">
          <ac:chgData name="Vasquez-Rodriguez, Itzel@Waterboards" userId="428c77d9-68eb-4785-996c-0d9005a5df75" providerId="ADAL" clId="{5984D22C-AAD8-42CB-BFCC-C6F21EE2F113}" dt="2020-04-09T00:07:08.663" v="1234" actId="26606"/>
          <ac:spMkLst>
            <pc:docMk/>
            <pc:sldMk cId="172660859" sldId="276"/>
            <ac:spMk id="2" creationId="{3241ECBD-BD42-4499-82F6-99D02ABDB4B5}"/>
          </ac:spMkLst>
        </pc:spChg>
        <pc:spChg chg="del mod">
          <ac:chgData name="Vasquez-Rodriguez, Itzel@Waterboards" userId="428c77d9-68eb-4785-996c-0d9005a5df75" providerId="ADAL" clId="{5984D22C-AAD8-42CB-BFCC-C6F21EE2F113}" dt="2020-04-09T00:05:54.361" v="1206"/>
          <ac:spMkLst>
            <pc:docMk/>
            <pc:sldMk cId="172660859" sldId="276"/>
            <ac:spMk id="3" creationId="{31A3ECC1-229B-4548-B3FB-8E83BB93D9B3}"/>
          </ac:spMkLst>
        </pc:spChg>
        <pc:spChg chg="del mod">
          <ac:chgData name="Vasquez-Rodriguez, Itzel@Waterboards" userId="428c77d9-68eb-4785-996c-0d9005a5df75" providerId="ADAL" clId="{5984D22C-AAD8-42CB-BFCC-C6F21EE2F113}" dt="2020-04-09T00:05:46.106" v="1204" actId="478"/>
          <ac:spMkLst>
            <pc:docMk/>
            <pc:sldMk cId="172660859" sldId="276"/>
            <ac:spMk id="4" creationId="{43665A15-DC9C-4433-977B-E4DF6B5F2255}"/>
          </ac:spMkLst>
        </pc:spChg>
        <pc:spChg chg="mod">
          <ac:chgData name="Vasquez-Rodriguez, Itzel@Waterboards" userId="428c77d9-68eb-4785-996c-0d9005a5df75" providerId="ADAL" clId="{5984D22C-AAD8-42CB-BFCC-C6F21EE2F113}" dt="2020-04-09T00:07:08.663" v="1234" actId="26606"/>
          <ac:spMkLst>
            <pc:docMk/>
            <pc:sldMk cId="172660859" sldId="276"/>
            <ac:spMk id="5" creationId="{85C4B325-32F6-4742-A871-87F93932ECA1}"/>
          </ac:spMkLst>
        </pc:spChg>
        <pc:spChg chg="add mod">
          <ac:chgData name="Vasquez-Rodriguez, Itzel@Waterboards" userId="428c77d9-68eb-4785-996c-0d9005a5df75" providerId="ADAL" clId="{5984D22C-AAD8-42CB-BFCC-C6F21EE2F113}" dt="2020-04-09T00:10:15.619" v="1337" actId="20577"/>
          <ac:spMkLst>
            <pc:docMk/>
            <pc:sldMk cId="172660859" sldId="276"/>
            <ac:spMk id="6" creationId="{1201D340-CC58-4103-9E8D-85898E8B7E1B}"/>
          </ac:spMkLst>
        </pc:spChg>
        <pc:spChg chg="add">
          <ac:chgData name="Vasquez-Rodriguez, Itzel@Waterboards" userId="428c77d9-68eb-4785-996c-0d9005a5df75" providerId="ADAL" clId="{5984D22C-AAD8-42CB-BFCC-C6F21EE2F113}" dt="2020-04-09T00:07:08.663" v="1234" actId="26606"/>
          <ac:spMkLst>
            <pc:docMk/>
            <pc:sldMk cId="172660859" sldId="276"/>
            <ac:spMk id="11" creationId="{8D70B121-56F4-4848-B38B-182089D909FA}"/>
          </ac:spMkLst>
        </pc:spChg>
        <pc:cxnChg chg="add">
          <ac:chgData name="Vasquez-Rodriguez, Itzel@Waterboards" userId="428c77d9-68eb-4785-996c-0d9005a5df75" providerId="ADAL" clId="{5984D22C-AAD8-42CB-BFCC-C6F21EE2F113}" dt="2020-04-09T00:07:08.663" v="1234" actId="26606"/>
          <ac:cxnSpMkLst>
            <pc:docMk/>
            <pc:sldMk cId="172660859" sldId="276"/>
            <ac:cxnSpMk id="13" creationId="{2D72A2C9-F3CA-4216-8BAD-FA4C970C3C4E}"/>
          </ac:cxnSpMkLst>
        </pc:cxnChg>
      </pc:sldChg>
      <pc:sldChg chg="addSp delSp modSp add mod setBg">
        <pc:chgData name="Vasquez-Rodriguez, Itzel@Waterboards" userId="428c77d9-68eb-4785-996c-0d9005a5df75" providerId="ADAL" clId="{5984D22C-AAD8-42CB-BFCC-C6F21EE2F113}" dt="2020-04-09T00:12:06.810" v="1483" actId="20577"/>
        <pc:sldMkLst>
          <pc:docMk/>
          <pc:sldMk cId="2762022475" sldId="277"/>
        </pc:sldMkLst>
        <pc:spChg chg="mod">
          <ac:chgData name="Vasquez-Rodriguez, Itzel@Waterboards" userId="428c77d9-68eb-4785-996c-0d9005a5df75" providerId="ADAL" clId="{5984D22C-AAD8-42CB-BFCC-C6F21EE2F113}" dt="2020-04-09T00:11:30.052" v="1356" actId="20577"/>
          <ac:spMkLst>
            <pc:docMk/>
            <pc:sldMk cId="2762022475" sldId="277"/>
            <ac:spMk id="2" creationId="{A6D37AA0-B143-47F5-9DCF-014B6CD9D9E8}"/>
          </ac:spMkLst>
        </pc:spChg>
        <pc:spChg chg="mod">
          <ac:chgData name="Vasquez-Rodriguez, Itzel@Waterboards" userId="428c77d9-68eb-4785-996c-0d9005a5df75" providerId="ADAL" clId="{5984D22C-AAD8-42CB-BFCC-C6F21EE2F113}" dt="2020-04-09T00:12:06.810" v="1483" actId="20577"/>
          <ac:spMkLst>
            <pc:docMk/>
            <pc:sldMk cId="2762022475" sldId="277"/>
            <ac:spMk id="3" creationId="{CDEE6015-2542-4243-BD76-6E2E73013B78}"/>
          </ac:spMkLst>
        </pc:spChg>
        <pc:spChg chg="mod">
          <ac:chgData name="Vasquez-Rodriguez, Itzel@Waterboards" userId="428c77d9-68eb-4785-996c-0d9005a5df75" providerId="ADAL" clId="{5984D22C-AAD8-42CB-BFCC-C6F21EE2F113}" dt="2020-04-09T00:11:26.201" v="1341" actId="26606"/>
          <ac:spMkLst>
            <pc:docMk/>
            <pc:sldMk cId="2762022475" sldId="277"/>
            <ac:spMk id="4" creationId="{B889BB7C-247B-44EB-A53E-47210782FEF2}"/>
          </ac:spMkLst>
        </pc:spChg>
        <pc:spChg chg="add del">
          <ac:chgData name="Vasquez-Rodriguez, Itzel@Waterboards" userId="428c77d9-68eb-4785-996c-0d9005a5df75" providerId="ADAL" clId="{5984D22C-AAD8-42CB-BFCC-C6F21EE2F113}" dt="2020-04-09T00:11:26.189" v="1340" actId="26606"/>
          <ac:spMkLst>
            <pc:docMk/>
            <pc:sldMk cId="2762022475" sldId="277"/>
            <ac:spMk id="9" creationId="{F98ED85F-DCEE-4B50-802E-71A6E3E12B04}"/>
          </ac:spMkLst>
        </pc:spChg>
        <pc:spChg chg="add">
          <ac:chgData name="Vasquez-Rodriguez, Itzel@Waterboards" userId="428c77d9-68eb-4785-996c-0d9005a5df75" providerId="ADAL" clId="{5984D22C-AAD8-42CB-BFCC-C6F21EE2F113}" dt="2020-04-09T00:11:26.201" v="1341" actId="26606"/>
          <ac:spMkLst>
            <pc:docMk/>
            <pc:sldMk cId="2762022475" sldId="277"/>
            <ac:spMk id="12" creationId="{8D70B121-56F4-4848-B38B-182089D909FA}"/>
          </ac:spMkLst>
        </pc:spChg>
        <pc:cxnChg chg="add">
          <ac:chgData name="Vasquez-Rodriguez, Itzel@Waterboards" userId="428c77d9-68eb-4785-996c-0d9005a5df75" providerId="ADAL" clId="{5984D22C-AAD8-42CB-BFCC-C6F21EE2F113}" dt="2020-04-09T00:11:26.201" v="1341" actId="26606"/>
          <ac:cxnSpMkLst>
            <pc:docMk/>
            <pc:sldMk cId="2762022475" sldId="277"/>
            <ac:cxnSpMk id="11" creationId="{2D72A2C9-F3CA-4216-8BAD-FA4C970C3C4E}"/>
          </ac:cxnSpMkLst>
        </pc:cxnChg>
      </pc:sldChg>
      <pc:sldChg chg="addSp delSp modSp add mod setBg">
        <pc:chgData name="Vasquez-Rodriguez, Itzel@Waterboards" userId="428c77d9-68eb-4785-996c-0d9005a5df75" providerId="ADAL" clId="{5984D22C-AAD8-42CB-BFCC-C6F21EE2F113}" dt="2020-04-10T20:20:02.391" v="1511"/>
        <pc:sldMkLst>
          <pc:docMk/>
          <pc:sldMk cId="3090834472" sldId="278"/>
        </pc:sldMkLst>
        <pc:spChg chg="mod">
          <ac:chgData name="Vasquez-Rodriguez, Itzel@Waterboards" userId="428c77d9-68eb-4785-996c-0d9005a5df75" providerId="ADAL" clId="{5984D22C-AAD8-42CB-BFCC-C6F21EE2F113}" dt="2020-04-09T00:12:50.289" v="1491" actId="26606"/>
          <ac:spMkLst>
            <pc:docMk/>
            <pc:sldMk cId="3090834472" sldId="278"/>
            <ac:spMk id="2" creationId="{F85722A2-B4F0-4AB1-92AD-D2D298CCFD35}"/>
          </ac:spMkLst>
        </pc:spChg>
        <pc:spChg chg="del">
          <ac:chgData name="Vasquez-Rodriguez, Itzel@Waterboards" userId="428c77d9-68eb-4785-996c-0d9005a5df75" providerId="ADAL" clId="{5984D22C-AAD8-42CB-BFCC-C6F21EE2F113}" dt="2020-04-09T00:12:42.593" v="1490"/>
          <ac:spMkLst>
            <pc:docMk/>
            <pc:sldMk cId="3090834472" sldId="278"/>
            <ac:spMk id="3" creationId="{095881F4-EEF3-4278-92A9-FE4EC043DE43}"/>
          </ac:spMkLst>
        </pc:spChg>
        <pc:spChg chg="add del mod">
          <ac:chgData name="Vasquez-Rodriguez, Itzel@Waterboards" userId="428c77d9-68eb-4785-996c-0d9005a5df75" providerId="ADAL" clId="{5984D22C-AAD8-42CB-BFCC-C6F21EE2F113}" dt="2020-04-10T20:19:59.991" v="1510"/>
          <ac:spMkLst>
            <pc:docMk/>
            <pc:sldMk cId="3090834472" sldId="278"/>
            <ac:spMk id="3" creationId="{D40BC7FD-47A0-4822-B4F0-91D318552020}"/>
          </ac:spMkLst>
        </pc:spChg>
        <pc:spChg chg="mod">
          <ac:chgData name="Vasquez-Rodriguez, Itzel@Waterboards" userId="428c77d9-68eb-4785-996c-0d9005a5df75" providerId="ADAL" clId="{5984D22C-AAD8-42CB-BFCC-C6F21EE2F113}" dt="2020-04-09T00:12:50.289" v="1491" actId="26606"/>
          <ac:spMkLst>
            <pc:docMk/>
            <pc:sldMk cId="3090834472" sldId="278"/>
            <ac:spMk id="4" creationId="{06F00E49-D582-4B4F-953C-4DB1D3E5FF1B}"/>
          </ac:spMkLst>
        </pc:spChg>
        <pc:spChg chg="add del mod">
          <ac:chgData name="Vasquez-Rodriguez, Itzel@Waterboards" userId="428c77d9-68eb-4785-996c-0d9005a5df75" providerId="ADAL" clId="{5984D22C-AAD8-42CB-BFCC-C6F21EE2F113}" dt="2020-04-10T20:19:59.991" v="1510"/>
          <ac:spMkLst>
            <pc:docMk/>
            <pc:sldMk cId="3090834472" sldId="278"/>
            <ac:spMk id="5" creationId="{19C3FB91-5A5D-43FE-BA73-404F0FCCA761}"/>
          </ac:spMkLst>
        </pc:spChg>
        <pc:spChg chg="add mod">
          <ac:chgData name="Vasquez-Rodriguez, Itzel@Waterboards" userId="428c77d9-68eb-4785-996c-0d9005a5df75" providerId="ADAL" clId="{5984D22C-AAD8-42CB-BFCC-C6F21EE2F113}" dt="2020-04-10T19:38:33.075" v="1507" actId="20578"/>
          <ac:spMkLst>
            <pc:docMk/>
            <pc:sldMk cId="3090834472" sldId="278"/>
            <ac:spMk id="6" creationId="{1BB8B40D-6E08-4EDA-9CE7-600A77F32229}"/>
          </ac:spMkLst>
        </pc:spChg>
        <pc:spChg chg="add del mod">
          <ac:chgData name="Vasquez-Rodriguez, Itzel@Waterboards" userId="428c77d9-68eb-4785-996c-0d9005a5df75" providerId="ADAL" clId="{5984D22C-AAD8-42CB-BFCC-C6F21EE2F113}" dt="2020-04-10T20:20:02.391" v="1511"/>
          <ac:spMkLst>
            <pc:docMk/>
            <pc:sldMk cId="3090834472" sldId="278"/>
            <ac:spMk id="7" creationId="{21B8999E-023B-40AA-92CE-2AA79041BEC2}"/>
          </ac:spMkLst>
        </pc:spChg>
        <pc:spChg chg="add del mod">
          <ac:chgData name="Vasquez-Rodriguez, Itzel@Waterboards" userId="428c77d9-68eb-4785-996c-0d9005a5df75" providerId="ADAL" clId="{5984D22C-AAD8-42CB-BFCC-C6F21EE2F113}" dt="2020-04-10T20:20:02.391" v="1511"/>
          <ac:spMkLst>
            <pc:docMk/>
            <pc:sldMk cId="3090834472" sldId="278"/>
            <ac:spMk id="9" creationId="{5F2C0F95-0FD4-4C96-A294-3A280B5407A5}"/>
          </ac:spMkLst>
        </pc:spChg>
        <pc:picChg chg="add">
          <ac:chgData name="Vasquez-Rodriguez, Itzel@Waterboards" userId="428c77d9-68eb-4785-996c-0d9005a5df75" providerId="ADAL" clId="{5984D22C-AAD8-42CB-BFCC-C6F21EE2F113}" dt="2020-04-09T00:12:50.289" v="1491" actId="26606"/>
          <ac:picMkLst>
            <pc:docMk/>
            <pc:sldMk cId="3090834472" sldId="278"/>
            <ac:picMk id="8" creationId="{D1CB2816-0587-4893-BC4B-2EA41E317B8F}"/>
          </ac:picMkLst>
        </pc:picChg>
        <pc:picChg chg="add del">
          <ac:chgData name="Vasquez-Rodriguez, Itzel@Waterboards" userId="428c77d9-68eb-4785-996c-0d9005a5df75" providerId="ADAL" clId="{5984D22C-AAD8-42CB-BFCC-C6F21EE2F113}" dt="2020-04-10T20:19:33.896" v="1509"/>
          <ac:picMkLst>
            <pc:docMk/>
            <pc:sldMk cId="3090834472" sldId="278"/>
            <ac:picMk id="10" creationId="{FCC6E340-5599-472E-8F9C-1ACAB2B575B0}"/>
          </ac:picMkLst>
        </pc:picChg>
      </pc:sldChg>
      <pc:sldChg chg="modNotesTx">
        <pc:chgData name="Vasquez-Rodriguez, Itzel@Waterboards" userId="428c77d9-68eb-4785-996c-0d9005a5df75" providerId="ADAL" clId="{5984D22C-AAD8-42CB-BFCC-C6F21EE2F113}" dt="2020-04-13T18:20:04.724" v="2152" actId="20577"/>
        <pc:sldMkLst>
          <pc:docMk/>
          <pc:sldMk cId="4218418117" sldId="279"/>
        </pc:sldMkLst>
      </pc:sldChg>
      <pc:sldChg chg="modNotesTx">
        <pc:chgData name="Vasquez-Rodriguez, Itzel@Waterboards" userId="428c77d9-68eb-4785-996c-0d9005a5df75" providerId="ADAL" clId="{5984D22C-AAD8-42CB-BFCC-C6F21EE2F113}" dt="2020-04-13T18:19:57.486" v="2147" actId="20577"/>
        <pc:sldMkLst>
          <pc:docMk/>
          <pc:sldMk cId="2393197558" sldId="280"/>
        </pc:sldMkLst>
      </pc:sldChg>
      <pc:sldChg chg="modSp mod">
        <pc:chgData name="Vasquez-Rodriguez, Itzel@Waterboards" userId="428c77d9-68eb-4785-996c-0d9005a5df75" providerId="ADAL" clId="{5984D22C-AAD8-42CB-BFCC-C6F21EE2F113}" dt="2020-04-21T16:23:32.430" v="4808" actId="255"/>
        <pc:sldMkLst>
          <pc:docMk/>
          <pc:sldMk cId="2998307038" sldId="281"/>
        </pc:sldMkLst>
        <pc:spChg chg="mod">
          <ac:chgData name="Vasquez-Rodriguez, Itzel@Waterboards" userId="428c77d9-68eb-4785-996c-0d9005a5df75" providerId="ADAL" clId="{5984D22C-AAD8-42CB-BFCC-C6F21EE2F113}" dt="2020-04-21T16:23:32.430" v="4808" actId="255"/>
          <ac:spMkLst>
            <pc:docMk/>
            <pc:sldMk cId="2998307038" sldId="281"/>
            <ac:spMk id="4" creationId="{B4F27FF7-5273-4CA2-AAF1-1E03855E38A1}"/>
          </ac:spMkLst>
        </pc:spChg>
      </pc:sldChg>
      <pc:sldChg chg="modSp mod">
        <pc:chgData name="Vasquez-Rodriguez, Itzel@Waterboards" userId="428c77d9-68eb-4785-996c-0d9005a5df75" providerId="ADAL" clId="{5984D22C-AAD8-42CB-BFCC-C6F21EE2F113}" dt="2020-04-21T16:23:41.054" v="4809" actId="255"/>
        <pc:sldMkLst>
          <pc:docMk/>
          <pc:sldMk cId="3363752939" sldId="282"/>
        </pc:sldMkLst>
        <pc:spChg chg="mod">
          <ac:chgData name="Vasquez-Rodriguez, Itzel@Waterboards" userId="428c77d9-68eb-4785-996c-0d9005a5df75" providerId="ADAL" clId="{5984D22C-AAD8-42CB-BFCC-C6F21EE2F113}" dt="2020-04-21T16:23:41.054" v="4809" actId="255"/>
          <ac:spMkLst>
            <pc:docMk/>
            <pc:sldMk cId="3363752939" sldId="282"/>
            <ac:spMk id="4" creationId="{D46CBBFA-0F5E-466F-9408-D669D2B54F72}"/>
          </ac:spMkLst>
        </pc:spChg>
      </pc:sldChg>
      <pc:sldChg chg="modSp mod">
        <pc:chgData name="Vasquez-Rodriguez, Itzel@Waterboards" userId="428c77d9-68eb-4785-996c-0d9005a5df75" providerId="ADAL" clId="{5984D22C-AAD8-42CB-BFCC-C6F21EE2F113}" dt="2020-04-21T16:26:58.992" v="4845" actId="255"/>
        <pc:sldMkLst>
          <pc:docMk/>
          <pc:sldMk cId="3413492580" sldId="283"/>
        </pc:sldMkLst>
        <pc:spChg chg="mod">
          <ac:chgData name="Vasquez-Rodriguez, Itzel@Waterboards" userId="428c77d9-68eb-4785-996c-0d9005a5df75" providerId="ADAL" clId="{5984D22C-AAD8-42CB-BFCC-C6F21EE2F113}" dt="2020-04-21T16:26:58.992" v="4845" actId="255"/>
          <ac:spMkLst>
            <pc:docMk/>
            <pc:sldMk cId="3413492580" sldId="283"/>
            <ac:spMk id="4" creationId="{1750D66A-280D-490E-8356-34462648A46D}"/>
          </ac:spMkLst>
        </pc:spChg>
      </pc:sldChg>
      <pc:sldChg chg="addSp delSp modSp mod">
        <pc:chgData name="Vasquez-Rodriguez, Itzel@Waterboards" userId="428c77d9-68eb-4785-996c-0d9005a5df75" providerId="ADAL" clId="{5984D22C-AAD8-42CB-BFCC-C6F21EE2F113}" dt="2020-04-21T16:26:52.976" v="4844" actId="255"/>
        <pc:sldMkLst>
          <pc:docMk/>
          <pc:sldMk cId="3220647851" sldId="284"/>
        </pc:sldMkLst>
        <pc:spChg chg="add mod">
          <ac:chgData name="Vasquez-Rodriguez, Itzel@Waterboards" userId="428c77d9-68eb-4785-996c-0d9005a5df75" providerId="ADAL" clId="{5984D22C-AAD8-42CB-BFCC-C6F21EE2F113}" dt="2020-04-17T16:38:27.976" v="4151" actId="13244"/>
          <ac:spMkLst>
            <pc:docMk/>
            <pc:sldMk cId="3220647851" sldId="284"/>
            <ac:spMk id="2" creationId="{169352CA-6ECE-48D3-AE54-1E7D99553F76}"/>
          </ac:spMkLst>
        </pc:spChg>
        <pc:spChg chg="mod">
          <ac:chgData name="Vasquez-Rodriguez, Itzel@Waterboards" userId="428c77d9-68eb-4785-996c-0d9005a5df75" providerId="ADAL" clId="{5984D22C-AAD8-42CB-BFCC-C6F21EE2F113}" dt="2020-04-21T16:26:52.976" v="4844" actId="255"/>
          <ac:spMkLst>
            <pc:docMk/>
            <pc:sldMk cId="3220647851" sldId="284"/>
            <ac:spMk id="4" creationId="{D46CBBFA-0F5E-466F-9408-D669D2B54F72}"/>
          </ac:spMkLst>
        </pc:spChg>
        <pc:spChg chg="del">
          <ac:chgData name="Vasquez-Rodriguez, Itzel@Waterboards" userId="428c77d9-68eb-4785-996c-0d9005a5df75" providerId="ADAL" clId="{5984D22C-AAD8-42CB-BFCC-C6F21EE2F113}" dt="2020-04-17T16:38:34.107" v="4153" actId="478"/>
          <ac:spMkLst>
            <pc:docMk/>
            <pc:sldMk cId="3220647851" sldId="284"/>
            <ac:spMk id="6" creationId="{21DBA20B-7C13-4D6A-94FD-393500FAFD76}"/>
          </ac:spMkLst>
        </pc:spChg>
        <pc:spChg chg="del">
          <ac:chgData name="Vasquez-Rodriguez, Itzel@Waterboards" userId="428c77d9-68eb-4785-996c-0d9005a5df75" providerId="ADAL" clId="{5984D22C-AAD8-42CB-BFCC-C6F21EE2F113}" dt="2020-04-17T16:36:56.465" v="3868" actId="478"/>
          <ac:spMkLst>
            <pc:docMk/>
            <pc:sldMk cId="3220647851" sldId="284"/>
            <ac:spMk id="9" creationId="{2D78A142-A43D-4A4C-BAC4-5E9E16548380}"/>
          </ac:spMkLst>
        </pc:spChg>
        <pc:graphicFrameChg chg="mod modGraphic">
          <ac:chgData name="Vasquez-Rodriguez, Itzel@Waterboards" userId="428c77d9-68eb-4785-996c-0d9005a5df75" providerId="ADAL" clId="{5984D22C-AAD8-42CB-BFCC-C6F21EE2F113}" dt="2020-04-17T16:45:41.781" v="4255" actId="122"/>
          <ac:graphicFrameMkLst>
            <pc:docMk/>
            <pc:sldMk cId="3220647851" sldId="284"/>
            <ac:graphicFrameMk id="8" creationId="{1CDCAAB0-BFF5-4C9B-894E-EF12B2BF7B4B}"/>
          </ac:graphicFrameMkLst>
        </pc:graphicFrameChg>
      </pc:sldChg>
      <pc:sldChg chg="modSp mod">
        <pc:chgData name="Vasquez-Rodriguez, Itzel@Waterboards" userId="428c77d9-68eb-4785-996c-0d9005a5df75" providerId="ADAL" clId="{5984D22C-AAD8-42CB-BFCC-C6F21EE2F113}" dt="2020-04-21T16:27:39.822" v="4862" actId="255"/>
        <pc:sldMkLst>
          <pc:docMk/>
          <pc:sldMk cId="1441779414" sldId="285"/>
        </pc:sldMkLst>
        <pc:spChg chg="mod">
          <ac:chgData name="Vasquez-Rodriguez, Itzel@Waterboards" userId="428c77d9-68eb-4785-996c-0d9005a5df75" providerId="ADAL" clId="{5984D22C-AAD8-42CB-BFCC-C6F21EE2F113}" dt="2020-04-21T16:27:39.822" v="4862" actId="255"/>
          <ac:spMkLst>
            <pc:docMk/>
            <pc:sldMk cId="1441779414" sldId="285"/>
            <ac:spMk id="4" creationId="{B4B4EFF4-8E81-42C8-AA7F-A8E3CFE3A498}"/>
          </ac:spMkLst>
        </pc:spChg>
      </pc:sldChg>
      <pc:sldChg chg="ord">
        <pc:chgData name="Vasquez-Rodriguez, Itzel@Waterboards" userId="428c77d9-68eb-4785-996c-0d9005a5df75" providerId="ADAL" clId="{5984D22C-AAD8-42CB-BFCC-C6F21EE2F113}" dt="2020-04-10T19:45:28.112" v="1508"/>
        <pc:sldMkLst>
          <pc:docMk/>
          <pc:sldMk cId="3331468856" sldId="286"/>
        </pc:sldMkLst>
      </pc:sldChg>
      <pc:sldChg chg="modSp mod">
        <pc:chgData name="Vasquez-Rodriguez, Itzel@Waterboards" userId="428c77d9-68eb-4785-996c-0d9005a5df75" providerId="ADAL" clId="{5984D22C-AAD8-42CB-BFCC-C6F21EE2F113}" dt="2020-04-21T16:27:51.756" v="4865" actId="255"/>
        <pc:sldMkLst>
          <pc:docMk/>
          <pc:sldMk cId="3333620745" sldId="288"/>
        </pc:sldMkLst>
        <pc:spChg chg="mod">
          <ac:chgData name="Vasquez-Rodriguez, Itzel@Waterboards" userId="428c77d9-68eb-4785-996c-0d9005a5df75" providerId="ADAL" clId="{5984D22C-AAD8-42CB-BFCC-C6F21EE2F113}" dt="2020-04-21T16:27:51.756" v="4865" actId="255"/>
          <ac:spMkLst>
            <pc:docMk/>
            <pc:sldMk cId="3333620745" sldId="288"/>
            <ac:spMk id="3" creationId="{3254A93F-BEB0-404D-AA59-C256BBF5F66B}"/>
          </ac:spMkLst>
        </pc:spChg>
      </pc:sldChg>
      <pc:sldChg chg="addSp delSp modSp mod">
        <pc:chgData name="Vasquez-Rodriguez, Itzel@Waterboards" userId="428c77d9-68eb-4785-996c-0d9005a5df75" providerId="ADAL" clId="{5984D22C-AAD8-42CB-BFCC-C6F21EE2F113}" dt="2020-04-21T16:26:37.355" v="4843" actId="20577"/>
        <pc:sldMkLst>
          <pc:docMk/>
          <pc:sldMk cId="1478078744" sldId="290"/>
        </pc:sldMkLst>
        <pc:spChg chg="add del mod">
          <ac:chgData name="Vasquez-Rodriguez, Itzel@Waterboards" userId="428c77d9-68eb-4785-996c-0d9005a5df75" providerId="ADAL" clId="{5984D22C-AAD8-42CB-BFCC-C6F21EE2F113}" dt="2020-04-21T16:25:39.068" v="4832" actId="478"/>
          <ac:spMkLst>
            <pc:docMk/>
            <pc:sldMk cId="1478078744" sldId="290"/>
            <ac:spMk id="3" creationId="{0F69E31F-4D34-4FF7-8E22-BE3403815096}"/>
          </ac:spMkLst>
        </pc:spChg>
        <pc:spChg chg="add del mod">
          <ac:chgData name="Vasquez-Rodriguez, Itzel@Waterboards" userId="428c77d9-68eb-4785-996c-0d9005a5df75" providerId="ADAL" clId="{5984D22C-AAD8-42CB-BFCC-C6F21EE2F113}" dt="2020-04-17T16:19:11.709" v="2196" actId="478"/>
          <ac:spMkLst>
            <pc:docMk/>
            <pc:sldMk cId="1478078744" sldId="290"/>
            <ac:spMk id="3" creationId="{18D9C7E6-4B9C-45D6-8A11-5284DF4877DE}"/>
          </ac:spMkLst>
        </pc:spChg>
        <pc:spChg chg="mod">
          <ac:chgData name="Vasquez-Rodriguez, Itzel@Waterboards" userId="428c77d9-68eb-4785-996c-0d9005a5df75" providerId="ADAL" clId="{5984D22C-AAD8-42CB-BFCC-C6F21EE2F113}" dt="2020-04-21T16:26:37.355" v="4843" actId="20577"/>
          <ac:spMkLst>
            <pc:docMk/>
            <pc:sldMk cId="1478078744" sldId="290"/>
            <ac:spMk id="4" creationId="{5D7B92E3-E9EB-47FE-9641-A56AD4F5E92E}"/>
          </ac:spMkLst>
        </pc:spChg>
        <pc:spChg chg="add mod">
          <ac:chgData name="Vasquez-Rodriguez, Itzel@Waterboards" userId="428c77d9-68eb-4785-996c-0d9005a5df75" providerId="ADAL" clId="{5984D22C-AAD8-42CB-BFCC-C6F21EE2F113}" dt="2020-04-17T16:38:05.187" v="4148" actId="13244"/>
          <ac:spMkLst>
            <pc:docMk/>
            <pc:sldMk cId="1478078744" sldId="290"/>
            <ac:spMk id="5" creationId="{A4877A28-2961-4958-8378-31F91730A6D9}"/>
          </ac:spMkLst>
        </pc:spChg>
        <pc:spChg chg="del mod">
          <ac:chgData name="Vasquez-Rodriguez, Itzel@Waterboards" userId="428c77d9-68eb-4785-996c-0d9005a5df75" providerId="ADAL" clId="{5984D22C-AAD8-42CB-BFCC-C6F21EE2F113}" dt="2020-04-17T16:19:16.998" v="2197" actId="478"/>
          <ac:spMkLst>
            <pc:docMk/>
            <pc:sldMk cId="1478078744" sldId="290"/>
            <ac:spMk id="8" creationId="{893BDB7D-D574-4B90-9E77-3D7FD499D1FC}"/>
          </ac:spMkLst>
        </pc:spChg>
        <pc:picChg chg="mod">
          <ac:chgData name="Vasquez-Rodriguez, Itzel@Waterboards" userId="428c77d9-68eb-4785-996c-0d9005a5df75" providerId="ADAL" clId="{5984D22C-AAD8-42CB-BFCC-C6F21EE2F113}" dt="2020-04-17T16:38:07.529" v="4149" actId="13244"/>
          <ac:picMkLst>
            <pc:docMk/>
            <pc:sldMk cId="1478078744" sldId="290"/>
            <ac:picMk id="2" creationId="{1347458D-852A-45F3-8E02-F6412C139DF8}"/>
          </ac:picMkLst>
        </pc:picChg>
      </pc:sldChg>
      <pc:sldChg chg="addSp delSp modSp mod">
        <pc:chgData name="Vasquez-Rodriguez, Itzel@Waterboards" userId="428c77d9-68eb-4785-996c-0d9005a5df75" providerId="ADAL" clId="{5984D22C-AAD8-42CB-BFCC-C6F21EE2F113}" dt="2020-04-21T16:25:27.256" v="4829" actId="255"/>
        <pc:sldMkLst>
          <pc:docMk/>
          <pc:sldMk cId="1934066027" sldId="291"/>
        </pc:sldMkLst>
        <pc:spChg chg="mod">
          <ac:chgData name="Vasquez-Rodriguez, Itzel@Waterboards" userId="428c77d9-68eb-4785-996c-0d9005a5df75" providerId="ADAL" clId="{5984D22C-AAD8-42CB-BFCC-C6F21EE2F113}" dt="2020-04-21T16:25:27.256" v="4829" actId="255"/>
          <ac:spMkLst>
            <pc:docMk/>
            <pc:sldMk cId="1934066027" sldId="291"/>
            <ac:spMk id="4" creationId="{106F3220-8098-4521-A712-44442B923159}"/>
          </ac:spMkLst>
        </pc:spChg>
        <pc:spChg chg="add del mod">
          <ac:chgData name="Vasquez-Rodriguez, Itzel@Waterboards" userId="428c77d9-68eb-4785-996c-0d9005a5df75" providerId="ADAL" clId="{5984D22C-AAD8-42CB-BFCC-C6F21EE2F113}" dt="2020-04-21T16:25:17.628" v="4826" actId="478"/>
          <ac:spMkLst>
            <pc:docMk/>
            <pc:sldMk cId="1934066027" sldId="291"/>
            <ac:spMk id="5" creationId="{F5C18ABE-0625-4EBD-ACEC-0E3569036E54}"/>
          </ac:spMkLst>
        </pc:spChg>
        <pc:picChg chg="mod">
          <ac:chgData name="Vasquez-Rodriguez, Itzel@Waterboards" userId="428c77d9-68eb-4785-996c-0d9005a5df75" providerId="ADAL" clId="{5984D22C-AAD8-42CB-BFCC-C6F21EE2F113}" dt="2020-04-17T16:34:11.287" v="3309" actId="962"/>
          <ac:picMkLst>
            <pc:docMk/>
            <pc:sldMk cId="1934066027" sldId="291"/>
            <ac:picMk id="3" creationId="{B9F80167-3A6B-494E-9E20-52684519F379}"/>
          </ac:picMkLst>
        </pc:picChg>
      </pc:sldChg>
      <pc:sldChg chg="addSp modSp new mod">
        <pc:chgData name="Vasquez-Rodriguez, Itzel@Waterboards" userId="428c77d9-68eb-4785-996c-0d9005a5df75" providerId="ADAL" clId="{5984D22C-AAD8-42CB-BFCC-C6F21EE2F113}" dt="2020-04-13T18:17:46.250" v="2067"/>
        <pc:sldMkLst>
          <pc:docMk/>
          <pc:sldMk cId="1199776551" sldId="292"/>
        </pc:sldMkLst>
        <pc:spChg chg="mod">
          <ac:chgData name="Vasquez-Rodriguez, Itzel@Waterboards" userId="428c77d9-68eb-4785-996c-0d9005a5df75" providerId="ADAL" clId="{5984D22C-AAD8-42CB-BFCC-C6F21EE2F113}" dt="2020-04-13T18:17:36.549" v="2066" actId="20577"/>
          <ac:spMkLst>
            <pc:docMk/>
            <pc:sldMk cId="1199776551" sldId="292"/>
            <ac:spMk id="2" creationId="{313BA280-F659-467A-A871-36BD95D44BE4}"/>
          </ac:spMkLst>
        </pc:spChg>
        <pc:graphicFrameChg chg="add mod">
          <ac:chgData name="Vasquez-Rodriguez, Itzel@Waterboards" userId="428c77d9-68eb-4785-996c-0d9005a5df75" providerId="ADAL" clId="{5984D22C-AAD8-42CB-BFCC-C6F21EE2F113}" dt="2020-04-13T18:17:46.250" v="2067"/>
          <ac:graphicFrameMkLst>
            <pc:docMk/>
            <pc:sldMk cId="1199776551" sldId="292"/>
            <ac:graphicFrameMk id="4" creationId="{4B44692D-EE74-48D4-AB17-D02438CF3B28}"/>
          </ac:graphicFrameMkLst>
        </pc:graphicFrameChg>
      </pc:sldChg>
      <pc:sldChg chg="modSp mod">
        <pc:chgData name="Vasquez-Rodriguez, Itzel@Waterboards" userId="428c77d9-68eb-4785-996c-0d9005a5df75" providerId="ADAL" clId="{5984D22C-AAD8-42CB-BFCC-C6F21EE2F113}" dt="2020-04-21T16:26:13.890" v="4837" actId="255"/>
        <pc:sldMkLst>
          <pc:docMk/>
          <pc:sldMk cId="2359505255" sldId="293"/>
        </pc:sldMkLst>
        <pc:spChg chg="mod">
          <ac:chgData name="Vasquez-Rodriguez, Itzel@Waterboards" userId="428c77d9-68eb-4785-996c-0d9005a5df75" providerId="ADAL" clId="{5984D22C-AAD8-42CB-BFCC-C6F21EE2F113}" dt="2020-04-21T16:26:13.890" v="4837" actId="255"/>
          <ac:spMkLst>
            <pc:docMk/>
            <pc:sldMk cId="2359505255" sldId="293"/>
            <ac:spMk id="4" creationId="{5212C448-D759-4EBF-9170-F8A3A3227D65}"/>
          </ac:spMkLst>
        </pc:spChg>
      </pc:sldChg>
      <pc:sldChg chg="modSp mod modNotesTx">
        <pc:chgData name="Vasquez-Rodriguez, Itzel@Waterboards" userId="428c77d9-68eb-4785-996c-0d9005a5df75" providerId="ADAL" clId="{5984D22C-AAD8-42CB-BFCC-C6F21EE2F113}" dt="2020-04-17T16:51:17.436" v="4265" actId="962"/>
        <pc:sldMkLst>
          <pc:docMk/>
          <pc:sldMk cId="1508484155" sldId="295"/>
        </pc:sldMkLst>
        <pc:spChg chg="mod">
          <ac:chgData name="Vasquez-Rodriguez, Itzel@Waterboards" userId="428c77d9-68eb-4785-996c-0d9005a5df75" providerId="ADAL" clId="{5984D22C-AAD8-42CB-BFCC-C6F21EE2F113}" dt="2020-04-17T16:37:54.982" v="4147" actId="13244"/>
          <ac:spMkLst>
            <pc:docMk/>
            <pc:sldMk cId="1508484155" sldId="295"/>
            <ac:spMk id="2" creationId="{42DECFF9-7B4A-4F58-8204-051DF9D8BCA2}"/>
          </ac:spMkLst>
        </pc:spChg>
        <pc:spChg chg="mod">
          <ac:chgData name="Vasquez-Rodriguez, Itzel@Waterboards" userId="428c77d9-68eb-4785-996c-0d9005a5df75" providerId="ADAL" clId="{5984D22C-AAD8-42CB-BFCC-C6F21EE2F113}" dt="2020-04-17T16:51:17.436" v="4265" actId="962"/>
          <ac:spMkLst>
            <pc:docMk/>
            <pc:sldMk cId="1508484155" sldId="295"/>
            <ac:spMk id="4" creationId="{D1C373B9-551E-4F0A-B6FF-AAB47461DDF1}"/>
          </ac:spMkLst>
        </pc:spChg>
      </pc:sldChg>
      <pc:sldChg chg="modSp mod">
        <pc:chgData name="Vasquez-Rodriguez, Itzel@Waterboards" userId="428c77d9-68eb-4785-996c-0d9005a5df75" providerId="ADAL" clId="{5984D22C-AAD8-42CB-BFCC-C6F21EE2F113}" dt="2020-04-17T19:43:52.886" v="4784" actId="20577"/>
        <pc:sldMkLst>
          <pc:docMk/>
          <pc:sldMk cId="3778066630" sldId="296"/>
        </pc:sldMkLst>
        <pc:spChg chg="mod">
          <ac:chgData name="Vasquez-Rodriguez, Itzel@Waterboards" userId="428c77d9-68eb-4785-996c-0d9005a5df75" providerId="ADAL" clId="{5984D22C-AAD8-42CB-BFCC-C6F21EE2F113}" dt="2020-04-17T19:43:52.886" v="4784" actId="20577"/>
          <ac:spMkLst>
            <pc:docMk/>
            <pc:sldMk cId="3778066630" sldId="296"/>
            <ac:spMk id="2" creationId="{23A33B66-8DAC-4B09-8455-2723178F3D86}"/>
          </ac:spMkLst>
        </pc:spChg>
        <pc:spChg chg="mod">
          <ac:chgData name="Vasquez-Rodriguez, Itzel@Waterboards" userId="428c77d9-68eb-4785-996c-0d9005a5df75" providerId="ADAL" clId="{5984D22C-AAD8-42CB-BFCC-C6F21EE2F113}" dt="2020-04-17T17:02:59.154" v="4779" actId="962"/>
          <ac:spMkLst>
            <pc:docMk/>
            <pc:sldMk cId="3778066630" sldId="296"/>
            <ac:spMk id="4" creationId="{8EF0DBB1-5E89-4E5A-9026-4D213DF5B2D8}"/>
          </ac:spMkLst>
        </pc:spChg>
      </pc:sldChg>
      <pc:sldChg chg="modSp mod">
        <pc:chgData name="Vasquez-Rodriguez, Itzel@Waterboards" userId="428c77d9-68eb-4785-996c-0d9005a5df75" providerId="ADAL" clId="{5984D22C-AAD8-42CB-BFCC-C6F21EE2F113}" dt="2020-04-17T19:44:35.982" v="4795" actId="1036"/>
        <pc:sldMkLst>
          <pc:docMk/>
          <pc:sldMk cId="2326076644" sldId="297"/>
        </pc:sldMkLst>
        <pc:spChg chg="mod">
          <ac:chgData name="Vasquez-Rodriguez, Itzel@Waterboards" userId="428c77d9-68eb-4785-996c-0d9005a5df75" providerId="ADAL" clId="{5984D22C-AAD8-42CB-BFCC-C6F21EE2F113}" dt="2020-04-17T19:44:35.982" v="4795" actId="1036"/>
          <ac:spMkLst>
            <pc:docMk/>
            <pc:sldMk cId="2326076644" sldId="297"/>
            <ac:spMk id="3" creationId="{A6990FF9-BC4D-4708-84A9-FC1A1F127C4B}"/>
          </ac:spMkLst>
        </pc:spChg>
        <pc:spChg chg="mod">
          <ac:chgData name="Vasquez-Rodriguez, Itzel@Waterboards" userId="428c77d9-68eb-4785-996c-0d9005a5df75" providerId="ADAL" clId="{5984D22C-AAD8-42CB-BFCC-C6F21EE2F113}" dt="2020-04-17T16:41:54.855" v="4159" actId="962"/>
          <ac:spMkLst>
            <pc:docMk/>
            <pc:sldMk cId="2326076644" sldId="297"/>
            <ac:spMk id="4" creationId="{8EF0DBB1-5E89-4E5A-9026-4D213DF5B2D8}"/>
          </ac:spMkLst>
        </pc:spChg>
      </pc:sldChg>
      <pc:sldChg chg="modSp mod modNotesTx">
        <pc:chgData name="Vasquez-Rodriguez, Itzel@Waterboards" userId="428c77d9-68eb-4785-996c-0d9005a5df75" providerId="ADAL" clId="{5984D22C-AAD8-42CB-BFCC-C6F21EE2F113}" dt="2020-04-21T16:27:32.240" v="4861" actId="255"/>
        <pc:sldMkLst>
          <pc:docMk/>
          <pc:sldMk cId="2405261381" sldId="298"/>
        </pc:sldMkLst>
        <pc:spChg chg="mod">
          <ac:chgData name="Vasquez-Rodriguez, Itzel@Waterboards" userId="428c77d9-68eb-4785-996c-0d9005a5df75" providerId="ADAL" clId="{5984D22C-AAD8-42CB-BFCC-C6F21EE2F113}" dt="2020-04-21T16:27:32.240" v="4861" actId="255"/>
          <ac:spMkLst>
            <pc:docMk/>
            <pc:sldMk cId="2405261381" sldId="298"/>
            <ac:spMk id="4" creationId="{AAE9F576-3D06-4D25-AB6A-7E75E00EBEA2}"/>
          </ac:spMkLst>
        </pc:spChg>
        <pc:graphicFrameChg chg="mod">
          <ac:chgData name="Vasquez-Rodriguez, Itzel@Waterboards" userId="428c77d9-68eb-4785-996c-0d9005a5df75" providerId="ADAL" clId="{5984D22C-AAD8-42CB-BFCC-C6F21EE2F113}" dt="2020-04-17T17:02:19.409" v="4777" actId="962"/>
          <ac:graphicFrameMkLst>
            <pc:docMk/>
            <pc:sldMk cId="2405261381" sldId="298"/>
            <ac:graphicFrameMk id="7" creationId="{78974958-F3C2-48E9-A2D5-9B392704624E}"/>
          </ac:graphicFrameMkLst>
        </pc:graphicFrameChg>
      </pc:sldChg>
      <pc:sldChg chg="modSp mod">
        <pc:chgData name="Vasquez-Rodriguez, Itzel@Waterboards" userId="428c77d9-68eb-4785-996c-0d9005a5df75" providerId="ADAL" clId="{5984D22C-AAD8-42CB-BFCC-C6F21EE2F113}" dt="2020-04-21T16:27:24.668" v="4860" actId="1038"/>
        <pc:sldMkLst>
          <pc:docMk/>
          <pc:sldMk cId="3673835671" sldId="299"/>
        </pc:sldMkLst>
        <pc:spChg chg="mod">
          <ac:chgData name="Vasquez-Rodriguez, Itzel@Waterboards" userId="428c77d9-68eb-4785-996c-0d9005a5df75" providerId="ADAL" clId="{5984D22C-AAD8-42CB-BFCC-C6F21EE2F113}" dt="2020-04-17T16:39:42.762" v="4154" actId="13244"/>
          <ac:spMkLst>
            <pc:docMk/>
            <pc:sldMk cId="3673835671" sldId="299"/>
            <ac:spMk id="2" creationId="{50B52014-5A37-4FD3-AE28-2682E8DB4951}"/>
          </ac:spMkLst>
        </pc:spChg>
        <pc:spChg chg="mod">
          <ac:chgData name="Vasquez-Rodriguez, Itzel@Waterboards" userId="428c77d9-68eb-4785-996c-0d9005a5df75" providerId="ADAL" clId="{5984D22C-AAD8-42CB-BFCC-C6F21EE2F113}" dt="2020-04-21T16:27:24.668" v="4860" actId="1038"/>
          <ac:spMkLst>
            <pc:docMk/>
            <pc:sldMk cId="3673835671" sldId="299"/>
            <ac:spMk id="3" creationId="{3254A93F-BEB0-404D-AA59-C256BBF5F66B}"/>
          </ac:spMkLst>
        </pc:spChg>
        <pc:spChg chg="mod">
          <ac:chgData name="Vasquez-Rodriguez, Itzel@Waterboards" userId="428c77d9-68eb-4785-996c-0d9005a5df75" providerId="ADAL" clId="{5984D22C-AAD8-42CB-BFCC-C6F21EE2F113}" dt="2020-04-17T16:39:55.685" v="4156" actId="13244"/>
          <ac:spMkLst>
            <pc:docMk/>
            <pc:sldMk cId="3673835671" sldId="299"/>
            <ac:spMk id="4" creationId="{E5F010E5-D0C0-4970-8852-1160268A5981}"/>
          </ac:spMkLst>
        </pc:spChg>
        <pc:spChg chg="mod">
          <ac:chgData name="Vasquez-Rodriguez, Itzel@Waterboards" userId="428c77d9-68eb-4785-996c-0d9005a5df75" providerId="ADAL" clId="{5984D22C-AAD8-42CB-BFCC-C6F21EE2F113}" dt="2020-04-17T16:39:58.004" v="4157" actId="13244"/>
          <ac:spMkLst>
            <pc:docMk/>
            <pc:sldMk cId="3673835671" sldId="299"/>
            <ac:spMk id="5" creationId="{8407E966-E59A-4BB8-ACC0-D1EFB551538D}"/>
          </ac:spMkLst>
        </pc:spChg>
      </pc:sldChg>
      <pc:sldChg chg="modSp add del">
        <pc:chgData name="Vasquez-Rodriguez, Itzel@Waterboards" userId="428c77d9-68eb-4785-996c-0d9005a5df75" providerId="ADAL" clId="{5984D22C-AAD8-42CB-BFCC-C6F21EE2F113}" dt="2020-04-17T16:22:46.655" v="2238" actId="2696"/>
        <pc:sldMkLst>
          <pc:docMk/>
          <pc:sldMk cId="2707552890" sldId="301"/>
        </pc:sldMkLst>
        <pc:spChg chg="mod">
          <ac:chgData name="Vasquez-Rodriguez, Itzel@Waterboards" userId="428c77d9-68eb-4785-996c-0d9005a5df75" providerId="ADAL" clId="{5984D22C-AAD8-42CB-BFCC-C6F21EE2F113}" dt="2020-04-17T16:22:44.903" v="2237"/>
          <ac:spMkLst>
            <pc:docMk/>
            <pc:sldMk cId="2707552890" sldId="301"/>
            <ac:spMk id="2" creationId="{C45E6DD9-7C73-4E4C-AAE8-06A4F4B5DFF8}"/>
          </ac:spMkLst>
        </pc:spChg>
      </pc:sldChg>
    </pc:docChg>
  </pc:docChgLst>
  <pc:docChgLst>
    <pc:chgData clId="Web-{ABC1BB19-6BD1-680E-8391-96839DBB9A0D}"/>
    <pc:docChg chg="addSld delSld modSld sldOrd">
      <pc:chgData name="" userId="" providerId="" clId="Web-{ABC1BB19-6BD1-680E-8391-96839DBB9A0D}" dt="2020-04-09T18:42:59.792" v="414"/>
      <pc:docMkLst>
        <pc:docMk/>
      </pc:docMkLst>
      <pc:sldChg chg="modSp new ord">
        <pc:chgData name="" userId="" providerId="" clId="Web-{ABC1BB19-6BD1-680E-8391-96839DBB9A0D}" dt="2020-04-09T16:56:15.356" v="18" actId="20577"/>
        <pc:sldMkLst>
          <pc:docMk/>
          <pc:sldMk cId="4218418117" sldId="279"/>
        </pc:sldMkLst>
        <pc:spChg chg="mod">
          <ac:chgData name="" userId="" providerId="" clId="Web-{ABC1BB19-6BD1-680E-8391-96839DBB9A0D}" dt="2020-04-09T16:56:15.356" v="18" actId="20577"/>
          <ac:spMkLst>
            <pc:docMk/>
            <pc:sldMk cId="4218418117" sldId="279"/>
            <ac:spMk id="2" creationId="{950547EB-FB36-41C2-87AF-3D59F4DAC118}"/>
          </ac:spMkLst>
        </pc:spChg>
      </pc:sldChg>
      <pc:sldChg chg="modSp new">
        <pc:chgData name="" userId="" providerId="" clId="Web-{ABC1BB19-6BD1-680E-8391-96839DBB9A0D}" dt="2020-04-09T16:57:33.001" v="108" actId="20577"/>
        <pc:sldMkLst>
          <pc:docMk/>
          <pc:sldMk cId="2393197558" sldId="280"/>
        </pc:sldMkLst>
        <pc:spChg chg="mod">
          <ac:chgData name="" userId="" providerId="" clId="Web-{ABC1BB19-6BD1-680E-8391-96839DBB9A0D}" dt="2020-04-09T16:57:11.953" v="63" actId="20577"/>
          <ac:spMkLst>
            <pc:docMk/>
            <pc:sldMk cId="2393197558" sldId="280"/>
            <ac:spMk id="2" creationId="{550E1371-5590-4E53-BA44-B96B41EA8B80}"/>
          </ac:spMkLst>
        </pc:spChg>
        <pc:spChg chg="mod">
          <ac:chgData name="" userId="" providerId="" clId="Web-{ABC1BB19-6BD1-680E-8391-96839DBB9A0D}" dt="2020-04-09T16:57:33.001" v="108" actId="20577"/>
          <ac:spMkLst>
            <pc:docMk/>
            <pc:sldMk cId="2393197558" sldId="280"/>
            <ac:spMk id="3" creationId="{CE6A8D9D-07F4-4145-B7E1-29C9BAE569AA}"/>
          </ac:spMkLst>
        </pc:spChg>
      </pc:sldChg>
      <pc:sldChg chg="new del">
        <pc:chgData name="" userId="" providerId="" clId="Web-{ABC1BB19-6BD1-680E-8391-96839DBB9A0D}" dt="2020-04-09T17:17:01.142" v="112"/>
        <pc:sldMkLst>
          <pc:docMk/>
          <pc:sldMk cId="1338228312" sldId="281"/>
        </pc:sldMkLst>
      </pc:sldChg>
      <pc:sldChg chg="modSp new ord">
        <pc:chgData name="" userId="" providerId="" clId="Web-{ABC1BB19-6BD1-680E-8391-96839DBB9A0D}" dt="2020-04-09T17:19:19.991" v="160" actId="20577"/>
        <pc:sldMkLst>
          <pc:docMk/>
          <pc:sldMk cId="2998307038" sldId="281"/>
        </pc:sldMkLst>
        <pc:spChg chg="mod">
          <ac:chgData name="" userId="" providerId="" clId="Web-{ABC1BB19-6BD1-680E-8391-96839DBB9A0D}" dt="2020-04-09T17:17:22.408" v="153" actId="20577"/>
          <ac:spMkLst>
            <pc:docMk/>
            <pc:sldMk cId="2998307038" sldId="281"/>
            <ac:spMk id="2" creationId="{201B5C17-C18D-4F9E-8B7A-09F550240200}"/>
          </ac:spMkLst>
        </pc:spChg>
        <pc:spChg chg="mod">
          <ac:chgData name="" userId="" providerId="" clId="Web-{ABC1BB19-6BD1-680E-8391-96839DBB9A0D}" dt="2020-04-09T17:19:19.991" v="160" actId="20577"/>
          <ac:spMkLst>
            <pc:docMk/>
            <pc:sldMk cId="2998307038" sldId="281"/>
            <ac:spMk id="3" creationId="{E842F0FA-B6BD-4AB1-BC0B-5A306DB25EB5}"/>
          </ac:spMkLst>
        </pc:spChg>
      </pc:sldChg>
      <pc:sldChg chg="modSp new">
        <pc:chgData name="" userId="" providerId="" clId="Web-{ABC1BB19-6BD1-680E-8391-96839DBB9A0D}" dt="2020-04-09T17:19:56.044" v="228" actId="20577"/>
        <pc:sldMkLst>
          <pc:docMk/>
          <pc:sldMk cId="3363752939" sldId="282"/>
        </pc:sldMkLst>
        <pc:spChg chg="mod">
          <ac:chgData name="" userId="" providerId="" clId="Web-{ABC1BB19-6BD1-680E-8391-96839DBB9A0D}" dt="2020-04-09T17:19:56.044" v="228" actId="20577"/>
          <ac:spMkLst>
            <pc:docMk/>
            <pc:sldMk cId="3363752939" sldId="282"/>
            <ac:spMk id="2" creationId="{99C250CD-34F8-4462-99A5-CC97583ADE0D}"/>
          </ac:spMkLst>
        </pc:spChg>
        <pc:spChg chg="mod">
          <ac:chgData name="" userId="" providerId="" clId="Web-{ABC1BB19-6BD1-680E-8391-96839DBB9A0D}" dt="2020-04-09T17:19:39.741" v="168" actId="20577"/>
          <ac:spMkLst>
            <pc:docMk/>
            <pc:sldMk cId="3363752939" sldId="282"/>
            <ac:spMk id="3" creationId="{2651EC83-D2AA-4436-8195-907DA3A51B0B}"/>
          </ac:spMkLst>
        </pc:spChg>
      </pc:sldChg>
      <pc:sldChg chg="modSp new">
        <pc:chgData name="" userId="" providerId="" clId="Web-{ABC1BB19-6BD1-680E-8391-96839DBB9A0D}" dt="2020-04-09T17:53:50.904" v="325" actId="20577"/>
        <pc:sldMkLst>
          <pc:docMk/>
          <pc:sldMk cId="3413492580" sldId="283"/>
        </pc:sldMkLst>
        <pc:spChg chg="mod">
          <ac:chgData name="" userId="" providerId="" clId="Web-{ABC1BB19-6BD1-680E-8391-96839DBB9A0D}" dt="2020-04-09T17:53:50.904" v="325" actId="20577"/>
          <ac:spMkLst>
            <pc:docMk/>
            <pc:sldMk cId="3413492580" sldId="283"/>
            <ac:spMk id="3" creationId="{BAABE284-8668-4151-A5F7-F699F01EC34F}"/>
          </ac:spMkLst>
        </pc:spChg>
      </pc:sldChg>
      <pc:sldChg chg="addSp delSp modSp add replId">
        <pc:chgData name="" userId="" providerId="" clId="Web-{ABC1BB19-6BD1-680E-8391-96839DBB9A0D}" dt="2020-04-09T18:42:59.792" v="414"/>
        <pc:sldMkLst>
          <pc:docMk/>
          <pc:sldMk cId="3220647851" sldId="284"/>
        </pc:sldMkLst>
        <pc:spChg chg="del">
          <ac:chgData name="" userId="" providerId="" clId="Web-{ABC1BB19-6BD1-680E-8391-96839DBB9A0D}" dt="2020-04-09T18:01:37.281" v="346"/>
          <ac:spMkLst>
            <pc:docMk/>
            <pc:sldMk cId="3220647851" sldId="284"/>
            <ac:spMk id="2" creationId="{99C250CD-34F8-4462-99A5-CC97583ADE0D}"/>
          </ac:spMkLst>
        </pc:spChg>
        <pc:spChg chg="del mod">
          <ac:chgData name="" userId="" providerId="" clId="Web-{ABC1BB19-6BD1-680E-8391-96839DBB9A0D}" dt="2020-04-09T18:01:06.405" v="337"/>
          <ac:spMkLst>
            <pc:docMk/>
            <pc:sldMk cId="3220647851" sldId="284"/>
            <ac:spMk id="3" creationId="{2651EC83-D2AA-4436-8195-907DA3A51B0B}"/>
          </ac:spMkLst>
        </pc:spChg>
        <pc:spChg chg="add mod">
          <ac:chgData name="" userId="" providerId="" clId="Web-{ABC1BB19-6BD1-680E-8391-96839DBB9A0D}" dt="2020-04-09T18:01:06.405" v="337"/>
          <ac:spMkLst>
            <pc:docMk/>
            <pc:sldMk cId="3220647851" sldId="284"/>
            <ac:spMk id="6" creationId="{21DBA20B-7C13-4D6A-94FD-393500FAFD76}"/>
          </ac:spMkLst>
        </pc:spChg>
        <pc:spChg chg="add mod">
          <ac:chgData name="" userId="" providerId="" clId="Web-{ABC1BB19-6BD1-680E-8391-96839DBB9A0D}" dt="2020-04-09T18:01:33.578" v="344" actId="1076"/>
          <ac:spMkLst>
            <pc:docMk/>
            <pc:sldMk cId="3220647851" sldId="284"/>
            <ac:spMk id="9" creationId="{2D78A142-A43D-4A4C-BAC4-5E9E16548380}"/>
          </ac:spMkLst>
        </pc:spChg>
        <pc:spChg chg="add del mod">
          <ac:chgData name="" userId="" providerId="" clId="Web-{ABC1BB19-6BD1-680E-8391-96839DBB9A0D}" dt="2020-04-09T18:01:47.110" v="348"/>
          <ac:spMkLst>
            <pc:docMk/>
            <pc:sldMk cId="3220647851" sldId="284"/>
            <ac:spMk id="11" creationId="{BF07123F-E535-43E3-B25F-2B47122BC599}"/>
          </ac:spMkLst>
        </pc:spChg>
        <pc:graphicFrameChg chg="add mod modGraphic">
          <ac:chgData name="" userId="" providerId="" clId="Web-{ABC1BB19-6BD1-680E-8391-96839DBB9A0D}" dt="2020-04-09T18:42:59.792" v="414"/>
          <ac:graphicFrameMkLst>
            <pc:docMk/>
            <pc:sldMk cId="3220647851" sldId="284"/>
            <ac:graphicFrameMk id="8" creationId="{1CDCAAB0-BFF5-4C9B-894E-EF12B2BF7B4B}"/>
          </ac:graphicFrameMkLst>
        </pc:graphicFrameChg>
      </pc:sldChg>
    </pc:docChg>
  </pc:docChgLst>
  <pc:docChgLst>
    <pc:chgData name="Amanda Ford" userId="fef831f4-253a-41ba-bc4f-0e04b4b3c8e2" providerId="ADAL" clId="{6F8C6D61-5873-9B46-B361-880BCDC356C1}"/>
    <pc:docChg chg="undo custSel modSld">
      <pc:chgData name="Amanda Ford" userId="fef831f4-253a-41ba-bc4f-0e04b4b3c8e2" providerId="ADAL" clId="{6F8C6D61-5873-9B46-B361-880BCDC356C1}" dt="2020-04-16T22:43:41.505" v="19" actId="478"/>
      <pc:docMkLst>
        <pc:docMk/>
      </pc:docMkLst>
      <pc:sldChg chg="addSp delSp modSp">
        <pc:chgData name="Amanda Ford" userId="fef831f4-253a-41ba-bc4f-0e04b4b3c8e2" providerId="ADAL" clId="{6F8C6D61-5873-9B46-B361-880BCDC356C1}" dt="2020-04-16T22:43:41.505" v="19" actId="478"/>
        <pc:sldMkLst>
          <pc:docMk/>
          <pc:sldMk cId="1508484155" sldId="295"/>
        </pc:sldMkLst>
        <pc:spChg chg="del mod">
          <ac:chgData name="Amanda Ford" userId="fef831f4-253a-41ba-bc4f-0e04b4b3c8e2" providerId="ADAL" clId="{6F8C6D61-5873-9B46-B361-880BCDC356C1}" dt="2020-04-16T22:43:15.257" v="16" actId="478"/>
          <ac:spMkLst>
            <pc:docMk/>
            <pc:sldMk cId="1508484155" sldId="295"/>
            <ac:spMk id="3" creationId="{8462484C-1499-4EBF-AE7D-A9BC2C925AF0}"/>
          </ac:spMkLst>
        </pc:spChg>
        <pc:spChg chg="mod">
          <ac:chgData name="Amanda Ford" userId="fef831f4-253a-41ba-bc4f-0e04b4b3c8e2" providerId="ADAL" clId="{6F8C6D61-5873-9B46-B361-880BCDC356C1}" dt="2020-04-16T22:43:12.343" v="15" actId="207"/>
          <ac:spMkLst>
            <pc:docMk/>
            <pc:sldMk cId="1508484155" sldId="295"/>
            <ac:spMk id="4" creationId="{D1C373B9-551E-4F0A-B6FF-AAB47461DDF1}"/>
          </ac:spMkLst>
        </pc:spChg>
        <pc:spChg chg="add del mod">
          <ac:chgData name="Amanda Ford" userId="fef831f4-253a-41ba-bc4f-0e04b4b3c8e2" providerId="ADAL" clId="{6F8C6D61-5873-9B46-B361-880BCDC356C1}" dt="2020-04-16T22:43:41.505" v="19" actId="478"/>
          <ac:spMkLst>
            <pc:docMk/>
            <pc:sldMk cId="1508484155" sldId="295"/>
            <ac:spMk id="6" creationId="{978DCF65-483A-364F-878A-63DE524ED91A}"/>
          </ac:spMkLst>
        </pc:spChg>
      </pc:sldChg>
    </pc:docChg>
  </pc:docChgLst>
  <pc:docChgLst>
    <pc:chgData name="Itze" userId="88e81dd8-fe8b-4b95-9107-193a694084d0" providerId="ADAL" clId="{15CE46AD-5CD3-404E-A764-95ED3847D868}"/>
    <pc:docChg chg="custSel addSld delSld modSld">
      <pc:chgData name="Itze" userId="88e81dd8-fe8b-4b95-9107-193a694084d0" providerId="ADAL" clId="{15CE46AD-5CD3-404E-A764-95ED3847D868}" dt="2020-04-27T21:43:57.561" v="19" actId="2696"/>
      <pc:docMkLst>
        <pc:docMk/>
      </pc:docMkLst>
      <pc:sldChg chg="modSp add mod">
        <pc:chgData name="Itze" userId="88e81dd8-fe8b-4b95-9107-193a694084d0" providerId="ADAL" clId="{15CE46AD-5CD3-404E-A764-95ED3847D868}" dt="2020-04-27T21:43:45.212" v="18" actId="1076"/>
        <pc:sldMkLst>
          <pc:docMk/>
          <pc:sldMk cId="2036708826" sldId="258"/>
        </pc:sldMkLst>
        <pc:spChg chg="mod">
          <ac:chgData name="Itze" userId="88e81dd8-fe8b-4b95-9107-193a694084d0" providerId="ADAL" clId="{15CE46AD-5CD3-404E-A764-95ED3847D868}" dt="2020-04-27T21:43:10.822" v="13" actId="27636"/>
          <ac:spMkLst>
            <pc:docMk/>
            <pc:sldMk cId="2036708826" sldId="258"/>
            <ac:spMk id="3" creationId="{91AB422F-67D8-44F3-9062-EF352A8EC233}"/>
          </ac:spMkLst>
        </pc:spChg>
        <pc:spChg chg="mod">
          <ac:chgData name="Itze" userId="88e81dd8-fe8b-4b95-9107-193a694084d0" providerId="ADAL" clId="{15CE46AD-5CD3-404E-A764-95ED3847D868}" dt="2020-04-27T21:43:45.212" v="18" actId="1076"/>
          <ac:spMkLst>
            <pc:docMk/>
            <pc:sldMk cId="2036708826" sldId="258"/>
            <ac:spMk id="9" creationId="{2F4805CB-3F26-47F6-B114-0BA677130EBB}"/>
          </ac:spMkLst>
        </pc:spChg>
        <pc:spChg chg="mod">
          <ac:chgData name="Itze" userId="88e81dd8-fe8b-4b95-9107-193a694084d0" providerId="ADAL" clId="{15CE46AD-5CD3-404E-A764-95ED3847D868}" dt="2020-04-27T21:43:10.822" v="12" actId="27636"/>
          <ac:spMkLst>
            <pc:docMk/>
            <pc:sldMk cId="2036708826" sldId="258"/>
            <ac:spMk id="11" creationId="{4935B3A0-9CE9-470F-A2BF-8DDC068E896F}"/>
          </ac:spMkLst>
        </pc:spChg>
      </pc:sldChg>
      <pc:sldChg chg="addSp delSp del">
        <pc:chgData name="Itze" userId="88e81dd8-fe8b-4b95-9107-193a694084d0" providerId="ADAL" clId="{15CE46AD-5CD3-404E-A764-95ED3847D868}" dt="2020-04-27T21:43:57.561" v="19" actId="2696"/>
        <pc:sldMkLst>
          <pc:docMk/>
          <pc:sldMk cId="3404410636" sldId="301"/>
        </pc:sldMkLst>
        <pc:picChg chg="add del">
          <ac:chgData name="Itze" userId="88e81dd8-fe8b-4b95-9107-193a694084d0" providerId="ADAL" clId="{15CE46AD-5CD3-404E-A764-95ED3847D868}" dt="2020-04-27T21:41:53.569" v="2"/>
          <ac:picMkLst>
            <pc:docMk/>
            <pc:sldMk cId="3404410636" sldId="301"/>
            <ac:picMk id="4" creationId="{CCA97CD1-07E0-4B53-A627-67328E2A157B}"/>
          </ac:picMkLst>
        </pc:picChg>
      </pc:sldChg>
      <pc:sldChg chg="del">
        <pc:chgData name="Itze" userId="88e81dd8-fe8b-4b95-9107-193a694084d0" providerId="ADAL" clId="{15CE46AD-5CD3-404E-A764-95ED3847D868}" dt="2020-04-27T21:34:27.546" v="0" actId="2696"/>
        <pc:sldMkLst>
          <pc:docMk/>
          <pc:sldMk cId="1818159396" sldId="303"/>
        </pc:sldMkLst>
      </pc:sldChg>
    </pc:docChg>
  </pc:docChgLst>
  <pc:docChgLst>
    <pc:chgData name="Abeyta, Itze@Waterboards" userId="88e81dd8-fe8b-4b95-9107-193a694084d0" providerId="ADAL" clId="{D2CA6EA6-2807-4831-94FF-27EC7B048876}"/>
    <pc:docChg chg="modSld">
      <pc:chgData name="Abeyta, Itze@Waterboards" userId="88e81dd8-fe8b-4b95-9107-193a694084d0" providerId="ADAL" clId="{D2CA6EA6-2807-4831-94FF-27EC7B048876}" dt="2020-05-06T23:54:59.378" v="987" actId="1076"/>
      <pc:docMkLst>
        <pc:docMk/>
      </pc:docMkLst>
      <pc:sldChg chg="modSp mod">
        <pc:chgData name="Abeyta, Itze@Waterboards" userId="88e81dd8-fe8b-4b95-9107-193a694084d0" providerId="ADAL" clId="{D2CA6EA6-2807-4831-94FF-27EC7B048876}" dt="2020-05-06T18:57:23.363" v="0" actId="962"/>
        <pc:sldMkLst>
          <pc:docMk/>
          <pc:sldMk cId="2946062553" sldId="271"/>
        </pc:sldMkLst>
        <pc:picChg chg="mod">
          <ac:chgData name="Abeyta, Itze@Waterboards" userId="88e81dd8-fe8b-4b95-9107-193a694084d0" providerId="ADAL" clId="{D2CA6EA6-2807-4831-94FF-27EC7B048876}" dt="2020-05-06T18:57:23.363" v="0" actId="962"/>
          <ac:picMkLst>
            <pc:docMk/>
            <pc:sldMk cId="2946062553" sldId="271"/>
            <ac:picMk id="7" creationId="{1B873F36-7018-4BE0-AFD7-B3AB4789254F}"/>
          </ac:picMkLst>
        </pc:picChg>
      </pc:sldChg>
      <pc:sldChg chg="modSp mod">
        <pc:chgData name="Abeyta, Itze@Waterboards" userId="88e81dd8-fe8b-4b95-9107-193a694084d0" providerId="ADAL" clId="{D2CA6EA6-2807-4831-94FF-27EC7B048876}" dt="2020-05-06T19:03:44.081" v="697" actId="962"/>
        <pc:sldMkLst>
          <pc:docMk/>
          <pc:sldMk cId="3220647851" sldId="284"/>
        </pc:sldMkLst>
        <pc:graphicFrameChg chg="mod">
          <ac:chgData name="Abeyta, Itze@Waterboards" userId="88e81dd8-fe8b-4b95-9107-193a694084d0" providerId="ADAL" clId="{D2CA6EA6-2807-4831-94FF-27EC7B048876}" dt="2020-05-06T19:03:44.081" v="697" actId="962"/>
          <ac:graphicFrameMkLst>
            <pc:docMk/>
            <pc:sldMk cId="3220647851" sldId="284"/>
            <ac:graphicFrameMk id="8" creationId="{1CDCAAB0-BFF5-4C9B-894E-EF12B2BF7B4B}"/>
          </ac:graphicFrameMkLst>
        </pc:graphicFrameChg>
      </pc:sldChg>
      <pc:sldChg chg="modSp mod">
        <pc:chgData name="Abeyta, Itze@Waterboards" userId="88e81dd8-fe8b-4b95-9107-193a694084d0" providerId="ADAL" clId="{D2CA6EA6-2807-4831-94FF-27EC7B048876}" dt="2020-05-06T19:05:46.122" v="699" actId="962"/>
        <pc:sldMkLst>
          <pc:docMk/>
          <pc:sldMk cId="3673835671" sldId="299"/>
        </pc:sldMkLst>
        <pc:spChg chg="mod">
          <ac:chgData name="Abeyta, Itze@Waterboards" userId="88e81dd8-fe8b-4b95-9107-193a694084d0" providerId="ADAL" clId="{D2CA6EA6-2807-4831-94FF-27EC7B048876}" dt="2020-05-06T19:05:45.126" v="698" actId="962"/>
          <ac:spMkLst>
            <pc:docMk/>
            <pc:sldMk cId="3673835671" sldId="299"/>
            <ac:spMk id="20" creationId="{6F9EB9F2-07E2-4D64-BBD8-BB5B217F1218}"/>
          </ac:spMkLst>
        </pc:spChg>
        <pc:cxnChg chg="mod">
          <ac:chgData name="Abeyta, Itze@Waterboards" userId="88e81dd8-fe8b-4b95-9107-193a694084d0" providerId="ADAL" clId="{D2CA6EA6-2807-4831-94FF-27EC7B048876}" dt="2020-05-06T19:05:46.122" v="699" actId="962"/>
          <ac:cxnSpMkLst>
            <pc:docMk/>
            <pc:sldMk cId="3673835671" sldId="299"/>
            <ac:cxnSpMk id="21" creationId="{F0C57C7C-DFE9-4A1E-B7A9-DF40E63366BB}"/>
          </ac:cxnSpMkLst>
        </pc:cxnChg>
      </pc:sldChg>
      <pc:sldChg chg="addSp modSp mod">
        <pc:chgData name="Abeyta, Itze@Waterboards" userId="88e81dd8-fe8b-4b95-9107-193a694084d0" providerId="ADAL" clId="{D2CA6EA6-2807-4831-94FF-27EC7B048876}" dt="2020-05-06T23:52:00.186" v="885" actId="1076"/>
        <pc:sldMkLst>
          <pc:docMk/>
          <pc:sldMk cId="3216733251" sldId="304"/>
        </pc:sldMkLst>
        <pc:spChg chg="add mod">
          <ac:chgData name="Abeyta, Itze@Waterboards" userId="88e81dd8-fe8b-4b95-9107-193a694084d0" providerId="ADAL" clId="{D2CA6EA6-2807-4831-94FF-27EC7B048876}" dt="2020-05-06T23:51:53.355" v="883" actId="20577"/>
          <ac:spMkLst>
            <pc:docMk/>
            <pc:sldMk cId="3216733251" sldId="304"/>
            <ac:spMk id="2" creationId="{7347F035-56F7-4FE0-A63F-3F3F657F016F}"/>
          </ac:spMkLst>
        </pc:spChg>
        <pc:spChg chg="add mod">
          <ac:chgData name="Abeyta, Itze@Waterboards" userId="88e81dd8-fe8b-4b95-9107-193a694084d0" providerId="ADAL" clId="{D2CA6EA6-2807-4831-94FF-27EC7B048876}" dt="2020-05-06T23:49:53.757" v="850"/>
          <ac:spMkLst>
            <pc:docMk/>
            <pc:sldMk cId="3216733251" sldId="304"/>
            <ac:spMk id="5" creationId="{4FA4C485-A936-4BFA-AD1B-257C42C59FCD}"/>
          </ac:spMkLst>
        </pc:spChg>
        <pc:spChg chg="add mod">
          <ac:chgData name="Abeyta, Itze@Waterboards" userId="88e81dd8-fe8b-4b95-9107-193a694084d0" providerId="ADAL" clId="{D2CA6EA6-2807-4831-94FF-27EC7B048876}" dt="2020-05-06T23:49:53.757" v="850"/>
          <ac:spMkLst>
            <pc:docMk/>
            <pc:sldMk cId="3216733251" sldId="304"/>
            <ac:spMk id="7" creationId="{003016FD-7EFA-4181-8054-0DCF3999C803}"/>
          </ac:spMkLst>
        </pc:spChg>
        <pc:picChg chg="mod">
          <ac:chgData name="Abeyta, Itze@Waterboards" userId="88e81dd8-fe8b-4b95-9107-193a694084d0" providerId="ADAL" clId="{D2CA6EA6-2807-4831-94FF-27EC7B048876}" dt="2020-05-06T23:52:00.186" v="885" actId="1076"/>
          <ac:picMkLst>
            <pc:docMk/>
            <pc:sldMk cId="3216733251" sldId="304"/>
            <ac:picMk id="10" creationId="{C6B6B8F0-948B-FB4A-B09C-930011ACBD83}"/>
          </ac:picMkLst>
        </pc:picChg>
      </pc:sldChg>
      <pc:sldChg chg="addSp delSp modSp">
        <pc:chgData name="Abeyta, Itze@Waterboards" userId="88e81dd8-fe8b-4b95-9107-193a694084d0" providerId="ADAL" clId="{D2CA6EA6-2807-4831-94FF-27EC7B048876}" dt="2020-05-06T23:54:59.378" v="987" actId="1076"/>
        <pc:sldMkLst>
          <pc:docMk/>
          <pc:sldMk cId="3705425224" sldId="305"/>
        </pc:sldMkLst>
        <pc:spChg chg="add del mod">
          <ac:chgData name="Abeyta, Itze@Waterboards" userId="88e81dd8-fe8b-4b95-9107-193a694084d0" providerId="ADAL" clId="{D2CA6EA6-2807-4831-94FF-27EC7B048876}" dt="2020-05-06T23:48:52.646" v="701"/>
          <ac:spMkLst>
            <pc:docMk/>
            <pc:sldMk cId="3705425224" sldId="305"/>
            <ac:spMk id="2" creationId="{D52F6DEE-21E3-4839-AC52-0A3B391D2880}"/>
          </ac:spMkLst>
        </pc:spChg>
        <pc:spChg chg="add del mod">
          <ac:chgData name="Abeyta, Itze@Waterboards" userId="88e81dd8-fe8b-4b95-9107-193a694084d0" providerId="ADAL" clId="{D2CA6EA6-2807-4831-94FF-27EC7B048876}" dt="2020-05-06T23:48:52.646" v="701"/>
          <ac:spMkLst>
            <pc:docMk/>
            <pc:sldMk cId="3705425224" sldId="305"/>
            <ac:spMk id="5" creationId="{35174A21-03E6-4DB0-83E1-2DC5E8D4151B}"/>
          </ac:spMkLst>
        </pc:spChg>
        <pc:spChg chg="add mod">
          <ac:chgData name="Abeyta, Itze@Waterboards" userId="88e81dd8-fe8b-4b95-9107-193a694084d0" providerId="ADAL" clId="{D2CA6EA6-2807-4831-94FF-27EC7B048876}" dt="2020-05-06T23:52:19.213" v="901" actId="20577"/>
          <ac:spMkLst>
            <pc:docMk/>
            <pc:sldMk cId="3705425224" sldId="305"/>
            <ac:spMk id="6" creationId="{F6476B6D-1D85-4A8E-A5CE-62AD18F54DB0}"/>
          </ac:spMkLst>
        </pc:spChg>
        <pc:spChg chg="add del mod">
          <ac:chgData name="Abeyta, Itze@Waterboards" userId="88e81dd8-fe8b-4b95-9107-193a694084d0" providerId="ADAL" clId="{D2CA6EA6-2807-4831-94FF-27EC7B048876}" dt="2020-05-06T23:54:45.178" v="985" actId="478"/>
          <ac:spMkLst>
            <pc:docMk/>
            <pc:sldMk cId="3705425224" sldId="305"/>
            <ac:spMk id="7" creationId="{34012C29-A8C3-411A-9E6E-759F8556D8EF}"/>
          </ac:spMkLst>
        </pc:spChg>
        <pc:picChg chg="add del mod">
          <ac:chgData name="Abeyta, Itze@Waterboards" userId="88e81dd8-fe8b-4b95-9107-193a694084d0" providerId="ADAL" clId="{D2CA6EA6-2807-4831-94FF-27EC7B048876}" dt="2020-05-06T23:54:42.448" v="984" actId="21"/>
          <ac:picMkLst>
            <pc:docMk/>
            <pc:sldMk cId="3705425224" sldId="305"/>
            <ac:picMk id="3" creationId="{27EFA79A-08D1-044A-94C3-9399DC45BFDE}"/>
          </ac:picMkLst>
        </pc:picChg>
        <pc:picChg chg="add mod">
          <ac:chgData name="Abeyta, Itze@Waterboards" userId="88e81dd8-fe8b-4b95-9107-193a694084d0" providerId="ADAL" clId="{D2CA6EA6-2807-4831-94FF-27EC7B048876}" dt="2020-05-06T23:54:59.378" v="987" actId="1076"/>
          <ac:picMkLst>
            <pc:docMk/>
            <pc:sldMk cId="3705425224" sldId="305"/>
            <ac:picMk id="9" creationId="{FF8AC9DD-B790-447C-8BFD-7437E5D0AD35}"/>
          </ac:picMkLst>
        </pc:picChg>
      </pc:sldChg>
    </pc:docChg>
  </pc:docChgLst>
  <pc:docChgLst>
    <pc:chgData clId="Web-{B5548EEE-FF59-AA1D-7F0D-193E8BDAB75B}"/>
    <pc:docChg chg="addSld modSld">
      <pc:chgData name="" userId="" providerId="" clId="Web-{B5548EEE-FF59-AA1D-7F0D-193E8BDAB75B}" dt="2020-04-24T23:06:21.442" v="28" actId="20577"/>
      <pc:docMkLst>
        <pc:docMk/>
      </pc:docMkLst>
      <pc:sldChg chg="modSp">
        <pc:chgData name="" userId="" providerId="" clId="Web-{B5548EEE-FF59-AA1D-7F0D-193E8BDAB75B}" dt="2020-04-24T23:04:53.250" v="2" actId="20577"/>
        <pc:sldMkLst>
          <pc:docMk/>
          <pc:sldMk cId="3363752939" sldId="282"/>
        </pc:sldMkLst>
        <pc:spChg chg="mod">
          <ac:chgData name="" userId="" providerId="" clId="Web-{B5548EEE-FF59-AA1D-7F0D-193E8BDAB75B}" dt="2020-04-24T23:04:53.250" v="2" actId="20577"/>
          <ac:spMkLst>
            <pc:docMk/>
            <pc:sldMk cId="3363752939" sldId="282"/>
            <ac:spMk id="3" creationId="{2651EC83-D2AA-4436-8195-907DA3A51B0B}"/>
          </ac:spMkLst>
        </pc:spChg>
      </pc:sldChg>
      <pc:sldChg chg="modSp new">
        <pc:chgData name="" userId="" providerId="" clId="Web-{B5548EEE-FF59-AA1D-7F0D-193E8BDAB75B}" dt="2020-04-24T23:06:21.442" v="27" actId="20577"/>
        <pc:sldMkLst>
          <pc:docMk/>
          <pc:sldMk cId="4203914982" sldId="302"/>
        </pc:sldMkLst>
        <pc:spChg chg="mod">
          <ac:chgData name="" userId="" providerId="" clId="Web-{B5548EEE-FF59-AA1D-7F0D-193E8BDAB75B}" dt="2020-04-24T23:06:21.442" v="27" actId="20577"/>
          <ac:spMkLst>
            <pc:docMk/>
            <pc:sldMk cId="4203914982" sldId="302"/>
            <ac:spMk id="2" creationId="{07D3EA5C-60EB-456F-BEDA-4A7D86BF4173}"/>
          </ac:spMkLst>
        </pc:spChg>
      </pc:sldChg>
    </pc:docChg>
  </pc:docChgLst>
  <pc:docChgLst>
    <pc:chgData name="Amanda Ford" userId="fef831f4-253a-41ba-bc4f-0e04b4b3c8e2" providerId="ADAL" clId="{58797EF1-573F-5443-A739-1AF88B2C45EE}"/>
    <pc:docChg chg="custSel addSld delSld modSld sldOrd">
      <pc:chgData name="Amanda Ford" userId="fef831f4-253a-41ba-bc4f-0e04b4b3c8e2" providerId="ADAL" clId="{58797EF1-573F-5443-A739-1AF88B2C45EE}" dt="2020-05-06T23:53:31.109" v="47" actId="1035"/>
      <pc:docMkLst>
        <pc:docMk/>
      </pc:docMkLst>
      <pc:sldChg chg="delSp">
        <pc:chgData name="Amanda Ford" userId="fef831f4-253a-41ba-bc4f-0e04b4b3c8e2" providerId="ADAL" clId="{58797EF1-573F-5443-A739-1AF88B2C45EE}" dt="2020-05-06T23:49:41.448" v="31" actId="478"/>
        <pc:sldMkLst>
          <pc:docMk/>
          <pc:sldMk cId="2411231869" sldId="267"/>
        </pc:sldMkLst>
        <pc:spChg chg="del">
          <ac:chgData name="Amanda Ford" userId="fef831f4-253a-41ba-bc4f-0e04b4b3c8e2" providerId="ADAL" clId="{58797EF1-573F-5443-A739-1AF88B2C45EE}" dt="2020-05-06T23:49:41.448" v="31" actId="478"/>
          <ac:spMkLst>
            <pc:docMk/>
            <pc:sldMk cId="2411231869" sldId="267"/>
            <ac:spMk id="4" creationId="{73CAF917-E580-411A-BF7D-16C50373C059}"/>
          </ac:spMkLst>
        </pc:spChg>
      </pc:sldChg>
      <pc:sldChg chg="addSp delSp modSp">
        <pc:chgData name="Amanda Ford" userId="fef831f4-253a-41ba-bc4f-0e04b4b3c8e2" providerId="ADAL" clId="{58797EF1-573F-5443-A739-1AF88B2C45EE}" dt="2020-05-06T23:49:19.825" v="30" actId="962"/>
        <pc:sldMkLst>
          <pc:docMk/>
          <pc:sldMk cId="3220647851" sldId="284"/>
        </pc:sldMkLst>
        <pc:graphicFrameChg chg="del mod">
          <ac:chgData name="Amanda Ford" userId="fef831f4-253a-41ba-bc4f-0e04b4b3c8e2" providerId="ADAL" clId="{58797EF1-573F-5443-A739-1AF88B2C45EE}" dt="2020-05-06T23:48:52.725" v="26" actId="478"/>
          <ac:graphicFrameMkLst>
            <pc:docMk/>
            <pc:sldMk cId="3220647851" sldId="284"/>
            <ac:graphicFrameMk id="8" creationId="{1CDCAAB0-BFF5-4C9B-894E-EF12B2BF7B4B}"/>
          </ac:graphicFrameMkLst>
        </pc:graphicFrameChg>
        <pc:picChg chg="add mod">
          <ac:chgData name="Amanda Ford" userId="fef831f4-253a-41ba-bc4f-0e04b4b3c8e2" providerId="ADAL" clId="{58797EF1-573F-5443-A739-1AF88B2C45EE}" dt="2020-05-06T23:49:19.825" v="30" actId="962"/>
          <ac:picMkLst>
            <pc:docMk/>
            <pc:sldMk cId="3220647851" sldId="284"/>
            <ac:picMk id="5" creationId="{9869A218-96B8-B84D-9D36-03C94B865EDF}"/>
          </ac:picMkLst>
        </pc:picChg>
      </pc:sldChg>
      <pc:sldChg chg="addSp delSp modSp del">
        <pc:chgData name="Amanda Ford" userId="fef831f4-253a-41ba-bc4f-0e04b4b3c8e2" providerId="ADAL" clId="{58797EF1-573F-5443-A739-1AF88B2C45EE}" dt="2020-05-06T23:45:20.497" v="8" actId="2696"/>
        <pc:sldMkLst>
          <pc:docMk/>
          <pc:sldMk cId="3673835671" sldId="299"/>
        </pc:sldMkLst>
        <pc:spChg chg="del">
          <ac:chgData name="Amanda Ford" userId="fef831f4-253a-41ba-bc4f-0e04b4b3c8e2" providerId="ADAL" clId="{58797EF1-573F-5443-A739-1AF88B2C45EE}" dt="2020-05-06T23:45:02.415" v="1" actId="478"/>
          <ac:spMkLst>
            <pc:docMk/>
            <pc:sldMk cId="3673835671" sldId="299"/>
            <ac:spMk id="2" creationId="{50B52014-5A37-4FD3-AE28-2682E8DB4951}"/>
          </ac:spMkLst>
        </pc:spChg>
        <pc:spChg chg="del">
          <ac:chgData name="Amanda Ford" userId="fef831f4-253a-41ba-bc4f-0e04b4b3c8e2" providerId="ADAL" clId="{58797EF1-573F-5443-A739-1AF88B2C45EE}" dt="2020-05-06T23:44:59.533" v="0" actId="478"/>
          <ac:spMkLst>
            <pc:docMk/>
            <pc:sldMk cId="3673835671" sldId="299"/>
            <ac:spMk id="4" creationId="{E5F010E5-D0C0-4970-8852-1160268A5981}"/>
          </ac:spMkLst>
        </pc:spChg>
        <pc:spChg chg="del">
          <ac:chgData name="Amanda Ford" userId="fef831f4-253a-41ba-bc4f-0e04b4b3c8e2" providerId="ADAL" clId="{58797EF1-573F-5443-A739-1AF88B2C45EE}" dt="2020-05-06T23:45:06.733" v="3" actId="478"/>
          <ac:spMkLst>
            <pc:docMk/>
            <pc:sldMk cId="3673835671" sldId="299"/>
            <ac:spMk id="5" creationId="{8407E966-E59A-4BB8-ACC0-D1EFB551538D}"/>
          </ac:spMkLst>
        </pc:spChg>
        <pc:spChg chg="add del mod">
          <ac:chgData name="Amanda Ford" userId="fef831f4-253a-41ba-bc4f-0e04b4b3c8e2" providerId="ADAL" clId="{58797EF1-573F-5443-A739-1AF88B2C45EE}" dt="2020-05-06T23:45:04.065" v="2" actId="478"/>
          <ac:spMkLst>
            <pc:docMk/>
            <pc:sldMk cId="3673835671" sldId="299"/>
            <ac:spMk id="7" creationId="{E1C94C16-459B-9647-BBE6-0ACCBB72C88C}"/>
          </ac:spMkLst>
        </pc:spChg>
        <pc:spChg chg="add del mod">
          <ac:chgData name="Amanda Ford" userId="fef831f4-253a-41ba-bc4f-0e04b4b3c8e2" providerId="ADAL" clId="{58797EF1-573F-5443-A739-1AF88B2C45EE}" dt="2020-05-06T23:45:12.881" v="6"/>
          <ac:spMkLst>
            <pc:docMk/>
            <pc:sldMk cId="3673835671" sldId="299"/>
            <ac:spMk id="8" creationId="{B68767BA-F5D5-C749-BC67-DBE6FAE99C18}"/>
          </ac:spMkLst>
        </pc:spChg>
      </pc:sldChg>
      <pc:sldChg chg="del">
        <pc:chgData name="Amanda Ford" userId="fef831f4-253a-41ba-bc4f-0e04b4b3c8e2" providerId="ADAL" clId="{58797EF1-573F-5443-A739-1AF88B2C45EE}" dt="2020-05-06T23:46:30.644" v="18" actId="2696"/>
        <pc:sldMkLst>
          <pc:docMk/>
          <pc:sldMk cId="1381779541" sldId="303"/>
        </pc:sldMkLst>
      </pc:sldChg>
      <pc:sldChg chg="addSp delSp modSp add">
        <pc:chgData name="Amanda Ford" userId="fef831f4-253a-41ba-bc4f-0e04b4b3c8e2" providerId="ADAL" clId="{58797EF1-573F-5443-A739-1AF88B2C45EE}" dt="2020-05-06T23:53:31.109" v="47" actId="1035"/>
        <pc:sldMkLst>
          <pc:docMk/>
          <pc:sldMk cId="3216733251" sldId="304"/>
        </pc:sldMkLst>
        <pc:spChg chg="del">
          <ac:chgData name="Amanda Ford" userId="fef831f4-253a-41ba-bc4f-0e04b4b3c8e2" providerId="ADAL" clId="{58797EF1-573F-5443-A739-1AF88B2C45EE}" dt="2020-05-06T23:45:24.009" v="9" actId="478"/>
          <ac:spMkLst>
            <pc:docMk/>
            <pc:sldMk cId="3216733251" sldId="304"/>
            <ac:spMk id="2" creationId="{44C2D59E-A751-486B-A66B-A79463B051EE}"/>
          </ac:spMkLst>
        </pc:spChg>
        <pc:spChg chg="mod">
          <ac:chgData name="Amanda Ford" userId="fef831f4-253a-41ba-bc4f-0e04b4b3c8e2" providerId="ADAL" clId="{58797EF1-573F-5443-A739-1AF88B2C45EE}" dt="2020-05-06T23:53:22.676" v="38" actId="20577"/>
          <ac:spMkLst>
            <pc:docMk/>
            <pc:sldMk cId="3216733251" sldId="304"/>
            <ac:spMk id="2" creationId="{7347F035-56F7-4FE0-A63F-3F3F657F016F}"/>
          </ac:spMkLst>
        </pc:spChg>
        <pc:spChg chg="del">
          <ac:chgData name="Amanda Ford" userId="fef831f4-253a-41ba-bc4f-0e04b4b3c8e2" providerId="ADAL" clId="{58797EF1-573F-5443-A739-1AF88B2C45EE}" dt="2020-05-06T23:45:28.041" v="11" actId="478"/>
          <ac:spMkLst>
            <pc:docMk/>
            <pc:sldMk cId="3216733251" sldId="304"/>
            <ac:spMk id="3" creationId="{22E2B34F-7A7F-4BC3-AA81-E825F39783D4}"/>
          </ac:spMkLst>
        </pc:spChg>
        <pc:spChg chg="del">
          <ac:chgData name="Amanda Ford" userId="fef831f4-253a-41ba-bc4f-0e04b4b3c8e2" providerId="ADAL" clId="{58797EF1-573F-5443-A739-1AF88B2C45EE}" dt="2020-05-06T23:50:35.872" v="34" actId="478"/>
          <ac:spMkLst>
            <pc:docMk/>
            <pc:sldMk cId="3216733251" sldId="304"/>
            <ac:spMk id="5" creationId="{4FA4C485-A936-4BFA-AD1B-257C42C59FCD}"/>
          </ac:spMkLst>
        </pc:spChg>
        <pc:spChg chg="add del mod">
          <ac:chgData name="Amanda Ford" userId="fef831f4-253a-41ba-bc4f-0e04b4b3c8e2" providerId="ADAL" clId="{58797EF1-573F-5443-A739-1AF88B2C45EE}" dt="2020-05-06T23:45:25.649" v="10" actId="478"/>
          <ac:spMkLst>
            <pc:docMk/>
            <pc:sldMk cId="3216733251" sldId="304"/>
            <ac:spMk id="6" creationId="{116A05EC-2290-8948-B4FC-C1768BD52C03}"/>
          </ac:spMkLst>
        </pc:spChg>
        <pc:spChg chg="del">
          <ac:chgData name="Amanda Ford" userId="fef831f4-253a-41ba-bc4f-0e04b4b3c8e2" providerId="ADAL" clId="{58797EF1-573F-5443-A739-1AF88B2C45EE}" dt="2020-05-06T23:50:37.748" v="35" actId="478"/>
          <ac:spMkLst>
            <pc:docMk/>
            <pc:sldMk cId="3216733251" sldId="304"/>
            <ac:spMk id="7" creationId="{003016FD-7EFA-4181-8054-0DCF3999C803}"/>
          </ac:spMkLst>
        </pc:spChg>
        <pc:spChg chg="add del mod">
          <ac:chgData name="Amanda Ford" userId="fef831f4-253a-41ba-bc4f-0e04b4b3c8e2" providerId="ADAL" clId="{58797EF1-573F-5443-A739-1AF88B2C45EE}" dt="2020-05-06T23:45:31.515" v="12" actId="478"/>
          <ac:spMkLst>
            <pc:docMk/>
            <pc:sldMk cId="3216733251" sldId="304"/>
            <ac:spMk id="8" creationId="{FA74EE16-CC04-7D44-A20F-2F96AD17B0F6}"/>
          </ac:spMkLst>
        </pc:spChg>
        <pc:picChg chg="add mod">
          <ac:chgData name="Amanda Ford" userId="fef831f4-253a-41ba-bc4f-0e04b4b3c8e2" providerId="ADAL" clId="{58797EF1-573F-5443-A739-1AF88B2C45EE}" dt="2020-05-06T23:53:31.109" v="47" actId="1035"/>
          <ac:picMkLst>
            <pc:docMk/>
            <pc:sldMk cId="3216733251" sldId="304"/>
            <ac:picMk id="10" creationId="{C6B6B8F0-948B-FB4A-B09C-930011ACBD83}"/>
          </ac:picMkLst>
        </pc:picChg>
      </pc:sldChg>
      <pc:sldChg chg="addSp delSp modSp add ord">
        <pc:chgData name="Amanda Ford" userId="fef831f4-253a-41ba-bc4f-0e04b4b3c8e2" providerId="ADAL" clId="{58797EF1-573F-5443-A739-1AF88B2C45EE}" dt="2020-05-06T23:50:10.718" v="32" actId="962"/>
        <pc:sldMkLst>
          <pc:docMk/>
          <pc:sldMk cId="3705425224" sldId="305"/>
        </pc:sldMkLst>
        <pc:picChg chg="add mod">
          <ac:chgData name="Amanda Ford" userId="fef831f4-253a-41ba-bc4f-0e04b4b3c8e2" providerId="ADAL" clId="{58797EF1-573F-5443-A739-1AF88B2C45EE}" dt="2020-05-06T23:50:10.718" v="32" actId="962"/>
          <ac:picMkLst>
            <pc:docMk/>
            <pc:sldMk cId="3705425224" sldId="305"/>
            <ac:picMk id="3" creationId="{27EFA79A-08D1-044A-94C3-9399DC45BFDE}"/>
          </ac:picMkLst>
        </pc:picChg>
        <pc:picChg chg="del">
          <ac:chgData name="Amanda Ford" userId="fef831f4-253a-41ba-bc4f-0e04b4b3c8e2" providerId="ADAL" clId="{58797EF1-573F-5443-A739-1AF88B2C45EE}" dt="2020-05-06T23:46:32.911" v="19" actId="478"/>
          <ac:picMkLst>
            <pc:docMk/>
            <pc:sldMk cId="3705425224" sldId="305"/>
            <ac:picMk id="10" creationId="{C6B6B8F0-948B-FB4A-B09C-930011ACBD83}"/>
          </ac:picMkLst>
        </pc:picChg>
      </pc:sldChg>
    </pc:docChg>
  </pc:docChgLst>
  <pc:docChgLst>
    <pc:chgData name="Itze" userId="88e81dd8-fe8b-4b95-9107-193a694084d0" providerId="ADAL" clId="{74CE002C-17A7-4777-97F9-ED6ED61F71A9}"/>
    <pc:docChg chg="modSld">
      <pc:chgData name="Itze" userId="88e81dd8-fe8b-4b95-9107-193a694084d0" providerId="ADAL" clId="{74CE002C-17A7-4777-97F9-ED6ED61F71A9}" dt="2020-04-17T19:47:37.367" v="31"/>
      <pc:docMkLst>
        <pc:docMk/>
      </pc:docMkLst>
      <pc:sldChg chg="modSp">
        <pc:chgData name="Itze" userId="88e81dd8-fe8b-4b95-9107-193a694084d0" providerId="ADAL" clId="{74CE002C-17A7-4777-97F9-ED6ED61F71A9}" dt="2020-04-17T19:47:37.367" v="31"/>
        <pc:sldMkLst>
          <pc:docMk/>
          <pc:sldMk cId="3220647851" sldId="284"/>
        </pc:sldMkLst>
        <pc:graphicFrameChg chg="mod">
          <ac:chgData name="Itze" userId="88e81dd8-fe8b-4b95-9107-193a694084d0" providerId="ADAL" clId="{74CE002C-17A7-4777-97F9-ED6ED61F71A9}" dt="2020-04-17T19:47:37.367" v="31"/>
          <ac:graphicFrameMkLst>
            <pc:docMk/>
            <pc:sldMk cId="3220647851" sldId="284"/>
            <ac:graphicFrameMk id="8" creationId="{1CDCAAB0-BFF5-4C9B-894E-EF12B2BF7B4B}"/>
          </ac:graphicFrameMkLst>
        </pc:graphicFrameChg>
      </pc:sldChg>
      <pc:sldChg chg="modSp mod">
        <pc:chgData name="Itze" userId="88e81dd8-fe8b-4b95-9107-193a694084d0" providerId="ADAL" clId="{74CE002C-17A7-4777-97F9-ED6ED61F71A9}" dt="2020-04-17T19:43:26.729" v="10" actId="20577"/>
        <pc:sldMkLst>
          <pc:docMk/>
          <pc:sldMk cId="2326076644" sldId="297"/>
        </pc:sldMkLst>
        <pc:spChg chg="mod">
          <ac:chgData name="Itze" userId="88e81dd8-fe8b-4b95-9107-193a694084d0" providerId="ADAL" clId="{74CE002C-17A7-4777-97F9-ED6ED61F71A9}" dt="2020-04-17T19:43:26.729" v="10" actId="20577"/>
          <ac:spMkLst>
            <pc:docMk/>
            <pc:sldMk cId="2326076644" sldId="297"/>
            <ac:spMk id="2" creationId="{23A33B66-8DAC-4B09-8455-2723178F3D86}"/>
          </ac:spMkLst>
        </pc:spChg>
      </pc:sldChg>
      <pc:sldChg chg="modSp mod">
        <pc:chgData name="Itze" userId="88e81dd8-fe8b-4b95-9107-193a694084d0" providerId="ADAL" clId="{74CE002C-17A7-4777-97F9-ED6ED61F71A9}" dt="2020-04-17T19:46:16.688" v="27" actId="20577"/>
        <pc:sldMkLst>
          <pc:docMk/>
          <pc:sldMk cId="2405261381" sldId="298"/>
        </pc:sldMkLst>
        <pc:spChg chg="mod">
          <ac:chgData name="Itze" userId="88e81dd8-fe8b-4b95-9107-193a694084d0" providerId="ADAL" clId="{74CE002C-17A7-4777-97F9-ED6ED61F71A9}" dt="2020-04-17T19:46:16.688" v="27" actId="20577"/>
          <ac:spMkLst>
            <pc:docMk/>
            <pc:sldMk cId="2405261381" sldId="298"/>
            <ac:spMk id="2" creationId="{A62DAFEE-351F-4463-99B5-E77961C28E48}"/>
          </ac:spMkLst>
        </pc:spChg>
      </pc:sldChg>
    </pc:docChg>
  </pc:docChgLst>
  <pc:docChgLst>
    <pc:chgData clId="Web-{40ADE670-6753-551E-2B67-09C62655B816}"/>
    <pc:docChg chg="addSld delSld modSld sldOrd">
      <pc:chgData name="" userId="" providerId="" clId="Web-{40ADE670-6753-551E-2B67-09C62655B816}" dt="2020-04-14T23:31:35.758" v="1303" actId="20577"/>
      <pc:docMkLst>
        <pc:docMk/>
      </pc:docMkLst>
      <pc:sldChg chg="addSp delSp modSp">
        <pc:chgData name="" userId="" providerId="" clId="Web-{40ADE670-6753-551E-2B67-09C62655B816}" dt="2020-04-14T22:01:56.944" v="1197" actId="20577"/>
        <pc:sldMkLst>
          <pc:docMk/>
          <pc:sldMk cId="3719948172" sldId="256"/>
        </pc:sldMkLst>
        <pc:spChg chg="mod">
          <ac:chgData name="" userId="" providerId="" clId="Web-{40ADE670-6753-551E-2B67-09C62655B816}" dt="2020-04-14T22:01:56.944" v="1197" actId="20577"/>
          <ac:spMkLst>
            <pc:docMk/>
            <pc:sldMk cId="3719948172" sldId="256"/>
            <ac:spMk id="2" creationId="{42DECFF9-7B4A-4F58-8204-051DF9D8BCA2}"/>
          </ac:spMkLst>
        </pc:spChg>
        <pc:spChg chg="mod">
          <ac:chgData name="" userId="" providerId="" clId="Web-{40ADE670-6753-551E-2B67-09C62655B816}" dt="2020-04-14T22:01:49.256" v="1192" actId="1076"/>
          <ac:spMkLst>
            <pc:docMk/>
            <pc:sldMk cId="3719948172" sldId="256"/>
            <ac:spMk id="3" creationId="{8462484C-1499-4EBF-AE7D-A9BC2C925AF0}"/>
          </ac:spMkLst>
        </pc:spChg>
        <pc:spChg chg="add del mod">
          <ac:chgData name="" userId="" providerId="" clId="Web-{40ADE670-6753-551E-2B67-09C62655B816}" dt="2020-04-14T22:01:16.364" v="1189" actId="14100"/>
          <ac:spMkLst>
            <pc:docMk/>
            <pc:sldMk cId="3719948172" sldId="256"/>
            <ac:spMk id="4" creationId="{D1C373B9-551E-4F0A-B6FF-AAB47461DDF1}"/>
          </ac:spMkLst>
        </pc:spChg>
        <pc:spChg chg="add del mod">
          <ac:chgData name="" userId="" providerId="" clId="Web-{40ADE670-6753-551E-2B67-09C62655B816}" dt="2020-04-14T16:23:19.157" v="1049"/>
          <ac:spMkLst>
            <pc:docMk/>
            <pc:sldMk cId="3719948172" sldId="256"/>
            <ac:spMk id="6" creationId="{D425D5A4-1FC5-4839-A15B-37C089FAF8D6}"/>
          </ac:spMkLst>
        </pc:spChg>
      </pc:sldChg>
      <pc:sldChg chg="del">
        <pc:chgData name="" userId="" providerId="" clId="Web-{40ADE670-6753-551E-2B67-09C62655B816}" dt="2020-04-14T21:58:36.389" v="1160"/>
        <pc:sldMkLst>
          <pc:docMk/>
          <pc:sldMk cId="2838220996" sldId="257"/>
        </pc:sldMkLst>
      </pc:sldChg>
      <pc:sldChg chg="modSp">
        <pc:chgData name="" userId="" providerId="" clId="Web-{40ADE670-6753-551E-2B67-09C62655B816}" dt="2020-04-14T23:31:35.758" v="1303" actId="20577"/>
        <pc:sldMkLst>
          <pc:docMk/>
          <pc:sldMk cId="265108646" sldId="259"/>
        </pc:sldMkLst>
        <pc:spChg chg="mod">
          <ac:chgData name="" userId="" providerId="" clId="Web-{40ADE670-6753-551E-2B67-09C62655B816}" dt="2020-04-14T23:31:35.758" v="1303" actId="20577"/>
          <ac:spMkLst>
            <pc:docMk/>
            <pc:sldMk cId="265108646" sldId="259"/>
            <ac:spMk id="3" creationId="{968664AE-62DB-4F8C-97CD-853E70231322}"/>
          </ac:spMkLst>
        </pc:spChg>
      </pc:sldChg>
      <pc:sldChg chg="modSp">
        <pc:chgData name="" userId="" providerId="" clId="Web-{40ADE670-6753-551E-2B67-09C62655B816}" dt="2020-04-14T23:31:17.805" v="1298" actId="20577"/>
        <pc:sldMkLst>
          <pc:docMk/>
          <pc:sldMk cId="2589900134" sldId="262"/>
        </pc:sldMkLst>
        <pc:spChg chg="mod">
          <ac:chgData name="" userId="" providerId="" clId="Web-{40ADE670-6753-551E-2B67-09C62655B816}" dt="2020-04-14T22:00:13.003" v="1178" actId="20577"/>
          <ac:spMkLst>
            <pc:docMk/>
            <pc:sldMk cId="2589900134" sldId="262"/>
            <ac:spMk id="2" creationId="{44C2D59E-A751-486B-A66B-A79463B051EE}"/>
          </ac:spMkLst>
        </pc:spChg>
        <pc:spChg chg="mod">
          <ac:chgData name="" userId="" providerId="" clId="Web-{40ADE670-6753-551E-2B67-09C62655B816}" dt="2020-04-14T23:31:17.805" v="1298" actId="20577"/>
          <ac:spMkLst>
            <pc:docMk/>
            <pc:sldMk cId="2589900134" sldId="262"/>
            <ac:spMk id="3" creationId="{22E2B34F-7A7F-4BC3-AA81-E825F39783D4}"/>
          </ac:spMkLst>
        </pc:spChg>
      </pc:sldChg>
      <pc:sldChg chg="del">
        <pc:chgData name="" userId="" providerId="" clId="Web-{40ADE670-6753-551E-2B67-09C62655B816}" dt="2020-04-14T16:02:50.712" v="590"/>
        <pc:sldMkLst>
          <pc:docMk/>
          <pc:sldMk cId="590649637" sldId="264"/>
        </pc:sldMkLst>
      </pc:sldChg>
      <pc:sldChg chg="modSp ord">
        <pc:chgData name="" userId="" providerId="" clId="Web-{40ADE670-6753-551E-2B67-09C62655B816}" dt="2020-04-14T16:18:01.772" v="905" actId="20577"/>
        <pc:sldMkLst>
          <pc:docMk/>
          <pc:sldMk cId="1807015641" sldId="273"/>
        </pc:sldMkLst>
        <pc:spChg chg="mod">
          <ac:chgData name="" userId="" providerId="" clId="Web-{40ADE670-6753-551E-2B67-09C62655B816}" dt="2020-04-14T16:18:01.772" v="905" actId="20577"/>
          <ac:spMkLst>
            <pc:docMk/>
            <pc:sldMk cId="1807015641" sldId="273"/>
            <ac:spMk id="3" creationId="{71A710C5-F5A0-4F2B-8D4B-3240C3E8823C}"/>
          </ac:spMkLst>
        </pc:spChg>
      </pc:sldChg>
      <pc:sldChg chg="ord">
        <pc:chgData name="" userId="" providerId="" clId="Web-{40ADE670-6753-551E-2B67-09C62655B816}" dt="2020-04-14T16:17:00.692" v="897"/>
        <pc:sldMkLst>
          <pc:docMk/>
          <pc:sldMk cId="2596545770" sldId="274"/>
        </pc:sldMkLst>
      </pc:sldChg>
      <pc:sldChg chg="del">
        <pc:chgData name="" userId="" providerId="" clId="Web-{40ADE670-6753-551E-2B67-09C62655B816}" dt="2020-04-14T16:14:14.406" v="706"/>
        <pc:sldMkLst>
          <pc:docMk/>
          <pc:sldMk cId="172660859" sldId="276"/>
        </pc:sldMkLst>
      </pc:sldChg>
      <pc:sldChg chg="del">
        <pc:chgData name="" userId="" providerId="" clId="Web-{40ADE670-6753-551E-2B67-09C62655B816}" dt="2020-04-14T16:14:18.968" v="707"/>
        <pc:sldMkLst>
          <pc:docMk/>
          <pc:sldMk cId="2762022475" sldId="277"/>
        </pc:sldMkLst>
      </pc:sldChg>
      <pc:sldChg chg="del">
        <pc:chgData name="" userId="" providerId="" clId="Web-{40ADE670-6753-551E-2B67-09C62655B816}" dt="2020-04-14T16:14:23.562" v="708"/>
        <pc:sldMkLst>
          <pc:docMk/>
          <pc:sldMk cId="3090834472" sldId="278"/>
        </pc:sldMkLst>
      </pc:sldChg>
      <pc:sldChg chg="del">
        <pc:chgData name="" userId="" providerId="" clId="Web-{40ADE670-6753-551E-2B67-09C62655B816}" dt="2020-04-14T16:16:39.582" v="895"/>
        <pc:sldMkLst>
          <pc:docMk/>
          <pc:sldMk cId="4218418117" sldId="279"/>
        </pc:sldMkLst>
      </pc:sldChg>
      <pc:sldChg chg="modSp">
        <pc:chgData name="" userId="" providerId="" clId="Web-{40ADE670-6753-551E-2B67-09C62655B816}" dt="2020-04-14T16:02:33.212" v="587" actId="20577"/>
        <pc:sldMkLst>
          <pc:docMk/>
          <pc:sldMk cId="2998307038" sldId="281"/>
        </pc:sldMkLst>
        <pc:spChg chg="mod">
          <ac:chgData name="" userId="" providerId="" clId="Web-{40ADE670-6753-551E-2B67-09C62655B816}" dt="2020-04-14T16:02:16.696" v="574" actId="20577"/>
          <ac:spMkLst>
            <pc:docMk/>
            <pc:sldMk cId="2998307038" sldId="281"/>
            <ac:spMk id="2" creationId="{201B5C17-C18D-4F9E-8B7A-09F550240200}"/>
          </ac:spMkLst>
        </pc:spChg>
        <pc:spChg chg="mod">
          <ac:chgData name="" userId="" providerId="" clId="Web-{40ADE670-6753-551E-2B67-09C62655B816}" dt="2020-04-14T16:02:33.212" v="587" actId="20577"/>
          <ac:spMkLst>
            <pc:docMk/>
            <pc:sldMk cId="2998307038" sldId="281"/>
            <ac:spMk id="3" creationId="{E842F0FA-B6BD-4AB1-BC0B-5A306DB25EB5}"/>
          </ac:spMkLst>
        </pc:spChg>
      </pc:sldChg>
      <pc:sldChg chg="modSp">
        <pc:chgData name="" userId="" providerId="" clId="Web-{40ADE670-6753-551E-2B67-09C62655B816}" dt="2020-04-14T16:16:01.378" v="857" actId="20577"/>
        <pc:sldMkLst>
          <pc:docMk/>
          <pc:sldMk cId="3413492580" sldId="283"/>
        </pc:sldMkLst>
        <pc:spChg chg="mod">
          <ac:chgData name="" userId="" providerId="" clId="Web-{40ADE670-6753-551E-2B67-09C62655B816}" dt="2020-04-14T16:13:25.717" v="613" actId="20577"/>
          <ac:spMkLst>
            <pc:docMk/>
            <pc:sldMk cId="3413492580" sldId="283"/>
            <ac:spMk id="2" creationId="{97CF6340-B8C1-43E8-9D99-9ECA1FAE042E}"/>
          </ac:spMkLst>
        </pc:spChg>
        <pc:spChg chg="mod">
          <ac:chgData name="" userId="" providerId="" clId="Web-{40ADE670-6753-551E-2B67-09C62655B816}" dt="2020-04-14T16:16:01.378" v="857" actId="20577"/>
          <ac:spMkLst>
            <pc:docMk/>
            <pc:sldMk cId="3413492580" sldId="283"/>
            <ac:spMk id="3" creationId="{BAABE284-8668-4151-A5F7-F699F01EC34F}"/>
          </ac:spMkLst>
        </pc:spChg>
      </pc:sldChg>
      <pc:sldChg chg="modSp">
        <pc:chgData name="" userId="" providerId="" clId="Web-{40ADE670-6753-551E-2B67-09C62655B816}" dt="2020-04-14T16:22:00.514" v="1047" actId="1076"/>
        <pc:sldMkLst>
          <pc:docMk/>
          <pc:sldMk cId="1441779414" sldId="285"/>
        </pc:sldMkLst>
        <pc:spChg chg="mod">
          <ac:chgData name="" userId="" providerId="" clId="Web-{40ADE670-6753-551E-2B67-09C62655B816}" dt="2020-04-14T16:19:10.946" v="921" actId="20577"/>
          <ac:spMkLst>
            <pc:docMk/>
            <pc:sldMk cId="1441779414" sldId="285"/>
            <ac:spMk id="2" creationId="{30F523E0-572A-4126-8175-23A100224A3E}"/>
          </ac:spMkLst>
        </pc:spChg>
        <pc:spChg chg="mod">
          <ac:chgData name="" userId="" providerId="" clId="Web-{40ADE670-6753-551E-2B67-09C62655B816}" dt="2020-04-14T16:22:00.514" v="1047" actId="1076"/>
          <ac:spMkLst>
            <pc:docMk/>
            <pc:sldMk cId="1441779414" sldId="285"/>
            <ac:spMk id="3" creationId="{15F8C00C-92AE-483A-A81D-16B459A779D3}"/>
          </ac:spMkLst>
        </pc:spChg>
      </pc:sldChg>
      <pc:sldChg chg="del">
        <pc:chgData name="" userId="" providerId="" clId="Web-{40ADE670-6753-551E-2B67-09C62655B816}" dt="2020-04-14T16:18:44.289" v="908"/>
        <pc:sldMkLst>
          <pc:docMk/>
          <pc:sldMk cId="3331468856" sldId="286"/>
        </pc:sldMkLst>
      </pc:sldChg>
      <pc:sldChg chg="del">
        <pc:chgData name="" userId="" providerId="" clId="Web-{40ADE670-6753-551E-2B67-09C62655B816}" dt="2020-04-14T16:20:35.746" v="944"/>
        <pc:sldMkLst>
          <pc:docMk/>
          <pc:sldMk cId="1859008892" sldId="287"/>
        </pc:sldMkLst>
      </pc:sldChg>
      <pc:sldChg chg="addSp delSp modSp new mod setBg">
        <pc:chgData name="" userId="" providerId="" clId="Web-{40ADE670-6753-551E-2B67-09C62655B816}" dt="2020-04-14T16:12:23.074" v="594" actId="20577"/>
        <pc:sldMkLst>
          <pc:docMk/>
          <pc:sldMk cId="1478078744" sldId="290"/>
        </pc:sldMkLst>
        <pc:spChg chg="del">
          <ac:chgData name="" userId="" providerId="" clId="Web-{40ADE670-6753-551E-2B67-09C62655B816}" dt="2020-04-13T15:29:50.380" v="6"/>
          <ac:spMkLst>
            <pc:docMk/>
            <pc:sldMk cId="1478078744" sldId="290"/>
            <ac:spMk id="2" creationId="{0A18DD12-CA09-491B-B021-65DD805201F3}"/>
          </ac:spMkLst>
        </pc:spChg>
        <pc:spChg chg="del">
          <ac:chgData name="" userId="" providerId="" clId="Web-{40ADE670-6753-551E-2B67-09C62655B816}" dt="2020-04-13T15:29:50.380" v="6"/>
          <ac:spMkLst>
            <pc:docMk/>
            <pc:sldMk cId="1478078744" sldId="290"/>
            <ac:spMk id="3" creationId="{5413B4A9-3EA4-4242-BFD4-888D18AE2E0A}"/>
          </ac:spMkLst>
        </pc:spChg>
        <pc:spChg chg="mod ord">
          <ac:chgData name="" userId="" providerId="" clId="Web-{40ADE670-6753-551E-2B67-09C62655B816}" dt="2020-04-13T15:29:50.380" v="6"/>
          <ac:spMkLst>
            <pc:docMk/>
            <pc:sldMk cId="1478078744" sldId="290"/>
            <ac:spMk id="4" creationId="{5D7B92E3-E9EB-47FE-9641-A56AD4F5E92E}"/>
          </ac:spMkLst>
        </pc:spChg>
        <pc:spChg chg="add del mod">
          <ac:chgData name="" userId="" providerId="" clId="Web-{40ADE670-6753-551E-2B67-09C62655B816}" dt="2020-04-13T15:28:42.251" v="3"/>
          <ac:spMkLst>
            <pc:docMk/>
            <pc:sldMk cId="1478078744" sldId="290"/>
            <ac:spMk id="5" creationId="{0F7C899D-46A1-4F68-B460-F8ABDA83F036}"/>
          </ac:spMkLst>
        </pc:spChg>
        <pc:spChg chg="add mod">
          <ac:chgData name="" userId="" providerId="" clId="Web-{40ADE670-6753-551E-2B67-09C62655B816}" dt="2020-04-14T16:12:23.074" v="594" actId="20577"/>
          <ac:spMkLst>
            <pc:docMk/>
            <pc:sldMk cId="1478078744" sldId="290"/>
            <ac:spMk id="8" creationId="{893BDB7D-D574-4B90-9E77-3D7FD499D1FC}"/>
          </ac:spMkLst>
        </pc:spChg>
        <pc:picChg chg="add mod modCrop">
          <ac:chgData name="" userId="" providerId="" clId="Web-{40ADE670-6753-551E-2B67-09C62655B816}" dt="2020-04-13T15:31:46.979" v="13" actId="1076"/>
          <ac:picMkLst>
            <pc:docMk/>
            <pc:sldMk cId="1478078744" sldId="290"/>
            <ac:picMk id="6" creationId="{FA986696-1790-41EF-AE5F-829854984B09}"/>
          </ac:picMkLst>
        </pc:picChg>
      </pc:sldChg>
      <pc:sldChg chg="addSp delSp modSp new mod setBg">
        <pc:chgData name="" userId="" providerId="" clId="Web-{40ADE670-6753-551E-2B67-09C62655B816}" dt="2020-04-14T16:12:07.870" v="591" actId="20577"/>
        <pc:sldMkLst>
          <pc:docMk/>
          <pc:sldMk cId="1934066027" sldId="291"/>
        </pc:sldMkLst>
        <pc:spChg chg="mod">
          <ac:chgData name="" userId="" providerId="" clId="Web-{40ADE670-6753-551E-2B67-09C62655B816}" dt="2020-04-14T16:12:07.870" v="591" actId="20577"/>
          <ac:spMkLst>
            <pc:docMk/>
            <pc:sldMk cId="1934066027" sldId="291"/>
            <ac:spMk id="2" creationId="{BE2D5787-5F47-4575-B00A-04EF03EA32C1}"/>
          </ac:spMkLst>
        </pc:spChg>
        <pc:spChg chg="del">
          <ac:chgData name="" userId="" providerId="" clId="Web-{40ADE670-6753-551E-2B67-09C62655B816}" dt="2020-04-14T15:53:13.131" v="160"/>
          <ac:spMkLst>
            <pc:docMk/>
            <pc:sldMk cId="1934066027" sldId="291"/>
            <ac:spMk id="3" creationId="{0913685A-2487-4692-B84B-F672D5E37997}"/>
          </ac:spMkLst>
        </pc:spChg>
        <pc:spChg chg="mod ord">
          <ac:chgData name="" userId="" providerId="" clId="Web-{40ADE670-6753-551E-2B67-09C62655B816}" dt="2020-04-14T15:53:13.131" v="160"/>
          <ac:spMkLst>
            <pc:docMk/>
            <pc:sldMk cId="1934066027" sldId="291"/>
            <ac:spMk id="4" creationId="{106F3220-8098-4521-A712-44442B923159}"/>
          </ac:spMkLst>
        </pc:spChg>
        <pc:picChg chg="add mod modCrop">
          <ac:chgData name="" userId="" providerId="" clId="Web-{40ADE670-6753-551E-2B67-09C62655B816}" dt="2020-04-14T15:55:42.448" v="169" actId="1076"/>
          <ac:picMkLst>
            <pc:docMk/>
            <pc:sldMk cId="1934066027" sldId="291"/>
            <ac:picMk id="5" creationId="{6B3BCED9-B4B5-4CF8-B1B9-E73811301D97}"/>
          </ac:picMkLst>
        </pc:picChg>
      </pc:sldChg>
      <pc:sldChg chg="modSp new ord">
        <pc:chgData name="" userId="" providerId="" clId="Web-{40ADE670-6753-551E-2B67-09C62655B816}" dt="2020-04-14T16:16:09.659" v="892" actId="20577"/>
        <pc:sldMkLst>
          <pc:docMk/>
          <pc:sldMk cId="2359505255" sldId="293"/>
        </pc:sldMkLst>
        <pc:spChg chg="mod">
          <ac:chgData name="" userId="" providerId="" clId="Web-{40ADE670-6753-551E-2B67-09C62655B816}" dt="2020-04-14T15:57:30.873" v="177" actId="20577"/>
          <ac:spMkLst>
            <pc:docMk/>
            <pc:sldMk cId="2359505255" sldId="293"/>
            <ac:spMk id="2" creationId="{82B7C2C2-8D22-4567-A2FF-7B88363F0942}"/>
          </ac:spMkLst>
        </pc:spChg>
        <pc:spChg chg="mod">
          <ac:chgData name="" userId="" providerId="" clId="Web-{40ADE670-6753-551E-2B67-09C62655B816}" dt="2020-04-14T16:16:09.659" v="892" actId="20577"/>
          <ac:spMkLst>
            <pc:docMk/>
            <pc:sldMk cId="2359505255" sldId="293"/>
            <ac:spMk id="3" creationId="{6E6F2778-F848-49B1-97B5-7D761FCA834F}"/>
          </ac:spMkLst>
        </pc:spChg>
      </pc:sldChg>
      <pc:sldChg chg="modSp new ord">
        <pc:chgData name="" userId="" providerId="" clId="Web-{40ADE670-6753-551E-2B67-09C62655B816}" dt="2020-04-14T16:15:54.143" v="834" actId="20577"/>
        <pc:sldMkLst>
          <pc:docMk/>
          <pc:sldMk cId="1582319934" sldId="294"/>
        </pc:sldMkLst>
        <pc:spChg chg="mod">
          <ac:chgData name="" userId="" providerId="" clId="Web-{40ADE670-6753-551E-2B67-09C62655B816}" dt="2020-04-14T16:14:58.829" v="718" actId="20577"/>
          <ac:spMkLst>
            <pc:docMk/>
            <pc:sldMk cId="1582319934" sldId="294"/>
            <ac:spMk id="2" creationId="{E5D8A4AF-AE9E-4D00-B232-4A127614646B}"/>
          </ac:spMkLst>
        </pc:spChg>
        <pc:spChg chg="mod">
          <ac:chgData name="" userId="" providerId="" clId="Web-{40ADE670-6753-551E-2B67-09C62655B816}" dt="2020-04-14T16:15:54.143" v="834" actId="20577"/>
          <ac:spMkLst>
            <pc:docMk/>
            <pc:sldMk cId="1582319934" sldId="294"/>
            <ac:spMk id="3" creationId="{BB86030D-4308-4180-8741-2CB40C40C7C7}"/>
          </ac:spMkLst>
        </pc:spChg>
      </pc:sldChg>
      <pc:sldChg chg="add replId">
        <pc:chgData name="" userId="" providerId="" clId="Web-{40ADE670-6753-551E-2B67-09C62655B816}" dt="2020-04-14T22:00:24.331" v="1181"/>
        <pc:sldMkLst>
          <pc:docMk/>
          <pc:sldMk cId="1508484155" sldId="295"/>
        </pc:sldMkLst>
      </pc:sldChg>
    </pc:docChg>
  </pc:docChgLst>
  <pc:docChgLst>
    <pc:chgData clId="Web-{6565BD87-3FB6-9621-23B6-2F54ED57B00C}"/>
    <pc:docChg chg="addSld">
      <pc:chgData name="" userId="" providerId="" clId="Web-{6565BD87-3FB6-9621-23B6-2F54ED57B00C}" dt="2020-04-27T21:32:25.783" v="0"/>
      <pc:docMkLst>
        <pc:docMk/>
      </pc:docMkLst>
      <pc:sldChg chg="new">
        <pc:chgData name="" userId="" providerId="" clId="Web-{6565BD87-3FB6-9621-23B6-2F54ED57B00C}" dt="2020-04-27T21:32:25.783" v="0"/>
        <pc:sldMkLst>
          <pc:docMk/>
          <pc:sldMk cId="1818159396" sldId="303"/>
        </pc:sldMkLst>
      </pc:sldChg>
    </pc:docChg>
  </pc:docChgLst>
  <pc:docChgLst>
    <pc:chgData name="Bean, Jessica@Waterboards" userId="b2d25ec9-a1b4-401b-b474-e3c9437b86e6" providerId="ADAL" clId="{8FB5AC08-FF9A-400D-A730-62912833073D}"/>
    <pc:docChg chg="undo custSel modSld">
      <pc:chgData name="Bean, Jessica@Waterboards" userId="b2d25ec9-a1b4-401b-b474-e3c9437b86e6" providerId="ADAL" clId="{8FB5AC08-FF9A-400D-A730-62912833073D}" dt="2020-04-16T22:57:43.074" v="212" actId="20577"/>
      <pc:docMkLst>
        <pc:docMk/>
      </pc:docMkLst>
      <pc:sldChg chg="modSp">
        <pc:chgData name="Bean, Jessica@Waterboards" userId="b2d25ec9-a1b4-401b-b474-e3c9437b86e6" providerId="ADAL" clId="{8FB5AC08-FF9A-400D-A730-62912833073D}" dt="2020-04-16T22:43:02.999" v="14" actId="20577"/>
        <pc:sldMkLst>
          <pc:docMk/>
          <pc:sldMk cId="385274401" sldId="260"/>
        </pc:sldMkLst>
        <pc:spChg chg="mod">
          <ac:chgData name="Bean, Jessica@Waterboards" userId="b2d25ec9-a1b4-401b-b474-e3c9437b86e6" providerId="ADAL" clId="{8FB5AC08-FF9A-400D-A730-62912833073D}" dt="2020-04-16T22:43:02.999" v="14" actId="20577"/>
          <ac:spMkLst>
            <pc:docMk/>
            <pc:sldMk cId="385274401" sldId="260"/>
            <ac:spMk id="3" creationId="{CF06314C-192A-4A6D-9BF8-AD41CC98F1F2}"/>
          </ac:spMkLst>
        </pc:spChg>
      </pc:sldChg>
      <pc:sldChg chg="delSp">
        <pc:chgData name="Bean, Jessica@Waterboards" userId="b2d25ec9-a1b4-401b-b474-e3c9437b86e6" providerId="ADAL" clId="{8FB5AC08-FF9A-400D-A730-62912833073D}" dt="2020-04-16T22:43:26.899" v="15" actId="478"/>
        <pc:sldMkLst>
          <pc:docMk/>
          <pc:sldMk cId="3038272063" sldId="261"/>
        </pc:sldMkLst>
        <pc:spChg chg="del">
          <ac:chgData name="Bean, Jessica@Waterboards" userId="b2d25ec9-a1b4-401b-b474-e3c9437b86e6" providerId="ADAL" clId="{8FB5AC08-FF9A-400D-A730-62912833073D}" dt="2020-04-16T22:43:26.899" v="15" actId="478"/>
          <ac:spMkLst>
            <pc:docMk/>
            <pc:sldMk cId="3038272063" sldId="261"/>
            <ac:spMk id="4" creationId="{296C5554-DC4D-4676-82B6-3BCB8720F847}"/>
          </ac:spMkLst>
        </pc:spChg>
      </pc:sldChg>
      <pc:sldChg chg="modSp">
        <pc:chgData name="Bean, Jessica@Waterboards" userId="b2d25ec9-a1b4-401b-b474-e3c9437b86e6" providerId="ADAL" clId="{8FB5AC08-FF9A-400D-A730-62912833073D}" dt="2020-04-16T22:44:36.661" v="18" actId="20577"/>
        <pc:sldMkLst>
          <pc:docMk/>
          <pc:sldMk cId="2411231869" sldId="267"/>
        </pc:sldMkLst>
        <pc:spChg chg="mod">
          <ac:chgData name="Bean, Jessica@Waterboards" userId="b2d25ec9-a1b4-401b-b474-e3c9437b86e6" providerId="ADAL" clId="{8FB5AC08-FF9A-400D-A730-62912833073D}" dt="2020-04-16T22:44:36.661" v="18" actId="20577"/>
          <ac:spMkLst>
            <pc:docMk/>
            <pc:sldMk cId="2411231869" sldId="267"/>
            <ac:spMk id="3" creationId="{9714C038-E849-42B4-96FD-00417982C796}"/>
          </ac:spMkLst>
        </pc:spChg>
      </pc:sldChg>
      <pc:sldChg chg="modSp">
        <pc:chgData name="Bean, Jessica@Waterboards" userId="b2d25ec9-a1b4-401b-b474-e3c9437b86e6" providerId="ADAL" clId="{8FB5AC08-FF9A-400D-A730-62912833073D}" dt="2020-04-16T22:44:57.593" v="28" actId="20577"/>
        <pc:sldMkLst>
          <pc:docMk/>
          <pc:sldMk cId="2420575225" sldId="268"/>
        </pc:sldMkLst>
        <pc:spChg chg="mod">
          <ac:chgData name="Bean, Jessica@Waterboards" userId="b2d25ec9-a1b4-401b-b474-e3c9437b86e6" providerId="ADAL" clId="{8FB5AC08-FF9A-400D-A730-62912833073D}" dt="2020-04-16T22:44:57.593" v="28" actId="20577"/>
          <ac:spMkLst>
            <pc:docMk/>
            <pc:sldMk cId="2420575225" sldId="268"/>
            <ac:spMk id="3" creationId="{1E06FA1A-CA48-4FF8-BA87-25E3FB0B4DE1}"/>
          </ac:spMkLst>
        </pc:spChg>
      </pc:sldChg>
      <pc:sldChg chg="modSp">
        <pc:chgData name="Bean, Jessica@Waterboards" userId="b2d25ec9-a1b4-401b-b474-e3c9437b86e6" providerId="ADAL" clId="{8FB5AC08-FF9A-400D-A730-62912833073D}" dt="2020-04-16T22:46:55.326" v="75" actId="20577"/>
        <pc:sldMkLst>
          <pc:docMk/>
          <pc:sldMk cId="3412404342" sldId="269"/>
        </pc:sldMkLst>
        <pc:spChg chg="mod">
          <ac:chgData name="Bean, Jessica@Waterboards" userId="b2d25ec9-a1b4-401b-b474-e3c9437b86e6" providerId="ADAL" clId="{8FB5AC08-FF9A-400D-A730-62912833073D}" dt="2020-04-16T22:46:55.326" v="75" actId="20577"/>
          <ac:spMkLst>
            <pc:docMk/>
            <pc:sldMk cId="3412404342" sldId="269"/>
            <ac:spMk id="3" creationId="{C47F3571-6A63-483E-B53C-52096AE3FCB4}"/>
          </ac:spMkLst>
        </pc:spChg>
      </pc:sldChg>
      <pc:sldChg chg="modSp">
        <pc:chgData name="Bean, Jessica@Waterboards" userId="b2d25ec9-a1b4-401b-b474-e3c9437b86e6" providerId="ADAL" clId="{8FB5AC08-FF9A-400D-A730-62912833073D}" dt="2020-04-16T22:48:22.219" v="92"/>
        <pc:sldMkLst>
          <pc:docMk/>
          <pc:sldMk cId="641075710" sldId="270"/>
        </pc:sldMkLst>
        <pc:graphicFrameChg chg="mod">
          <ac:chgData name="Bean, Jessica@Waterboards" userId="b2d25ec9-a1b4-401b-b474-e3c9437b86e6" providerId="ADAL" clId="{8FB5AC08-FF9A-400D-A730-62912833073D}" dt="2020-04-16T22:48:22.219" v="92"/>
          <ac:graphicFrameMkLst>
            <pc:docMk/>
            <pc:sldMk cId="641075710" sldId="270"/>
            <ac:graphicFrameMk id="7" creationId="{78974958-F3C2-48E9-A2D5-9B392704624E}"/>
          </ac:graphicFrameMkLst>
        </pc:graphicFrameChg>
      </pc:sldChg>
      <pc:sldChg chg="modSp">
        <pc:chgData name="Bean, Jessica@Waterboards" userId="b2d25ec9-a1b4-401b-b474-e3c9437b86e6" providerId="ADAL" clId="{8FB5AC08-FF9A-400D-A730-62912833073D}" dt="2020-04-16T22:46:06.768" v="65" actId="20577"/>
        <pc:sldMkLst>
          <pc:docMk/>
          <pc:sldMk cId="2946062553" sldId="271"/>
        </pc:sldMkLst>
        <pc:spChg chg="mod">
          <ac:chgData name="Bean, Jessica@Waterboards" userId="b2d25ec9-a1b4-401b-b474-e3c9437b86e6" providerId="ADAL" clId="{8FB5AC08-FF9A-400D-A730-62912833073D}" dt="2020-04-16T22:46:06.768" v="65" actId="20577"/>
          <ac:spMkLst>
            <pc:docMk/>
            <pc:sldMk cId="2946062553" sldId="271"/>
            <ac:spMk id="3" creationId="{0D9FBF2F-0831-4F19-979D-BBE4A474E7A4}"/>
          </ac:spMkLst>
        </pc:spChg>
      </pc:sldChg>
      <pc:sldChg chg="modSp">
        <pc:chgData name="Bean, Jessica@Waterboards" userId="b2d25ec9-a1b4-401b-b474-e3c9437b86e6" providerId="ADAL" clId="{8FB5AC08-FF9A-400D-A730-62912833073D}" dt="2020-04-16T22:48:52.400" v="95" actId="20577"/>
        <pc:sldMkLst>
          <pc:docMk/>
          <pc:sldMk cId="3756720127" sldId="272"/>
        </pc:sldMkLst>
        <pc:spChg chg="mod">
          <ac:chgData name="Bean, Jessica@Waterboards" userId="b2d25ec9-a1b4-401b-b474-e3c9437b86e6" providerId="ADAL" clId="{8FB5AC08-FF9A-400D-A730-62912833073D}" dt="2020-04-16T22:48:52.400" v="95" actId="20577"/>
          <ac:spMkLst>
            <pc:docMk/>
            <pc:sldMk cId="3756720127" sldId="272"/>
            <ac:spMk id="3" creationId="{A2D2892D-98BF-4539-BEDB-40968FE7650B}"/>
          </ac:spMkLst>
        </pc:spChg>
      </pc:sldChg>
      <pc:sldChg chg="modSp">
        <pc:chgData name="Bean, Jessica@Waterboards" userId="b2d25ec9-a1b4-401b-b474-e3c9437b86e6" providerId="ADAL" clId="{8FB5AC08-FF9A-400D-A730-62912833073D}" dt="2020-04-16T22:49:36.252" v="117" actId="20577"/>
        <pc:sldMkLst>
          <pc:docMk/>
          <pc:sldMk cId="2998307038" sldId="281"/>
        </pc:sldMkLst>
        <pc:spChg chg="mod">
          <ac:chgData name="Bean, Jessica@Waterboards" userId="b2d25ec9-a1b4-401b-b474-e3c9437b86e6" providerId="ADAL" clId="{8FB5AC08-FF9A-400D-A730-62912833073D}" dt="2020-04-16T22:49:36.252" v="117" actId="20577"/>
          <ac:spMkLst>
            <pc:docMk/>
            <pc:sldMk cId="2998307038" sldId="281"/>
            <ac:spMk id="3" creationId="{E842F0FA-B6BD-4AB1-BC0B-5A306DB25EB5}"/>
          </ac:spMkLst>
        </pc:spChg>
      </pc:sldChg>
      <pc:sldChg chg="modSp">
        <pc:chgData name="Bean, Jessica@Waterboards" userId="b2d25ec9-a1b4-401b-b474-e3c9437b86e6" providerId="ADAL" clId="{8FB5AC08-FF9A-400D-A730-62912833073D}" dt="2020-04-16T22:50:29.772" v="139" actId="20577"/>
        <pc:sldMkLst>
          <pc:docMk/>
          <pc:sldMk cId="3363752939" sldId="282"/>
        </pc:sldMkLst>
        <pc:spChg chg="mod">
          <ac:chgData name="Bean, Jessica@Waterboards" userId="b2d25ec9-a1b4-401b-b474-e3c9437b86e6" providerId="ADAL" clId="{8FB5AC08-FF9A-400D-A730-62912833073D}" dt="2020-04-16T22:50:29.772" v="139" actId="20577"/>
          <ac:spMkLst>
            <pc:docMk/>
            <pc:sldMk cId="3363752939" sldId="282"/>
            <ac:spMk id="3" creationId="{2651EC83-D2AA-4436-8195-907DA3A51B0B}"/>
          </ac:spMkLst>
        </pc:spChg>
      </pc:sldChg>
      <pc:sldChg chg="modSp">
        <pc:chgData name="Bean, Jessica@Waterboards" userId="b2d25ec9-a1b4-401b-b474-e3c9437b86e6" providerId="ADAL" clId="{8FB5AC08-FF9A-400D-A730-62912833073D}" dt="2020-04-16T22:55:54.464" v="191" actId="20577"/>
        <pc:sldMkLst>
          <pc:docMk/>
          <pc:sldMk cId="3413492580" sldId="283"/>
        </pc:sldMkLst>
        <pc:spChg chg="mod">
          <ac:chgData name="Bean, Jessica@Waterboards" userId="b2d25ec9-a1b4-401b-b474-e3c9437b86e6" providerId="ADAL" clId="{8FB5AC08-FF9A-400D-A730-62912833073D}" dt="2020-04-16T22:55:54.464" v="191" actId="20577"/>
          <ac:spMkLst>
            <pc:docMk/>
            <pc:sldMk cId="3413492580" sldId="283"/>
            <ac:spMk id="3" creationId="{BAABE284-8668-4151-A5F7-F699F01EC34F}"/>
          </ac:spMkLst>
        </pc:spChg>
      </pc:sldChg>
      <pc:sldChg chg="modSp">
        <pc:chgData name="Bean, Jessica@Waterboards" userId="b2d25ec9-a1b4-401b-b474-e3c9437b86e6" providerId="ADAL" clId="{8FB5AC08-FF9A-400D-A730-62912833073D}" dt="2020-04-16T22:53:28.450" v="155" actId="20577"/>
        <pc:sldMkLst>
          <pc:docMk/>
          <pc:sldMk cId="2359505255" sldId="293"/>
        </pc:sldMkLst>
        <pc:spChg chg="mod">
          <ac:chgData name="Bean, Jessica@Waterboards" userId="b2d25ec9-a1b4-401b-b474-e3c9437b86e6" providerId="ADAL" clId="{8FB5AC08-FF9A-400D-A730-62912833073D}" dt="2020-04-16T22:53:28.450" v="155" actId="20577"/>
          <ac:spMkLst>
            <pc:docMk/>
            <pc:sldMk cId="2359505255" sldId="293"/>
            <ac:spMk id="3" creationId="{6E6F2778-F848-49B1-97B5-7D761FCA834F}"/>
          </ac:spMkLst>
        </pc:spChg>
      </pc:sldChg>
      <pc:sldChg chg="modSp">
        <pc:chgData name="Bean, Jessica@Waterboards" userId="b2d25ec9-a1b4-401b-b474-e3c9437b86e6" providerId="ADAL" clId="{8FB5AC08-FF9A-400D-A730-62912833073D}" dt="2020-04-16T22:50:57.382" v="148" actId="14100"/>
        <pc:sldMkLst>
          <pc:docMk/>
          <pc:sldMk cId="3778066630" sldId="296"/>
        </pc:sldMkLst>
        <pc:spChg chg="mod">
          <ac:chgData name="Bean, Jessica@Waterboards" userId="b2d25ec9-a1b4-401b-b474-e3c9437b86e6" providerId="ADAL" clId="{8FB5AC08-FF9A-400D-A730-62912833073D}" dt="2020-04-16T22:50:57.382" v="148" actId="14100"/>
          <ac:spMkLst>
            <pc:docMk/>
            <pc:sldMk cId="3778066630" sldId="296"/>
            <ac:spMk id="3" creationId="{A6990FF9-BC4D-4708-84A9-FC1A1F127C4B}"/>
          </ac:spMkLst>
        </pc:spChg>
      </pc:sldChg>
      <pc:sldChg chg="addSp delSp modSp">
        <pc:chgData name="Bean, Jessica@Waterboards" userId="b2d25ec9-a1b4-401b-b474-e3c9437b86e6" providerId="ADAL" clId="{8FB5AC08-FF9A-400D-A730-62912833073D}" dt="2020-04-16T22:56:30.638" v="201" actId="478"/>
        <pc:sldMkLst>
          <pc:docMk/>
          <pc:sldMk cId="2326076644" sldId="297"/>
        </pc:sldMkLst>
        <pc:spChg chg="mod">
          <ac:chgData name="Bean, Jessica@Waterboards" userId="b2d25ec9-a1b4-401b-b474-e3c9437b86e6" providerId="ADAL" clId="{8FB5AC08-FF9A-400D-A730-62912833073D}" dt="2020-04-16T22:56:20.767" v="199" actId="14100"/>
          <ac:spMkLst>
            <pc:docMk/>
            <pc:sldMk cId="2326076644" sldId="297"/>
            <ac:spMk id="3" creationId="{A6990FF9-BC4D-4708-84A9-FC1A1F127C4B}"/>
          </ac:spMkLst>
        </pc:spChg>
        <pc:spChg chg="add del">
          <ac:chgData name="Bean, Jessica@Waterboards" userId="b2d25ec9-a1b4-401b-b474-e3c9437b86e6" providerId="ADAL" clId="{8FB5AC08-FF9A-400D-A730-62912833073D}" dt="2020-04-16T22:56:30.638" v="201" actId="478"/>
          <ac:spMkLst>
            <pc:docMk/>
            <pc:sldMk cId="2326076644" sldId="297"/>
            <ac:spMk id="4" creationId="{8EF0DBB1-5E89-4E5A-9026-4D213DF5B2D8}"/>
          </ac:spMkLst>
        </pc:spChg>
      </pc:sldChg>
      <pc:sldChg chg="modSp">
        <pc:chgData name="Bean, Jessica@Waterboards" userId="b2d25ec9-a1b4-401b-b474-e3c9437b86e6" providerId="ADAL" clId="{8FB5AC08-FF9A-400D-A730-62912833073D}" dt="2020-04-16T22:57:43.074" v="212" actId="20577"/>
        <pc:sldMkLst>
          <pc:docMk/>
          <pc:sldMk cId="2405261381" sldId="298"/>
        </pc:sldMkLst>
        <pc:graphicFrameChg chg="mod">
          <ac:chgData name="Bean, Jessica@Waterboards" userId="b2d25ec9-a1b4-401b-b474-e3c9437b86e6" providerId="ADAL" clId="{8FB5AC08-FF9A-400D-A730-62912833073D}" dt="2020-04-16T22:57:43.074" v="212" actId="20577"/>
          <ac:graphicFrameMkLst>
            <pc:docMk/>
            <pc:sldMk cId="2405261381" sldId="298"/>
            <ac:graphicFrameMk id="7" creationId="{78974958-F3C2-48E9-A2D5-9B392704624E}"/>
          </ac:graphicFrameMkLst>
        </pc:graphicFrameChg>
      </pc:sldChg>
    </pc:docChg>
  </pc:docChgLst>
  <pc:docChgLst>
    <pc:chgData clId="Web-{43723CC2-2E36-217E-3319-94F5DEFB074D}"/>
    <pc:docChg chg="addSld modSld">
      <pc:chgData name="" userId="" providerId="" clId="Web-{43723CC2-2E36-217E-3319-94F5DEFB074D}" dt="2020-04-12T21:32:18.126" v="6"/>
      <pc:docMkLst>
        <pc:docMk/>
      </pc:docMkLst>
      <pc:sldChg chg="addSp delSp modSp new">
        <pc:chgData name="" userId="" providerId="" clId="Web-{43723CC2-2E36-217E-3319-94F5DEFB074D}" dt="2020-04-12T21:32:18.126" v="6"/>
        <pc:sldMkLst>
          <pc:docMk/>
          <pc:sldMk cId="1203643829" sldId="289"/>
        </pc:sldMkLst>
        <pc:spChg chg="del">
          <ac:chgData name="" userId="" providerId="" clId="Web-{43723CC2-2E36-217E-3319-94F5DEFB074D}" dt="2020-04-12T21:32:18.126" v="6"/>
          <ac:spMkLst>
            <pc:docMk/>
            <pc:sldMk cId="1203643829" sldId="289"/>
            <ac:spMk id="3" creationId="{BBA62787-B9FB-4FA2-9BB5-A9E508263CC1}"/>
          </ac:spMkLst>
        </pc:spChg>
        <pc:picChg chg="add mod">
          <ac:chgData name="" userId="" providerId="" clId="Web-{43723CC2-2E36-217E-3319-94F5DEFB074D}" dt="2020-04-12T21:32:18.080" v="5" actId="1076"/>
          <ac:picMkLst>
            <pc:docMk/>
            <pc:sldMk cId="1203643829" sldId="289"/>
            <ac:picMk id="5" creationId="{0C20E8FB-B5D6-4071-B3E9-4F8A41A42915}"/>
          </ac:picMkLst>
        </pc:picChg>
      </pc:sldChg>
    </pc:docChg>
  </pc:docChgLst>
  <pc:docChgLst>
    <pc:chgData clId="Web-{C6E61E5C-67AD-34C3-50BC-31E7722031A4}"/>
    <pc:docChg chg="modSld">
      <pc:chgData name="" userId="" providerId="" clId="Web-{C6E61E5C-67AD-34C3-50BC-31E7722031A4}" dt="2020-04-29T22:46:42.994" v="31" actId="20577"/>
      <pc:docMkLst>
        <pc:docMk/>
      </pc:docMkLst>
      <pc:sldChg chg="modSp">
        <pc:chgData name="" userId="" providerId="" clId="Web-{C6E61E5C-67AD-34C3-50BC-31E7722031A4}" dt="2020-04-29T22:46:42.994" v="30" actId="20577"/>
        <pc:sldMkLst>
          <pc:docMk/>
          <pc:sldMk cId="2758389407" sldId="300"/>
        </pc:sldMkLst>
        <pc:spChg chg="mod">
          <ac:chgData name="" userId="" providerId="" clId="Web-{C6E61E5C-67AD-34C3-50BC-31E7722031A4}" dt="2020-04-29T22:46:42.994" v="30" actId="20577"/>
          <ac:spMkLst>
            <pc:docMk/>
            <pc:sldMk cId="2758389407" sldId="300"/>
            <ac:spMk id="2" creationId="{50B52014-5A37-4FD3-AE28-2682E8DB495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26DD8-1F3F-48A5-A592-49F86D98BAF5}" type="doc">
      <dgm:prSet loTypeId="urn:microsoft.com/office/officeart/2005/8/layout/hProcess11" loCatId="process" qsTypeId="urn:microsoft.com/office/officeart/2005/8/quickstyle/simple1" qsCatId="simple" csTypeId="urn:microsoft.com/office/officeart/2005/8/colors/accent1_2" csCatId="accent1" phldr="1"/>
      <dgm:spPr/>
    </dgm:pt>
    <dgm:pt modelId="{D7471097-0479-44A7-A644-302DE5E38D91}">
      <dgm:prSet phldrT="[Text]" custT="1"/>
      <dgm:spPr/>
      <dgm:t>
        <a:bodyPr/>
        <a:lstStyle/>
        <a:p>
          <a:pPr rtl="0"/>
          <a:r>
            <a:rPr lang="en-US" sz="1800" b="1">
              <a:solidFill>
                <a:srgbClr val="0070C0"/>
              </a:solidFill>
              <a:latin typeface="Calibri Light" panose="020F0302020204030204"/>
            </a:rPr>
            <a:t>May 26</a:t>
          </a:r>
          <a:r>
            <a:rPr lang="en-US" sz="1800" b="1">
              <a:solidFill>
                <a:srgbClr val="0070C0"/>
              </a:solidFill>
            </a:rPr>
            <a:t>, 2020</a:t>
          </a:r>
        </a:p>
        <a:p>
          <a:r>
            <a:rPr lang="en-US" sz="1800">
              <a:solidFill>
                <a:schemeClr val="tx1"/>
              </a:solidFill>
            </a:rPr>
            <a:t>Release Draft Plan for Public Comment</a:t>
          </a:r>
        </a:p>
      </dgm:t>
      <dgm:extLst>
        <a:ext uri="{E40237B7-FDA0-4F09-8148-C483321AD2D9}">
          <dgm14:cNvPr xmlns:dgm14="http://schemas.microsoft.com/office/drawing/2010/diagram" id="0" name="" descr="Deadline reads:&#10;May 26, 2020&#10;Release Draft Plan for Public Comment"/>
        </a:ext>
      </dgm:extLst>
    </dgm:pt>
    <dgm:pt modelId="{27EC0327-0ABB-4661-9C08-5FEB6829A937}" type="parTrans" cxnId="{EF871E4F-5CE2-4F5C-806E-BA0C0CD69221}">
      <dgm:prSet/>
      <dgm:spPr/>
      <dgm:t>
        <a:bodyPr/>
        <a:lstStyle/>
        <a:p>
          <a:endParaRPr lang="en-US"/>
        </a:p>
      </dgm:t>
    </dgm:pt>
    <dgm:pt modelId="{46F5655F-63C6-4450-959D-352BCB81DAEF}" type="sibTrans" cxnId="{EF871E4F-5CE2-4F5C-806E-BA0C0CD69221}">
      <dgm:prSet/>
      <dgm:spPr/>
      <dgm:t>
        <a:bodyPr/>
        <a:lstStyle/>
        <a:p>
          <a:endParaRPr lang="en-US"/>
        </a:p>
      </dgm:t>
    </dgm:pt>
    <dgm:pt modelId="{7EF8A1C6-8673-44F1-BA28-534781A8613D}">
      <dgm:prSet phldrT="[Text]" custT="1"/>
      <dgm:spPr/>
      <dgm:t>
        <a:bodyPr/>
        <a:lstStyle/>
        <a:p>
          <a:pPr rtl="0"/>
          <a:r>
            <a:rPr lang="en-US" sz="1800" b="1">
              <a:solidFill>
                <a:srgbClr val="0070C0"/>
              </a:solidFill>
              <a:latin typeface="Calibri Light" panose="020F0302020204030204"/>
            </a:rPr>
            <a:t>June</a:t>
          </a:r>
          <a:r>
            <a:rPr lang="en-US" sz="1800" b="1">
              <a:solidFill>
                <a:srgbClr val="0070C0"/>
              </a:solidFill>
            </a:rPr>
            <a:t> 2020</a:t>
          </a:r>
          <a:endParaRPr lang="en-US" sz="1800">
            <a:solidFill>
              <a:schemeClr val="tx1"/>
            </a:solidFill>
          </a:endParaRPr>
        </a:p>
        <a:p>
          <a:pPr rtl="0"/>
          <a:r>
            <a:rPr lang="en-US" sz="1800">
              <a:solidFill>
                <a:schemeClr val="tx1"/>
              </a:solidFill>
              <a:latin typeface="Calibri Light" panose="020F0302020204030204"/>
            </a:rPr>
            <a:t>Advisory Group Meeting #4 </a:t>
          </a:r>
          <a:endParaRPr lang="en-US" sz="1800">
            <a:solidFill>
              <a:schemeClr val="tx1"/>
            </a:solidFill>
          </a:endParaRPr>
        </a:p>
      </dgm:t>
      <dgm:extLst>
        <a:ext uri="{E40237B7-FDA0-4F09-8148-C483321AD2D9}">
          <dgm14:cNvPr xmlns:dgm14="http://schemas.microsoft.com/office/drawing/2010/diagram" id="0" name="" descr="Deadline reads:&#10;June 2020&#10;Advisory Group Meeting #4 "/>
        </a:ext>
      </dgm:extLst>
    </dgm:pt>
    <dgm:pt modelId="{7B022686-CD89-45DA-8EBF-98501FBA9ED9}" type="parTrans" cxnId="{2A1E9FF3-84C8-4913-A8DB-1D75D95E306D}">
      <dgm:prSet/>
      <dgm:spPr/>
      <dgm:t>
        <a:bodyPr/>
        <a:lstStyle/>
        <a:p>
          <a:endParaRPr lang="en-US"/>
        </a:p>
      </dgm:t>
    </dgm:pt>
    <dgm:pt modelId="{B92764DE-8506-4CA5-8515-D8FEB9CC3C5D}" type="sibTrans" cxnId="{2A1E9FF3-84C8-4913-A8DB-1D75D95E306D}">
      <dgm:prSet/>
      <dgm:spPr/>
      <dgm:t>
        <a:bodyPr/>
        <a:lstStyle/>
        <a:p>
          <a:endParaRPr lang="en-US"/>
        </a:p>
      </dgm:t>
    </dgm:pt>
    <dgm:pt modelId="{17EBEF58-4D66-4F6A-A5F2-6E5A723596E4}">
      <dgm:prSet phldrT="[Text]" custT="1"/>
      <dgm:spPr/>
      <dgm:t>
        <a:bodyPr/>
        <a:lstStyle/>
        <a:p>
          <a:pPr rtl="0"/>
          <a:r>
            <a:rPr lang="en-US" sz="1800" b="1">
              <a:solidFill>
                <a:srgbClr val="0070C0"/>
              </a:solidFill>
            </a:rPr>
            <a:t>June</a:t>
          </a:r>
          <a:r>
            <a:rPr lang="en-US" sz="1800" b="1">
              <a:solidFill>
                <a:srgbClr val="0070C0"/>
              </a:solidFill>
              <a:latin typeface="Calibri Light" panose="020F0302020204030204"/>
            </a:rPr>
            <a:t> 19</a:t>
          </a:r>
          <a:r>
            <a:rPr lang="en-US" sz="1800" b="1">
              <a:solidFill>
                <a:srgbClr val="0070C0"/>
              </a:solidFill>
            </a:rPr>
            <a:t>, 2020</a:t>
          </a:r>
          <a:endParaRPr lang="en-US" sz="1800">
            <a:solidFill>
              <a:schemeClr val="tx1"/>
            </a:solidFill>
            <a:latin typeface="Calibri Light" panose="020F0302020204030204"/>
          </a:endParaRPr>
        </a:p>
        <a:p>
          <a:pPr rtl="0"/>
          <a:r>
            <a:rPr lang="en-US" sz="1800">
              <a:solidFill>
                <a:schemeClr val="tx1"/>
              </a:solidFill>
              <a:latin typeface="Calibri Light" panose="020F0302020204030204"/>
            </a:rPr>
            <a:t>End of Public Comment Period for Plan </a:t>
          </a:r>
        </a:p>
      </dgm:t>
      <dgm:extLst>
        <a:ext uri="{E40237B7-FDA0-4F09-8148-C483321AD2D9}">
          <dgm14:cNvPr xmlns:dgm14="http://schemas.microsoft.com/office/drawing/2010/diagram" id="0" name="" descr="Deadline reads:&#10;June 19th, 2020&#10;End of Public Comment Period for Plan "/>
        </a:ext>
      </dgm:extLst>
    </dgm:pt>
    <dgm:pt modelId="{32CDABA7-BCC9-4E20-B79E-C87F56D93AF0}" type="parTrans" cxnId="{31A17F71-0EE5-4CD8-8AC8-5E4DEF8864FE}">
      <dgm:prSet/>
      <dgm:spPr/>
      <dgm:t>
        <a:bodyPr/>
        <a:lstStyle/>
        <a:p>
          <a:endParaRPr lang="en-US"/>
        </a:p>
      </dgm:t>
    </dgm:pt>
    <dgm:pt modelId="{7CAC0BD4-CAFB-442F-AEEC-FBAC82F0361F}" type="sibTrans" cxnId="{31A17F71-0EE5-4CD8-8AC8-5E4DEF8864FE}">
      <dgm:prSet/>
      <dgm:spPr/>
      <dgm:t>
        <a:bodyPr/>
        <a:lstStyle/>
        <a:p>
          <a:endParaRPr lang="en-US"/>
        </a:p>
      </dgm:t>
    </dgm:pt>
    <dgm:pt modelId="{B69FFED4-C2D2-4A73-A15F-F8D457753066}">
      <dgm:prSet phldrT="[Text]" custT="1"/>
      <dgm:spPr/>
      <dgm:t>
        <a:bodyPr/>
        <a:lstStyle/>
        <a:p>
          <a:pPr rtl="0"/>
          <a:r>
            <a:rPr lang="en-US" sz="1800" b="1">
              <a:solidFill>
                <a:srgbClr val="0070C0"/>
              </a:solidFill>
              <a:latin typeface="Calibri Light" panose="020F0302020204030204"/>
            </a:rPr>
            <a:t>April 30,</a:t>
          </a:r>
          <a:r>
            <a:rPr lang="en-US" sz="1800" b="1">
              <a:solidFill>
                <a:srgbClr val="0070C0"/>
              </a:solidFill>
            </a:rPr>
            <a:t> 2020</a:t>
          </a:r>
          <a:endParaRPr lang="en-US" sz="1800">
            <a:solidFill>
              <a:schemeClr val="tx1"/>
            </a:solidFill>
          </a:endParaRPr>
        </a:p>
        <a:p>
          <a:pPr rtl="0"/>
          <a:r>
            <a:rPr lang="en-US" sz="1800">
              <a:solidFill>
                <a:schemeClr val="tx1"/>
              </a:solidFill>
              <a:latin typeface="Calibri Light" panose="020F0302020204030204"/>
            </a:rPr>
            <a:t>Advisory Group Meeting #3</a:t>
          </a:r>
          <a:endParaRPr lang="en-US" sz="1800">
            <a:solidFill>
              <a:schemeClr val="tx1"/>
            </a:solidFill>
          </a:endParaRPr>
        </a:p>
      </dgm:t>
      <dgm:extLst>
        <a:ext uri="{E40237B7-FDA0-4F09-8148-C483321AD2D9}">
          <dgm14:cNvPr xmlns:dgm14="http://schemas.microsoft.com/office/drawing/2010/diagram" id="0" name="" descr="Deadline reads:&#10;April 30, 2020&#10;Advisory Group Meeting #3&#10;"/>
        </a:ext>
      </dgm:extLst>
    </dgm:pt>
    <dgm:pt modelId="{B41AD362-7D98-4289-8EE5-67F0DD5C2519}" type="parTrans" cxnId="{9BDCBA7D-4A9D-4BC1-92B7-D16D9E3EBB72}">
      <dgm:prSet/>
      <dgm:spPr/>
      <dgm:t>
        <a:bodyPr/>
        <a:lstStyle/>
        <a:p>
          <a:endParaRPr lang="en-US"/>
        </a:p>
      </dgm:t>
    </dgm:pt>
    <dgm:pt modelId="{335CCADD-0280-439B-B8A0-931E18A2DC7D}" type="sibTrans" cxnId="{9BDCBA7D-4A9D-4BC1-92B7-D16D9E3EBB72}">
      <dgm:prSet/>
      <dgm:spPr/>
      <dgm:t>
        <a:bodyPr/>
        <a:lstStyle/>
        <a:p>
          <a:endParaRPr lang="en-US"/>
        </a:p>
      </dgm:t>
    </dgm:pt>
    <dgm:pt modelId="{723F1197-1D5E-4894-926A-A7C7376CEAED}">
      <dgm:prSet phldrT="[Text]" custT="1"/>
      <dgm:spPr/>
      <dgm:t>
        <a:bodyPr/>
        <a:lstStyle/>
        <a:p>
          <a:pPr rtl="0"/>
          <a:r>
            <a:rPr lang="en-US" sz="1800" b="1">
              <a:solidFill>
                <a:srgbClr val="0070C0"/>
              </a:solidFill>
              <a:latin typeface="Calibri Light" panose="020F0302020204030204"/>
            </a:rPr>
            <a:t>May 5, 2020</a:t>
          </a:r>
          <a:endParaRPr lang="en-US" sz="1800">
            <a:solidFill>
              <a:schemeClr val="tx1"/>
            </a:solidFill>
            <a:latin typeface="Calibri Light" panose="020F0302020204030204"/>
          </a:endParaRPr>
        </a:p>
        <a:p>
          <a:pPr rtl="0"/>
          <a:r>
            <a:rPr lang="en-US" sz="1800">
              <a:solidFill>
                <a:schemeClr val="tx1"/>
              </a:solidFill>
              <a:latin typeface="Calibri Light" panose="020F0302020204030204"/>
            </a:rPr>
            <a:t>1) Board Adoption of Policy</a:t>
          </a:r>
          <a:endParaRPr lang="en-US" sz="1800" b="0">
            <a:solidFill>
              <a:schemeClr val="tx1"/>
            </a:solidFill>
            <a:latin typeface="Calibri Light" panose="020F0302020204030204"/>
          </a:endParaRPr>
        </a:p>
        <a:p>
          <a:pPr rtl="0"/>
          <a:r>
            <a:rPr lang="en-US" sz="1800" b="0">
              <a:solidFill>
                <a:schemeClr val="tx1"/>
              </a:solidFill>
              <a:latin typeface="Calibri Light" panose="020F0302020204030204"/>
            </a:rPr>
            <a:t>2) Board Workshop on Plan</a:t>
          </a:r>
        </a:p>
      </dgm:t>
      <dgm:extLst>
        <a:ext uri="{E40237B7-FDA0-4F09-8148-C483321AD2D9}">
          <dgm14:cNvPr xmlns:dgm14="http://schemas.microsoft.com/office/drawing/2010/diagram" id="0" name="" descr="Deadline reads:&#10;May 5, 2020&#10;1) Board Adoption of Policy&#10;2) Board Workshop on Plan"/>
        </a:ext>
      </dgm:extLst>
    </dgm:pt>
    <dgm:pt modelId="{85B533F8-F0CD-4BD4-A3E2-29816382DDEA}" type="parTrans" cxnId="{AF53A933-9E60-46B6-9BD4-D56C821ABB71}">
      <dgm:prSet/>
      <dgm:spPr/>
      <dgm:t>
        <a:bodyPr/>
        <a:lstStyle/>
        <a:p>
          <a:endParaRPr lang="en-US"/>
        </a:p>
      </dgm:t>
    </dgm:pt>
    <dgm:pt modelId="{966D16FF-AE24-4B8B-8E43-3BF56A4396EE}" type="sibTrans" cxnId="{AF53A933-9E60-46B6-9BD4-D56C821ABB71}">
      <dgm:prSet/>
      <dgm:spPr/>
      <dgm:t>
        <a:bodyPr/>
        <a:lstStyle/>
        <a:p>
          <a:endParaRPr lang="en-US"/>
        </a:p>
      </dgm:t>
    </dgm:pt>
    <dgm:pt modelId="{1DA295E2-CD74-41F9-A6E6-77CB58D33CCF}">
      <dgm:prSet phldr="0"/>
      <dgm:spPr/>
      <dgm:t>
        <a:bodyPr/>
        <a:lstStyle/>
        <a:p>
          <a:pPr rtl="0"/>
          <a:r>
            <a:rPr lang="en-US" sz="1800" b="1">
              <a:solidFill>
                <a:srgbClr val="0070C0"/>
              </a:solidFill>
              <a:latin typeface="Calibri Light" panose="020F0302020204030204"/>
            </a:rPr>
            <a:t>July 7</a:t>
          </a:r>
          <a:r>
            <a:rPr lang="en-US" sz="1800" b="1">
              <a:solidFill>
                <a:srgbClr val="0070C0"/>
              </a:solidFill>
            </a:rPr>
            <a:t>, 2020</a:t>
          </a:r>
          <a:endParaRPr lang="en-US" b="1">
            <a:solidFill>
              <a:srgbClr val="0070C0"/>
            </a:solidFill>
          </a:endParaRPr>
        </a:p>
        <a:p>
          <a:pPr rtl="0"/>
          <a:r>
            <a:rPr lang="en-US">
              <a:latin typeface="Calibri Light" panose="020F0302020204030204"/>
            </a:rPr>
            <a:t>Board Adoption of Plan</a:t>
          </a:r>
          <a:endParaRPr lang="en-US"/>
        </a:p>
      </dgm:t>
      <dgm:extLst>
        <a:ext uri="{E40237B7-FDA0-4F09-8148-C483321AD2D9}">
          <dgm14:cNvPr xmlns:dgm14="http://schemas.microsoft.com/office/drawing/2010/diagram" id="0" name="" descr="Deadline reads:&#10;July 7, 2020&#10;Board Adoption of Plan"/>
        </a:ext>
      </dgm:extLst>
    </dgm:pt>
    <dgm:pt modelId="{AE05CF6E-1701-4A11-BF18-4C23140EB500}" type="parTrans" cxnId="{72FC3AD6-095E-4854-A3D3-CA4389C9CDCD}">
      <dgm:prSet/>
      <dgm:spPr/>
      <dgm:t>
        <a:bodyPr/>
        <a:lstStyle/>
        <a:p>
          <a:endParaRPr lang="en-US"/>
        </a:p>
      </dgm:t>
    </dgm:pt>
    <dgm:pt modelId="{D07099E1-85C9-4B0F-868B-232F4A0C7AA9}" type="sibTrans" cxnId="{72FC3AD6-095E-4854-A3D3-CA4389C9CDCD}">
      <dgm:prSet/>
      <dgm:spPr/>
      <dgm:t>
        <a:bodyPr/>
        <a:lstStyle/>
        <a:p>
          <a:endParaRPr lang="en-US"/>
        </a:p>
      </dgm:t>
    </dgm:pt>
    <dgm:pt modelId="{DC848A74-89BF-4066-BE9A-95E3D5AD6434}">
      <dgm:prSet phldr="0"/>
      <dgm:spPr/>
      <dgm:t>
        <a:bodyPr/>
        <a:lstStyle/>
        <a:p>
          <a:r>
            <a:rPr lang="en-US" sz="1800" b="1">
              <a:solidFill>
                <a:srgbClr val="0070C0"/>
              </a:solidFill>
              <a:latin typeface="Calibri Light" panose="020F0302020204030204"/>
            </a:rPr>
            <a:t>September</a:t>
          </a:r>
          <a:r>
            <a:rPr lang="en-US" sz="1800" b="1">
              <a:solidFill>
                <a:srgbClr val="0070C0"/>
              </a:solidFill>
            </a:rPr>
            <a:t> 2020</a:t>
          </a:r>
        </a:p>
        <a:p>
          <a:pPr rtl="0"/>
          <a:r>
            <a:rPr lang="en-US" sz="1800">
              <a:latin typeface="Calibri Light" panose="020F0302020204030204"/>
            </a:rPr>
            <a:t>Board update on SAFER </a:t>
          </a:r>
          <a:endParaRPr lang="en-US" sz="1800"/>
        </a:p>
        <a:p>
          <a:endParaRPr lang="en-US"/>
        </a:p>
      </dgm:t>
      <dgm:extLst>
        <a:ext uri="{E40237B7-FDA0-4F09-8148-C483321AD2D9}">
          <dgm14:cNvPr xmlns:dgm14="http://schemas.microsoft.com/office/drawing/2010/diagram" id="0" name="" descr="Deadline reads:&#10;September 2020&#10;Board update on SAFER "/>
        </a:ext>
      </dgm:extLst>
    </dgm:pt>
    <dgm:pt modelId="{65A9F6BE-6F5C-4682-AF1E-386A2F2D3206}" type="parTrans" cxnId="{732FB53E-1A54-4D1C-85F8-C82921682F85}">
      <dgm:prSet/>
      <dgm:spPr/>
      <dgm:t>
        <a:bodyPr/>
        <a:lstStyle/>
        <a:p>
          <a:endParaRPr lang="en-US"/>
        </a:p>
      </dgm:t>
    </dgm:pt>
    <dgm:pt modelId="{A903569E-B41B-43FA-8DA7-88334E964202}" type="sibTrans" cxnId="{732FB53E-1A54-4D1C-85F8-C82921682F85}">
      <dgm:prSet/>
      <dgm:spPr/>
      <dgm:t>
        <a:bodyPr/>
        <a:lstStyle/>
        <a:p>
          <a:endParaRPr lang="en-US"/>
        </a:p>
      </dgm:t>
    </dgm:pt>
    <dgm:pt modelId="{380E4182-0F6B-43BA-BB68-DFD28609912C}" type="pres">
      <dgm:prSet presAssocID="{4C026DD8-1F3F-48A5-A592-49F86D98BAF5}" presName="Name0" presStyleCnt="0">
        <dgm:presLayoutVars>
          <dgm:dir/>
          <dgm:resizeHandles val="exact"/>
        </dgm:presLayoutVars>
      </dgm:prSet>
      <dgm:spPr/>
    </dgm:pt>
    <dgm:pt modelId="{267C1292-3A87-4F9B-90E2-AE05032BC7E4}" type="pres">
      <dgm:prSet presAssocID="{4C026DD8-1F3F-48A5-A592-49F86D98BAF5}" presName="arrow" presStyleLbl="bgShp" presStyleIdx="0" presStyleCnt="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0C9019C-A3ED-49E7-B3D0-AA0BE8002C0D}" type="pres">
      <dgm:prSet presAssocID="{4C026DD8-1F3F-48A5-A592-49F86D98BAF5}" presName="points" presStyleCnt="0"/>
      <dgm:spPr/>
    </dgm:pt>
    <dgm:pt modelId="{CAFB230D-F260-457D-925A-DFE5365CE004}" type="pres">
      <dgm:prSet presAssocID="{B69FFED4-C2D2-4A73-A15F-F8D457753066}" presName="compositeA" presStyleCnt="0"/>
      <dgm:spPr/>
    </dgm:pt>
    <dgm:pt modelId="{E101AEDA-4E1F-44F6-B70B-30F8C5D06859}" type="pres">
      <dgm:prSet presAssocID="{B69FFED4-C2D2-4A73-A15F-F8D457753066}" presName="textA" presStyleLbl="revTx" presStyleIdx="0" presStyleCnt="7" custScaleX="109980">
        <dgm:presLayoutVars>
          <dgm:bulletEnabled val="1"/>
        </dgm:presLayoutVars>
      </dgm:prSet>
      <dgm:spPr/>
    </dgm:pt>
    <dgm:pt modelId="{773C5D24-DE51-4793-931F-4D52ACBFE819}" type="pres">
      <dgm:prSet presAssocID="{B69FFED4-C2D2-4A73-A15F-F8D457753066}" presName="circleA" presStyleLbl="node1" presStyleIdx="0"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0D55D78-162E-40EB-BCF8-D5B04495ABD1}" type="pres">
      <dgm:prSet presAssocID="{B69FFED4-C2D2-4A73-A15F-F8D457753066}" presName="spaceA" presStyleCnt="0"/>
      <dgm:spPr/>
    </dgm:pt>
    <dgm:pt modelId="{B5B8B445-A5D2-43C3-870C-CF3EFD3D4B76}" type="pres">
      <dgm:prSet presAssocID="{335CCADD-0280-439B-B8A0-931E18A2DC7D}" presName="space" presStyleCnt="0"/>
      <dgm:spPr/>
    </dgm:pt>
    <dgm:pt modelId="{045D126A-9B9C-40EF-9348-D30061B377A8}" type="pres">
      <dgm:prSet presAssocID="{723F1197-1D5E-4894-926A-A7C7376CEAED}" presName="compositeB" presStyleCnt="0"/>
      <dgm:spPr/>
    </dgm:pt>
    <dgm:pt modelId="{CAD47FC6-9291-431F-A5B8-8B4A0E6F6082}" type="pres">
      <dgm:prSet presAssocID="{723F1197-1D5E-4894-926A-A7C7376CEAED}" presName="textB" presStyleLbl="revTx" presStyleIdx="1" presStyleCnt="7" custScaleX="108573">
        <dgm:presLayoutVars>
          <dgm:bulletEnabled val="1"/>
        </dgm:presLayoutVars>
      </dgm:prSet>
      <dgm:spPr/>
    </dgm:pt>
    <dgm:pt modelId="{DE875CBF-A4EB-4EB3-96A9-7BCA38FC53C7}" type="pres">
      <dgm:prSet presAssocID="{723F1197-1D5E-4894-926A-A7C7376CEAED}" presName="circleB" presStyleLbl="node1" presStyleIdx="1"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A63F443-7947-46C8-9435-11CDEC0D45F6}" type="pres">
      <dgm:prSet presAssocID="{723F1197-1D5E-4894-926A-A7C7376CEAED}" presName="spaceB" presStyleCnt="0"/>
      <dgm:spPr/>
    </dgm:pt>
    <dgm:pt modelId="{2D2E2A99-3AE2-4D32-B870-F0FD2A1F8426}" type="pres">
      <dgm:prSet presAssocID="{966D16FF-AE24-4B8B-8E43-3BF56A4396EE}" presName="space" presStyleCnt="0"/>
      <dgm:spPr/>
    </dgm:pt>
    <dgm:pt modelId="{8F16C472-D07D-45E9-AA39-3A59EED88ADE}" type="pres">
      <dgm:prSet presAssocID="{D7471097-0479-44A7-A644-302DE5E38D91}" presName="compositeA" presStyleCnt="0"/>
      <dgm:spPr/>
    </dgm:pt>
    <dgm:pt modelId="{41E7D37A-5D1A-4C8D-9BDA-84B4E27DB8A9}" type="pres">
      <dgm:prSet presAssocID="{D7471097-0479-44A7-A644-302DE5E38D91}" presName="textA" presStyleLbl="revTx" presStyleIdx="2" presStyleCnt="7">
        <dgm:presLayoutVars>
          <dgm:bulletEnabled val="1"/>
        </dgm:presLayoutVars>
      </dgm:prSet>
      <dgm:spPr/>
    </dgm:pt>
    <dgm:pt modelId="{6C80FBF1-1F24-4946-87D2-E76F0159688F}" type="pres">
      <dgm:prSet presAssocID="{D7471097-0479-44A7-A644-302DE5E38D91}" presName="circleA" presStyleLbl="node1" presStyleIdx="2"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D0B2BFD-873E-4D05-95A1-05F776BB414E}" type="pres">
      <dgm:prSet presAssocID="{D7471097-0479-44A7-A644-302DE5E38D91}" presName="spaceA" presStyleCnt="0"/>
      <dgm:spPr/>
    </dgm:pt>
    <dgm:pt modelId="{E8BD059C-9CDD-4D6B-B572-D666837837F6}" type="pres">
      <dgm:prSet presAssocID="{46F5655F-63C6-4450-959D-352BCB81DAEF}" presName="space" presStyleCnt="0"/>
      <dgm:spPr/>
    </dgm:pt>
    <dgm:pt modelId="{096BDD71-B0AA-4867-B383-4839067943B6}" type="pres">
      <dgm:prSet presAssocID="{7EF8A1C6-8673-44F1-BA28-534781A8613D}" presName="compositeB" presStyleCnt="0"/>
      <dgm:spPr/>
    </dgm:pt>
    <dgm:pt modelId="{65755C20-230B-40DE-B476-DF0FDF8F0838}" type="pres">
      <dgm:prSet presAssocID="{7EF8A1C6-8673-44F1-BA28-534781A8613D}" presName="textB" presStyleLbl="revTx" presStyleIdx="3" presStyleCnt="7">
        <dgm:presLayoutVars>
          <dgm:bulletEnabled val="1"/>
        </dgm:presLayoutVars>
      </dgm:prSet>
      <dgm:spPr/>
    </dgm:pt>
    <dgm:pt modelId="{6CAC9021-9B77-4891-8315-32B19931D3EA}" type="pres">
      <dgm:prSet presAssocID="{7EF8A1C6-8673-44F1-BA28-534781A8613D}" presName="circleB" presStyleLbl="node1" presStyleIdx="3"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1652CD6-9C07-4DDF-9995-DA8224AD9A9C}" type="pres">
      <dgm:prSet presAssocID="{7EF8A1C6-8673-44F1-BA28-534781A8613D}" presName="spaceB" presStyleCnt="0"/>
      <dgm:spPr/>
    </dgm:pt>
    <dgm:pt modelId="{A5C77F78-E5A4-4166-A31E-6F70B91299F3}" type="pres">
      <dgm:prSet presAssocID="{B92764DE-8506-4CA5-8515-D8FEB9CC3C5D}" presName="space" presStyleCnt="0"/>
      <dgm:spPr/>
    </dgm:pt>
    <dgm:pt modelId="{BD40AF7C-AB5C-42A1-82C2-5A48864B3C28}" type="pres">
      <dgm:prSet presAssocID="{17EBEF58-4D66-4F6A-A5F2-6E5A723596E4}" presName="compositeA" presStyleCnt="0"/>
      <dgm:spPr/>
    </dgm:pt>
    <dgm:pt modelId="{40F080DC-FA6E-47E4-846A-99269202C1FD}" type="pres">
      <dgm:prSet presAssocID="{17EBEF58-4D66-4F6A-A5F2-6E5A723596E4}" presName="textA" presStyleLbl="revTx" presStyleIdx="4" presStyleCnt="7">
        <dgm:presLayoutVars>
          <dgm:bulletEnabled val="1"/>
        </dgm:presLayoutVars>
      </dgm:prSet>
      <dgm:spPr/>
    </dgm:pt>
    <dgm:pt modelId="{C17532E8-BEEE-4CEF-A14C-7B8FEBC67DF2}" type="pres">
      <dgm:prSet presAssocID="{17EBEF58-4D66-4F6A-A5F2-6E5A723596E4}" presName="circleA" presStyleLbl="node1" presStyleIdx="4"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7C7651D-38B5-4114-BF64-059E24ED2D2A}" type="pres">
      <dgm:prSet presAssocID="{17EBEF58-4D66-4F6A-A5F2-6E5A723596E4}" presName="spaceA" presStyleCnt="0"/>
      <dgm:spPr/>
    </dgm:pt>
    <dgm:pt modelId="{305177BF-79BF-463A-A00B-2A664BD03717}" type="pres">
      <dgm:prSet presAssocID="{7CAC0BD4-CAFB-442F-AEEC-FBAC82F0361F}" presName="space" presStyleCnt="0"/>
      <dgm:spPr/>
    </dgm:pt>
    <dgm:pt modelId="{5BE478A6-1304-4EB2-A339-A4B2D944FF5A}" type="pres">
      <dgm:prSet presAssocID="{1DA295E2-CD74-41F9-A6E6-77CB58D33CCF}" presName="compositeB" presStyleCnt="0"/>
      <dgm:spPr/>
    </dgm:pt>
    <dgm:pt modelId="{5D36E4F7-6642-4BC3-BB37-517903AFF5AE}" type="pres">
      <dgm:prSet presAssocID="{1DA295E2-CD74-41F9-A6E6-77CB58D33CCF}" presName="textB" presStyleLbl="revTx" presStyleIdx="5" presStyleCnt="7">
        <dgm:presLayoutVars>
          <dgm:bulletEnabled val="1"/>
        </dgm:presLayoutVars>
      </dgm:prSet>
      <dgm:spPr/>
    </dgm:pt>
    <dgm:pt modelId="{454F6392-1E47-451E-ABE8-D8B8DB96ABD2}" type="pres">
      <dgm:prSet presAssocID="{1DA295E2-CD74-41F9-A6E6-77CB58D33CCF}" presName="circleB" presStyleLbl="node1" presStyleIdx="5"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29FD029-4B7A-4EEA-8BC6-5900A7CAAFE2}" type="pres">
      <dgm:prSet presAssocID="{1DA295E2-CD74-41F9-A6E6-77CB58D33CCF}" presName="spaceB" presStyleCnt="0"/>
      <dgm:spPr/>
    </dgm:pt>
    <dgm:pt modelId="{880F6E16-344C-4D87-9188-B37BE434A77A}" type="pres">
      <dgm:prSet presAssocID="{D07099E1-85C9-4B0F-868B-232F4A0C7AA9}" presName="space" presStyleCnt="0"/>
      <dgm:spPr/>
    </dgm:pt>
    <dgm:pt modelId="{D70DF361-A096-49B3-AEDB-31C7D5B9AF17}" type="pres">
      <dgm:prSet presAssocID="{DC848A74-89BF-4066-BE9A-95E3D5AD6434}" presName="compositeA" presStyleCnt="0"/>
      <dgm:spPr/>
    </dgm:pt>
    <dgm:pt modelId="{F727D759-8B4B-4FEB-9834-B4CC3A8F4FE3}" type="pres">
      <dgm:prSet presAssocID="{DC848A74-89BF-4066-BE9A-95E3D5AD6434}" presName="textA" presStyleLbl="revTx" presStyleIdx="6" presStyleCnt="7">
        <dgm:presLayoutVars>
          <dgm:bulletEnabled val="1"/>
        </dgm:presLayoutVars>
      </dgm:prSet>
      <dgm:spPr/>
    </dgm:pt>
    <dgm:pt modelId="{944627A1-24C6-4D74-822C-1CFCBFB891C3}" type="pres">
      <dgm:prSet presAssocID="{DC848A74-89BF-4066-BE9A-95E3D5AD6434}" presName="circleA" presStyleLbl="node1" presStyleIdx="6"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00DA2AA-FBA3-4C1D-88BA-3E5C04B8D848}" type="pres">
      <dgm:prSet presAssocID="{DC848A74-89BF-4066-BE9A-95E3D5AD6434}" presName="spaceA" presStyleCnt="0"/>
      <dgm:spPr/>
    </dgm:pt>
  </dgm:ptLst>
  <dgm:cxnLst>
    <dgm:cxn modelId="{4E86EA2D-6ADD-4FA1-9F68-1E07957F7144}" type="presOf" srcId="{DC848A74-89BF-4066-BE9A-95E3D5AD6434}" destId="{F727D759-8B4B-4FEB-9834-B4CC3A8F4FE3}" srcOrd="0" destOrd="0" presId="urn:microsoft.com/office/officeart/2005/8/layout/hProcess11"/>
    <dgm:cxn modelId="{AF53A933-9E60-46B6-9BD4-D56C821ABB71}" srcId="{4C026DD8-1F3F-48A5-A592-49F86D98BAF5}" destId="{723F1197-1D5E-4894-926A-A7C7376CEAED}" srcOrd="1" destOrd="0" parTransId="{85B533F8-F0CD-4BD4-A3E2-29816382DDEA}" sibTransId="{966D16FF-AE24-4B8B-8E43-3BF56A4396EE}"/>
    <dgm:cxn modelId="{D4A4A03E-3426-4F89-AE7E-81504318EC2F}" type="presOf" srcId="{723F1197-1D5E-4894-926A-A7C7376CEAED}" destId="{CAD47FC6-9291-431F-A5B8-8B4A0E6F6082}" srcOrd="0" destOrd="0" presId="urn:microsoft.com/office/officeart/2005/8/layout/hProcess11"/>
    <dgm:cxn modelId="{732FB53E-1A54-4D1C-85F8-C82921682F85}" srcId="{4C026DD8-1F3F-48A5-A592-49F86D98BAF5}" destId="{DC848A74-89BF-4066-BE9A-95E3D5AD6434}" srcOrd="6" destOrd="0" parTransId="{65A9F6BE-6F5C-4682-AF1E-386A2F2D3206}" sibTransId="{A903569E-B41B-43FA-8DA7-88334E964202}"/>
    <dgm:cxn modelId="{D7AEE962-A8A5-4DC1-BFAF-5FC11E383FE5}" type="presOf" srcId="{1DA295E2-CD74-41F9-A6E6-77CB58D33CCF}" destId="{5D36E4F7-6642-4BC3-BB37-517903AFF5AE}" srcOrd="0" destOrd="0" presId="urn:microsoft.com/office/officeart/2005/8/layout/hProcess11"/>
    <dgm:cxn modelId="{F48E8A6B-9775-4AC6-B7D4-1F67B69ABDD1}" type="presOf" srcId="{17EBEF58-4D66-4F6A-A5F2-6E5A723596E4}" destId="{40F080DC-FA6E-47E4-846A-99269202C1FD}" srcOrd="0" destOrd="0" presId="urn:microsoft.com/office/officeart/2005/8/layout/hProcess11"/>
    <dgm:cxn modelId="{EF871E4F-5CE2-4F5C-806E-BA0C0CD69221}" srcId="{4C026DD8-1F3F-48A5-A592-49F86D98BAF5}" destId="{D7471097-0479-44A7-A644-302DE5E38D91}" srcOrd="2" destOrd="0" parTransId="{27EC0327-0ABB-4661-9C08-5FEB6829A937}" sibTransId="{46F5655F-63C6-4450-959D-352BCB81DAEF}"/>
    <dgm:cxn modelId="{31A17F71-0EE5-4CD8-8AC8-5E4DEF8864FE}" srcId="{4C026DD8-1F3F-48A5-A592-49F86D98BAF5}" destId="{17EBEF58-4D66-4F6A-A5F2-6E5A723596E4}" srcOrd="4" destOrd="0" parTransId="{32CDABA7-BCC9-4E20-B79E-C87F56D93AF0}" sibTransId="{7CAC0BD4-CAFB-442F-AEEC-FBAC82F0361F}"/>
    <dgm:cxn modelId="{9BDCBA7D-4A9D-4BC1-92B7-D16D9E3EBB72}" srcId="{4C026DD8-1F3F-48A5-A592-49F86D98BAF5}" destId="{B69FFED4-C2D2-4A73-A15F-F8D457753066}" srcOrd="0" destOrd="0" parTransId="{B41AD362-7D98-4289-8EE5-67F0DD5C2519}" sibTransId="{335CCADD-0280-439B-B8A0-931E18A2DC7D}"/>
    <dgm:cxn modelId="{B63FA2BA-F994-4791-91E1-6DA9427A57AE}" type="presOf" srcId="{7EF8A1C6-8673-44F1-BA28-534781A8613D}" destId="{65755C20-230B-40DE-B476-DF0FDF8F0838}" srcOrd="0" destOrd="0" presId="urn:microsoft.com/office/officeart/2005/8/layout/hProcess11"/>
    <dgm:cxn modelId="{C7C0A7C7-6820-4A8D-8DFE-DDA29596DAD4}" type="presOf" srcId="{B69FFED4-C2D2-4A73-A15F-F8D457753066}" destId="{E101AEDA-4E1F-44F6-B70B-30F8C5D06859}" srcOrd="0" destOrd="0" presId="urn:microsoft.com/office/officeart/2005/8/layout/hProcess11"/>
    <dgm:cxn modelId="{3B6D06D4-B3BB-4DB4-AB86-6C1EB74FBA1D}" type="presOf" srcId="{4C026DD8-1F3F-48A5-A592-49F86D98BAF5}" destId="{380E4182-0F6B-43BA-BB68-DFD28609912C}" srcOrd="0" destOrd="0" presId="urn:microsoft.com/office/officeart/2005/8/layout/hProcess11"/>
    <dgm:cxn modelId="{72FC3AD6-095E-4854-A3D3-CA4389C9CDCD}" srcId="{4C026DD8-1F3F-48A5-A592-49F86D98BAF5}" destId="{1DA295E2-CD74-41F9-A6E6-77CB58D33CCF}" srcOrd="5" destOrd="0" parTransId="{AE05CF6E-1701-4A11-BF18-4C23140EB500}" sibTransId="{D07099E1-85C9-4B0F-868B-232F4A0C7AA9}"/>
    <dgm:cxn modelId="{C01890DE-044E-4F97-A8F4-4AA88D05AE11}" type="presOf" srcId="{D7471097-0479-44A7-A644-302DE5E38D91}" destId="{41E7D37A-5D1A-4C8D-9BDA-84B4E27DB8A9}" srcOrd="0" destOrd="0" presId="urn:microsoft.com/office/officeart/2005/8/layout/hProcess11"/>
    <dgm:cxn modelId="{2A1E9FF3-84C8-4913-A8DB-1D75D95E306D}" srcId="{4C026DD8-1F3F-48A5-A592-49F86D98BAF5}" destId="{7EF8A1C6-8673-44F1-BA28-534781A8613D}" srcOrd="3" destOrd="0" parTransId="{7B022686-CD89-45DA-8EBF-98501FBA9ED9}" sibTransId="{B92764DE-8506-4CA5-8515-D8FEB9CC3C5D}"/>
    <dgm:cxn modelId="{0A4D5964-F91B-4E41-A991-FC3DF5D5EABE}" type="presParOf" srcId="{380E4182-0F6B-43BA-BB68-DFD28609912C}" destId="{267C1292-3A87-4F9B-90E2-AE05032BC7E4}" srcOrd="0" destOrd="0" presId="urn:microsoft.com/office/officeart/2005/8/layout/hProcess11"/>
    <dgm:cxn modelId="{B802E7D6-7EBD-4138-85EF-EA793986647A}" type="presParOf" srcId="{380E4182-0F6B-43BA-BB68-DFD28609912C}" destId="{F0C9019C-A3ED-49E7-B3D0-AA0BE8002C0D}" srcOrd="1" destOrd="0" presId="urn:microsoft.com/office/officeart/2005/8/layout/hProcess11"/>
    <dgm:cxn modelId="{D4FBF213-001C-4056-89D5-DE50B467BA67}" type="presParOf" srcId="{F0C9019C-A3ED-49E7-B3D0-AA0BE8002C0D}" destId="{CAFB230D-F260-457D-925A-DFE5365CE004}" srcOrd="0" destOrd="0" presId="urn:microsoft.com/office/officeart/2005/8/layout/hProcess11"/>
    <dgm:cxn modelId="{20ABEEB6-C6EC-444D-B4EC-DE309F776638}" type="presParOf" srcId="{CAFB230D-F260-457D-925A-DFE5365CE004}" destId="{E101AEDA-4E1F-44F6-B70B-30F8C5D06859}" srcOrd="0" destOrd="0" presId="urn:microsoft.com/office/officeart/2005/8/layout/hProcess11"/>
    <dgm:cxn modelId="{EE497C36-A881-4DBF-967E-DF42CB8C6E90}" type="presParOf" srcId="{CAFB230D-F260-457D-925A-DFE5365CE004}" destId="{773C5D24-DE51-4793-931F-4D52ACBFE819}" srcOrd="1" destOrd="0" presId="urn:microsoft.com/office/officeart/2005/8/layout/hProcess11"/>
    <dgm:cxn modelId="{B591CB72-C6CA-42D4-B3D0-F027E156C1DA}" type="presParOf" srcId="{CAFB230D-F260-457D-925A-DFE5365CE004}" destId="{10D55D78-162E-40EB-BCF8-D5B04495ABD1}" srcOrd="2" destOrd="0" presId="urn:microsoft.com/office/officeart/2005/8/layout/hProcess11"/>
    <dgm:cxn modelId="{B8DB87BC-776E-4863-94A7-D3990E6FE172}" type="presParOf" srcId="{F0C9019C-A3ED-49E7-B3D0-AA0BE8002C0D}" destId="{B5B8B445-A5D2-43C3-870C-CF3EFD3D4B76}" srcOrd="1" destOrd="0" presId="urn:microsoft.com/office/officeart/2005/8/layout/hProcess11"/>
    <dgm:cxn modelId="{48E9427D-CAAD-4842-AC45-6E8225A04DD2}" type="presParOf" srcId="{F0C9019C-A3ED-49E7-B3D0-AA0BE8002C0D}" destId="{045D126A-9B9C-40EF-9348-D30061B377A8}" srcOrd="2" destOrd="0" presId="urn:microsoft.com/office/officeart/2005/8/layout/hProcess11"/>
    <dgm:cxn modelId="{4EC9BF05-6535-4C8C-9A6C-38688E4D6C6E}" type="presParOf" srcId="{045D126A-9B9C-40EF-9348-D30061B377A8}" destId="{CAD47FC6-9291-431F-A5B8-8B4A0E6F6082}" srcOrd="0" destOrd="0" presId="urn:microsoft.com/office/officeart/2005/8/layout/hProcess11"/>
    <dgm:cxn modelId="{C9E01520-A889-4A49-919C-1B0AD99F4552}" type="presParOf" srcId="{045D126A-9B9C-40EF-9348-D30061B377A8}" destId="{DE875CBF-A4EB-4EB3-96A9-7BCA38FC53C7}" srcOrd="1" destOrd="0" presId="urn:microsoft.com/office/officeart/2005/8/layout/hProcess11"/>
    <dgm:cxn modelId="{6EA8CD18-576B-439D-B054-02E20FA51A1E}" type="presParOf" srcId="{045D126A-9B9C-40EF-9348-D30061B377A8}" destId="{1A63F443-7947-46C8-9435-11CDEC0D45F6}" srcOrd="2" destOrd="0" presId="urn:microsoft.com/office/officeart/2005/8/layout/hProcess11"/>
    <dgm:cxn modelId="{F5330040-C417-4160-9584-6B9DBDB026E7}" type="presParOf" srcId="{F0C9019C-A3ED-49E7-B3D0-AA0BE8002C0D}" destId="{2D2E2A99-3AE2-4D32-B870-F0FD2A1F8426}" srcOrd="3" destOrd="0" presId="urn:microsoft.com/office/officeart/2005/8/layout/hProcess11"/>
    <dgm:cxn modelId="{7EEC46EA-6C20-4959-86D1-84237223A8A5}" type="presParOf" srcId="{F0C9019C-A3ED-49E7-B3D0-AA0BE8002C0D}" destId="{8F16C472-D07D-45E9-AA39-3A59EED88ADE}" srcOrd="4" destOrd="0" presId="urn:microsoft.com/office/officeart/2005/8/layout/hProcess11"/>
    <dgm:cxn modelId="{3E415609-F904-4695-A760-48E9B47D9BD3}" type="presParOf" srcId="{8F16C472-D07D-45E9-AA39-3A59EED88ADE}" destId="{41E7D37A-5D1A-4C8D-9BDA-84B4E27DB8A9}" srcOrd="0" destOrd="0" presId="urn:microsoft.com/office/officeart/2005/8/layout/hProcess11"/>
    <dgm:cxn modelId="{55A6B35D-9B78-4F53-A7DA-734C352D1708}" type="presParOf" srcId="{8F16C472-D07D-45E9-AA39-3A59EED88ADE}" destId="{6C80FBF1-1F24-4946-87D2-E76F0159688F}" srcOrd="1" destOrd="0" presId="urn:microsoft.com/office/officeart/2005/8/layout/hProcess11"/>
    <dgm:cxn modelId="{4C97A562-4F55-44C1-944E-B7CAF61BD245}" type="presParOf" srcId="{8F16C472-D07D-45E9-AA39-3A59EED88ADE}" destId="{CD0B2BFD-873E-4D05-95A1-05F776BB414E}" srcOrd="2" destOrd="0" presId="urn:microsoft.com/office/officeart/2005/8/layout/hProcess11"/>
    <dgm:cxn modelId="{FEA53ADE-A4BD-4ED7-8B22-C00A02338D3D}" type="presParOf" srcId="{F0C9019C-A3ED-49E7-B3D0-AA0BE8002C0D}" destId="{E8BD059C-9CDD-4D6B-B572-D666837837F6}" srcOrd="5" destOrd="0" presId="urn:microsoft.com/office/officeart/2005/8/layout/hProcess11"/>
    <dgm:cxn modelId="{3FA9744F-27BB-4CC7-A650-374F4F4A6837}" type="presParOf" srcId="{F0C9019C-A3ED-49E7-B3D0-AA0BE8002C0D}" destId="{096BDD71-B0AA-4867-B383-4839067943B6}" srcOrd="6" destOrd="0" presId="urn:microsoft.com/office/officeart/2005/8/layout/hProcess11"/>
    <dgm:cxn modelId="{EE505424-8BE1-4009-BB89-0613622441FE}" type="presParOf" srcId="{096BDD71-B0AA-4867-B383-4839067943B6}" destId="{65755C20-230B-40DE-B476-DF0FDF8F0838}" srcOrd="0" destOrd="0" presId="urn:microsoft.com/office/officeart/2005/8/layout/hProcess11"/>
    <dgm:cxn modelId="{2169BB0C-9C3A-47F5-B3DA-7DF08468D76D}" type="presParOf" srcId="{096BDD71-B0AA-4867-B383-4839067943B6}" destId="{6CAC9021-9B77-4891-8315-32B19931D3EA}" srcOrd="1" destOrd="0" presId="urn:microsoft.com/office/officeart/2005/8/layout/hProcess11"/>
    <dgm:cxn modelId="{76AD1C05-73F7-4A16-8F7A-160BD260F40F}" type="presParOf" srcId="{096BDD71-B0AA-4867-B383-4839067943B6}" destId="{51652CD6-9C07-4DDF-9995-DA8224AD9A9C}" srcOrd="2" destOrd="0" presId="urn:microsoft.com/office/officeart/2005/8/layout/hProcess11"/>
    <dgm:cxn modelId="{265CF638-5DCB-4C47-ACCA-6320CB39B883}" type="presParOf" srcId="{F0C9019C-A3ED-49E7-B3D0-AA0BE8002C0D}" destId="{A5C77F78-E5A4-4166-A31E-6F70B91299F3}" srcOrd="7" destOrd="0" presId="urn:microsoft.com/office/officeart/2005/8/layout/hProcess11"/>
    <dgm:cxn modelId="{86A8223F-D555-474B-91EF-8B5C9E987D0B}" type="presParOf" srcId="{F0C9019C-A3ED-49E7-B3D0-AA0BE8002C0D}" destId="{BD40AF7C-AB5C-42A1-82C2-5A48864B3C28}" srcOrd="8" destOrd="0" presId="urn:microsoft.com/office/officeart/2005/8/layout/hProcess11"/>
    <dgm:cxn modelId="{8D86725E-5E9B-467F-B5B8-A33AD63F2447}" type="presParOf" srcId="{BD40AF7C-AB5C-42A1-82C2-5A48864B3C28}" destId="{40F080DC-FA6E-47E4-846A-99269202C1FD}" srcOrd="0" destOrd="0" presId="urn:microsoft.com/office/officeart/2005/8/layout/hProcess11"/>
    <dgm:cxn modelId="{0DDBEAAB-EE58-4C73-B718-3D95560DC78D}" type="presParOf" srcId="{BD40AF7C-AB5C-42A1-82C2-5A48864B3C28}" destId="{C17532E8-BEEE-4CEF-A14C-7B8FEBC67DF2}" srcOrd="1" destOrd="0" presId="urn:microsoft.com/office/officeart/2005/8/layout/hProcess11"/>
    <dgm:cxn modelId="{2965A088-37C2-4DB2-BF50-3E0AB2F69A38}" type="presParOf" srcId="{BD40AF7C-AB5C-42A1-82C2-5A48864B3C28}" destId="{E7C7651D-38B5-4114-BF64-059E24ED2D2A}" srcOrd="2" destOrd="0" presId="urn:microsoft.com/office/officeart/2005/8/layout/hProcess11"/>
    <dgm:cxn modelId="{EF90B71A-0702-42CB-B991-62C1D8663988}" type="presParOf" srcId="{F0C9019C-A3ED-49E7-B3D0-AA0BE8002C0D}" destId="{305177BF-79BF-463A-A00B-2A664BD03717}" srcOrd="9" destOrd="0" presId="urn:microsoft.com/office/officeart/2005/8/layout/hProcess11"/>
    <dgm:cxn modelId="{BFDB2567-1E50-4B9F-BBB7-144B6705D5E5}" type="presParOf" srcId="{F0C9019C-A3ED-49E7-B3D0-AA0BE8002C0D}" destId="{5BE478A6-1304-4EB2-A339-A4B2D944FF5A}" srcOrd="10" destOrd="0" presId="urn:microsoft.com/office/officeart/2005/8/layout/hProcess11"/>
    <dgm:cxn modelId="{203C90FE-5670-41C0-BE88-7DC2F39007B6}" type="presParOf" srcId="{5BE478A6-1304-4EB2-A339-A4B2D944FF5A}" destId="{5D36E4F7-6642-4BC3-BB37-517903AFF5AE}" srcOrd="0" destOrd="0" presId="urn:microsoft.com/office/officeart/2005/8/layout/hProcess11"/>
    <dgm:cxn modelId="{3F22D8E2-8838-4D68-B057-B9C079B6CAAB}" type="presParOf" srcId="{5BE478A6-1304-4EB2-A339-A4B2D944FF5A}" destId="{454F6392-1E47-451E-ABE8-D8B8DB96ABD2}" srcOrd="1" destOrd="0" presId="urn:microsoft.com/office/officeart/2005/8/layout/hProcess11"/>
    <dgm:cxn modelId="{A8428FB6-B71C-42DB-BB81-951C26071DE1}" type="presParOf" srcId="{5BE478A6-1304-4EB2-A339-A4B2D944FF5A}" destId="{029FD029-4B7A-4EEA-8BC6-5900A7CAAFE2}" srcOrd="2" destOrd="0" presId="urn:microsoft.com/office/officeart/2005/8/layout/hProcess11"/>
    <dgm:cxn modelId="{D3713712-383A-4D05-8160-447200675A34}" type="presParOf" srcId="{F0C9019C-A3ED-49E7-B3D0-AA0BE8002C0D}" destId="{880F6E16-344C-4D87-9188-B37BE434A77A}" srcOrd="11" destOrd="0" presId="urn:microsoft.com/office/officeart/2005/8/layout/hProcess11"/>
    <dgm:cxn modelId="{309250E2-70A9-4F39-B812-543991448A7F}" type="presParOf" srcId="{F0C9019C-A3ED-49E7-B3D0-AA0BE8002C0D}" destId="{D70DF361-A096-49B3-AEDB-31C7D5B9AF17}" srcOrd="12" destOrd="0" presId="urn:microsoft.com/office/officeart/2005/8/layout/hProcess11"/>
    <dgm:cxn modelId="{E5491337-B36A-4EE2-997A-1DB510FAA87F}" type="presParOf" srcId="{D70DF361-A096-49B3-AEDB-31C7D5B9AF17}" destId="{F727D759-8B4B-4FEB-9834-B4CC3A8F4FE3}" srcOrd="0" destOrd="0" presId="urn:microsoft.com/office/officeart/2005/8/layout/hProcess11"/>
    <dgm:cxn modelId="{6BF0C7E3-A0A3-448B-89B9-66CA58D25333}" type="presParOf" srcId="{D70DF361-A096-49B3-AEDB-31C7D5B9AF17}" destId="{944627A1-24C6-4D74-822C-1CFCBFB891C3}" srcOrd="1" destOrd="0" presId="urn:microsoft.com/office/officeart/2005/8/layout/hProcess11"/>
    <dgm:cxn modelId="{93575EB1-327B-46CD-81B5-0B7AF467FCD0}" type="presParOf" srcId="{D70DF361-A096-49B3-AEDB-31C7D5B9AF17}" destId="{200DA2AA-FBA3-4C1D-88BA-3E5C04B8D848}" srcOrd="2" destOrd="0" presId="urn:microsoft.com/office/officeart/2005/8/layout/hProcess11"/>
  </dgm:cxnLst>
  <dgm:bg>
    <a:noFill/>
  </dgm:bg>
  <dgm:whole>
    <a:ln w="12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026DD8-1F3F-48A5-A592-49F86D98BAF5}" type="doc">
      <dgm:prSet loTypeId="urn:microsoft.com/office/officeart/2005/8/layout/hProcess11" loCatId="process" qsTypeId="urn:microsoft.com/office/officeart/2005/8/quickstyle/simple1" qsCatId="simple" csTypeId="urn:microsoft.com/office/officeart/2005/8/colors/accent1_2" csCatId="accent1" phldr="1"/>
      <dgm:spPr/>
    </dgm:pt>
    <dgm:pt modelId="{D7471097-0479-44A7-A644-302DE5E38D91}">
      <dgm:prSet phldrT="[Text]" custT="1"/>
      <dgm:spPr/>
      <dgm:t>
        <a:bodyPr/>
        <a:lstStyle/>
        <a:p>
          <a:pPr rtl="0"/>
          <a:r>
            <a:rPr lang="en-US" sz="1800" b="1">
              <a:solidFill>
                <a:srgbClr val="0070C0"/>
              </a:solidFill>
              <a:latin typeface="Calibri Light" panose="020F0302020204030204"/>
            </a:rPr>
            <a:t>May 26</a:t>
          </a:r>
          <a:r>
            <a:rPr lang="en-US" sz="1800" b="1">
              <a:solidFill>
                <a:srgbClr val="0070C0"/>
              </a:solidFill>
            </a:rPr>
            <a:t>, 2020</a:t>
          </a:r>
        </a:p>
        <a:p>
          <a:r>
            <a:rPr lang="en-US" sz="1800">
              <a:solidFill>
                <a:schemeClr val="tx1"/>
              </a:solidFill>
            </a:rPr>
            <a:t>Release Draft Plan for Public Comment</a:t>
          </a:r>
        </a:p>
      </dgm:t>
      <dgm:extLst>
        <a:ext uri="{E40237B7-FDA0-4F09-8148-C483321AD2D9}">
          <dgm14:cNvPr xmlns:dgm14="http://schemas.microsoft.com/office/drawing/2010/diagram" id="0" name="" descr="Deadline reads:&#10;May 26, 2020&#10;Release Draft Plan for Public Comment"/>
        </a:ext>
      </dgm:extLst>
    </dgm:pt>
    <dgm:pt modelId="{27EC0327-0ABB-4661-9C08-5FEB6829A937}" type="parTrans" cxnId="{EF871E4F-5CE2-4F5C-806E-BA0C0CD69221}">
      <dgm:prSet/>
      <dgm:spPr/>
      <dgm:t>
        <a:bodyPr/>
        <a:lstStyle/>
        <a:p>
          <a:endParaRPr lang="en-US"/>
        </a:p>
      </dgm:t>
    </dgm:pt>
    <dgm:pt modelId="{46F5655F-63C6-4450-959D-352BCB81DAEF}" type="sibTrans" cxnId="{EF871E4F-5CE2-4F5C-806E-BA0C0CD69221}">
      <dgm:prSet/>
      <dgm:spPr/>
      <dgm:t>
        <a:bodyPr/>
        <a:lstStyle/>
        <a:p>
          <a:endParaRPr lang="en-US"/>
        </a:p>
      </dgm:t>
    </dgm:pt>
    <dgm:pt modelId="{7EF8A1C6-8673-44F1-BA28-534781A8613D}">
      <dgm:prSet phldrT="[Text]" custT="1"/>
      <dgm:spPr/>
      <dgm:t>
        <a:bodyPr/>
        <a:lstStyle/>
        <a:p>
          <a:pPr rtl="0"/>
          <a:r>
            <a:rPr lang="en-US" sz="1800" b="1">
              <a:solidFill>
                <a:srgbClr val="0070C0"/>
              </a:solidFill>
              <a:latin typeface="Calibri Light" panose="020F0302020204030204"/>
            </a:rPr>
            <a:t>June</a:t>
          </a:r>
          <a:r>
            <a:rPr lang="en-US" sz="1800" b="1">
              <a:solidFill>
                <a:srgbClr val="0070C0"/>
              </a:solidFill>
            </a:rPr>
            <a:t> 2020</a:t>
          </a:r>
          <a:endParaRPr lang="en-US" sz="1800">
            <a:solidFill>
              <a:schemeClr val="tx1"/>
            </a:solidFill>
          </a:endParaRPr>
        </a:p>
        <a:p>
          <a:pPr rtl="0"/>
          <a:r>
            <a:rPr lang="en-US" sz="1800">
              <a:solidFill>
                <a:schemeClr val="tx1"/>
              </a:solidFill>
              <a:latin typeface="Calibri Light" panose="020F0302020204030204"/>
            </a:rPr>
            <a:t>Advisory Group Meeting #4 </a:t>
          </a:r>
          <a:endParaRPr lang="en-US" sz="1800">
            <a:solidFill>
              <a:schemeClr val="tx1"/>
            </a:solidFill>
          </a:endParaRPr>
        </a:p>
      </dgm:t>
      <dgm:extLst>
        <a:ext uri="{E40237B7-FDA0-4F09-8148-C483321AD2D9}">
          <dgm14:cNvPr xmlns:dgm14="http://schemas.microsoft.com/office/drawing/2010/diagram" id="0" name="" descr="Deadline reads:&#10;June 2020&#10;Advisory Group Meeting #4 "/>
        </a:ext>
      </dgm:extLst>
    </dgm:pt>
    <dgm:pt modelId="{7B022686-CD89-45DA-8EBF-98501FBA9ED9}" type="parTrans" cxnId="{2A1E9FF3-84C8-4913-A8DB-1D75D95E306D}">
      <dgm:prSet/>
      <dgm:spPr/>
      <dgm:t>
        <a:bodyPr/>
        <a:lstStyle/>
        <a:p>
          <a:endParaRPr lang="en-US"/>
        </a:p>
      </dgm:t>
    </dgm:pt>
    <dgm:pt modelId="{B92764DE-8506-4CA5-8515-D8FEB9CC3C5D}" type="sibTrans" cxnId="{2A1E9FF3-84C8-4913-A8DB-1D75D95E306D}">
      <dgm:prSet/>
      <dgm:spPr/>
      <dgm:t>
        <a:bodyPr/>
        <a:lstStyle/>
        <a:p>
          <a:endParaRPr lang="en-US"/>
        </a:p>
      </dgm:t>
    </dgm:pt>
    <dgm:pt modelId="{17EBEF58-4D66-4F6A-A5F2-6E5A723596E4}">
      <dgm:prSet phldrT="[Text]" custT="1"/>
      <dgm:spPr/>
      <dgm:t>
        <a:bodyPr/>
        <a:lstStyle/>
        <a:p>
          <a:pPr rtl="0"/>
          <a:r>
            <a:rPr lang="en-US" sz="1800" b="1">
              <a:solidFill>
                <a:srgbClr val="0070C0"/>
              </a:solidFill>
            </a:rPr>
            <a:t>June</a:t>
          </a:r>
          <a:r>
            <a:rPr lang="en-US" sz="1800" b="1">
              <a:solidFill>
                <a:srgbClr val="0070C0"/>
              </a:solidFill>
              <a:latin typeface="Calibri Light" panose="020F0302020204030204"/>
            </a:rPr>
            <a:t> 19,</a:t>
          </a:r>
          <a:r>
            <a:rPr lang="en-US" sz="1800" b="1">
              <a:solidFill>
                <a:srgbClr val="0070C0"/>
              </a:solidFill>
            </a:rPr>
            <a:t> 2020</a:t>
          </a:r>
          <a:endParaRPr lang="en-US" sz="1800">
            <a:solidFill>
              <a:schemeClr val="tx1"/>
            </a:solidFill>
            <a:latin typeface="Calibri Light" panose="020F0302020204030204"/>
          </a:endParaRPr>
        </a:p>
        <a:p>
          <a:pPr rtl="0"/>
          <a:r>
            <a:rPr lang="en-US" sz="1800">
              <a:solidFill>
                <a:schemeClr val="tx1"/>
              </a:solidFill>
              <a:latin typeface="Calibri Light" panose="020F0302020204030204"/>
            </a:rPr>
            <a:t>End of Public Comment Period for Plan </a:t>
          </a:r>
        </a:p>
      </dgm:t>
      <dgm:extLst>
        <a:ext uri="{E40237B7-FDA0-4F09-8148-C483321AD2D9}">
          <dgm14:cNvPr xmlns:dgm14="http://schemas.microsoft.com/office/drawing/2010/diagram" id="0" name="" descr="Deadline reads:&#10;June 19, 2020&#10;End of Public Comment Period for Plan "/>
        </a:ext>
      </dgm:extLst>
    </dgm:pt>
    <dgm:pt modelId="{32CDABA7-BCC9-4E20-B79E-C87F56D93AF0}" type="parTrans" cxnId="{31A17F71-0EE5-4CD8-8AC8-5E4DEF8864FE}">
      <dgm:prSet/>
      <dgm:spPr/>
      <dgm:t>
        <a:bodyPr/>
        <a:lstStyle/>
        <a:p>
          <a:endParaRPr lang="en-US"/>
        </a:p>
      </dgm:t>
    </dgm:pt>
    <dgm:pt modelId="{7CAC0BD4-CAFB-442F-AEEC-FBAC82F0361F}" type="sibTrans" cxnId="{31A17F71-0EE5-4CD8-8AC8-5E4DEF8864FE}">
      <dgm:prSet/>
      <dgm:spPr/>
      <dgm:t>
        <a:bodyPr/>
        <a:lstStyle/>
        <a:p>
          <a:endParaRPr lang="en-US"/>
        </a:p>
      </dgm:t>
    </dgm:pt>
    <dgm:pt modelId="{B69FFED4-C2D2-4A73-A15F-F8D457753066}">
      <dgm:prSet phldrT="[Text]" custT="1"/>
      <dgm:spPr/>
      <dgm:t>
        <a:bodyPr/>
        <a:lstStyle/>
        <a:p>
          <a:pPr rtl="0"/>
          <a:r>
            <a:rPr lang="en-US" sz="1800" b="1">
              <a:solidFill>
                <a:srgbClr val="0070C0"/>
              </a:solidFill>
              <a:latin typeface="Calibri Light" panose="020F0302020204030204"/>
            </a:rPr>
            <a:t>April 30,</a:t>
          </a:r>
          <a:r>
            <a:rPr lang="en-US" sz="1800" b="1">
              <a:solidFill>
                <a:srgbClr val="0070C0"/>
              </a:solidFill>
            </a:rPr>
            <a:t> 2020</a:t>
          </a:r>
          <a:endParaRPr lang="en-US" sz="1800">
            <a:solidFill>
              <a:schemeClr val="tx1"/>
            </a:solidFill>
          </a:endParaRPr>
        </a:p>
        <a:p>
          <a:pPr rtl="0"/>
          <a:r>
            <a:rPr lang="en-US" sz="1800">
              <a:solidFill>
                <a:schemeClr val="tx1"/>
              </a:solidFill>
              <a:latin typeface="Calibri Light" panose="020F0302020204030204"/>
            </a:rPr>
            <a:t>Advisory Group Meeting #3</a:t>
          </a:r>
          <a:endParaRPr lang="en-US" sz="1800">
            <a:solidFill>
              <a:schemeClr val="tx1"/>
            </a:solidFill>
          </a:endParaRPr>
        </a:p>
      </dgm:t>
      <dgm:extLst>
        <a:ext uri="{E40237B7-FDA0-4F09-8148-C483321AD2D9}">
          <dgm14:cNvPr xmlns:dgm14="http://schemas.microsoft.com/office/drawing/2010/diagram" id="0" name="" descr="Deadline reads:&#10;April 30, 2020&#10;Advisory Group Meeting #3"/>
        </a:ext>
      </dgm:extLst>
    </dgm:pt>
    <dgm:pt modelId="{B41AD362-7D98-4289-8EE5-67F0DD5C2519}" type="parTrans" cxnId="{9BDCBA7D-4A9D-4BC1-92B7-D16D9E3EBB72}">
      <dgm:prSet/>
      <dgm:spPr/>
      <dgm:t>
        <a:bodyPr/>
        <a:lstStyle/>
        <a:p>
          <a:endParaRPr lang="en-US"/>
        </a:p>
      </dgm:t>
    </dgm:pt>
    <dgm:pt modelId="{335CCADD-0280-439B-B8A0-931E18A2DC7D}" type="sibTrans" cxnId="{9BDCBA7D-4A9D-4BC1-92B7-D16D9E3EBB72}">
      <dgm:prSet/>
      <dgm:spPr/>
      <dgm:t>
        <a:bodyPr/>
        <a:lstStyle/>
        <a:p>
          <a:endParaRPr lang="en-US"/>
        </a:p>
      </dgm:t>
    </dgm:pt>
    <dgm:pt modelId="{723F1197-1D5E-4894-926A-A7C7376CEAED}">
      <dgm:prSet phldrT="[Text]" custT="1"/>
      <dgm:spPr/>
      <dgm:t>
        <a:bodyPr/>
        <a:lstStyle/>
        <a:p>
          <a:pPr rtl="0"/>
          <a:r>
            <a:rPr lang="en-US" sz="1800" b="1">
              <a:solidFill>
                <a:srgbClr val="0070C0"/>
              </a:solidFill>
              <a:latin typeface="Calibri Light" panose="020F0302020204030204"/>
            </a:rPr>
            <a:t>May 5, 2020</a:t>
          </a:r>
          <a:endParaRPr lang="en-US" sz="1800">
            <a:solidFill>
              <a:schemeClr val="tx1"/>
            </a:solidFill>
            <a:latin typeface="Calibri Light" panose="020F0302020204030204"/>
          </a:endParaRPr>
        </a:p>
        <a:p>
          <a:pPr rtl="0"/>
          <a:r>
            <a:rPr lang="en-US" sz="1800">
              <a:solidFill>
                <a:schemeClr val="tx1"/>
              </a:solidFill>
              <a:latin typeface="Calibri Light" panose="020F0302020204030204"/>
            </a:rPr>
            <a:t>1) Board Adoption of  Policy</a:t>
          </a:r>
          <a:endParaRPr lang="en-US" sz="1800" b="0">
            <a:solidFill>
              <a:schemeClr val="tx1"/>
            </a:solidFill>
            <a:latin typeface="Calibri Light" panose="020F0302020204030204"/>
          </a:endParaRPr>
        </a:p>
        <a:p>
          <a:pPr rtl="0"/>
          <a:r>
            <a:rPr lang="en-US" sz="1800" b="0">
              <a:solidFill>
                <a:schemeClr val="tx1"/>
              </a:solidFill>
              <a:latin typeface="Calibri Light" panose="020F0302020204030204"/>
            </a:rPr>
            <a:t>2) Board Workshop on Plan</a:t>
          </a:r>
        </a:p>
      </dgm:t>
      <dgm:extLst>
        <a:ext uri="{E40237B7-FDA0-4F09-8148-C483321AD2D9}">
          <dgm14:cNvPr xmlns:dgm14="http://schemas.microsoft.com/office/drawing/2010/diagram" id="0" name="" descr="Deadline reads:&#10;May 5, 2020&#10;1) Board Adoption of  Policy&#10;2) Board Workshop on Plan"/>
        </a:ext>
      </dgm:extLst>
    </dgm:pt>
    <dgm:pt modelId="{85B533F8-F0CD-4BD4-A3E2-29816382DDEA}" type="parTrans" cxnId="{AF53A933-9E60-46B6-9BD4-D56C821ABB71}">
      <dgm:prSet/>
      <dgm:spPr/>
      <dgm:t>
        <a:bodyPr/>
        <a:lstStyle/>
        <a:p>
          <a:endParaRPr lang="en-US"/>
        </a:p>
      </dgm:t>
    </dgm:pt>
    <dgm:pt modelId="{966D16FF-AE24-4B8B-8E43-3BF56A4396EE}" type="sibTrans" cxnId="{AF53A933-9E60-46B6-9BD4-D56C821ABB71}">
      <dgm:prSet/>
      <dgm:spPr/>
      <dgm:t>
        <a:bodyPr/>
        <a:lstStyle/>
        <a:p>
          <a:endParaRPr lang="en-US"/>
        </a:p>
      </dgm:t>
    </dgm:pt>
    <dgm:pt modelId="{1DA295E2-CD74-41F9-A6E6-77CB58D33CCF}">
      <dgm:prSet phldr="0"/>
      <dgm:spPr/>
      <dgm:t>
        <a:bodyPr/>
        <a:lstStyle/>
        <a:p>
          <a:pPr rtl="0"/>
          <a:r>
            <a:rPr lang="en-US" sz="1800" b="1">
              <a:solidFill>
                <a:srgbClr val="0070C0"/>
              </a:solidFill>
              <a:latin typeface="Calibri Light" panose="020F0302020204030204"/>
            </a:rPr>
            <a:t>July 7</a:t>
          </a:r>
          <a:r>
            <a:rPr lang="en-US" sz="1800" b="1">
              <a:solidFill>
                <a:srgbClr val="0070C0"/>
              </a:solidFill>
            </a:rPr>
            <a:t>, 2020</a:t>
          </a:r>
          <a:endParaRPr lang="en-US" b="1">
            <a:solidFill>
              <a:srgbClr val="0070C0"/>
            </a:solidFill>
          </a:endParaRPr>
        </a:p>
        <a:p>
          <a:pPr rtl="0"/>
          <a:r>
            <a:rPr lang="en-US">
              <a:latin typeface="Calibri Light" panose="020F0302020204030204"/>
            </a:rPr>
            <a:t>Board Adoption of Plan</a:t>
          </a:r>
          <a:endParaRPr lang="en-US"/>
        </a:p>
      </dgm:t>
      <dgm:extLst>
        <a:ext uri="{E40237B7-FDA0-4F09-8148-C483321AD2D9}">
          <dgm14:cNvPr xmlns:dgm14="http://schemas.microsoft.com/office/drawing/2010/diagram" id="0" name="" descr="Deadline reads:&#10;July 7, 2020&#10;Board Adoption of Plan"/>
        </a:ext>
      </dgm:extLst>
    </dgm:pt>
    <dgm:pt modelId="{AE05CF6E-1701-4A11-BF18-4C23140EB500}" type="parTrans" cxnId="{708B1AE8-5813-4FAA-9C82-051FBDCB556C}">
      <dgm:prSet/>
      <dgm:spPr/>
      <dgm:t>
        <a:bodyPr/>
        <a:lstStyle/>
        <a:p>
          <a:endParaRPr lang="en-US"/>
        </a:p>
      </dgm:t>
    </dgm:pt>
    <dgm:pt modelId="{D07099E1-85C9-4B0F-868B-232F4A0C7AA9}" type="sibTrans" cxnId="{708B1AE8-5813-4FAA-9C82-051FBDCB556C}">
      <dgm:prSet/>
      <dgm:spPr/>
      <dgm:t>
        <a:bodyPr/>
        <a:lstStyle/>
        <a:p>
          <a:endParaRPr lang="en-US"/>
        </a:p>
      </dgm:t>
    </dgm:pt>
    <dgm:pt modelId="{DC848A74-89BF-4066-BE9A-95E3D5AD6434}">
      <dgm:prSet phldr="0"/>
      <dgm:spPr/>
      <dgm:t>
        <a:bodyPr/>
        <a:lstStyle/>
        <a:p>
          <a:r>
            <a:rPr lang="en-US" sz="1800" b="1">
              <a:solidFill>
                <a:srgbClr val="0070C0"/>
              </a:solidFill>
              <a:latin typeface="Calibri Light" panose="020F0302020204030204"/>
            </a:rPr>
            <a:t>September</a:t>
          </a:r>
          <a:r>
            <a:rPr lang="en-US" sz="1800" b="1">
              <a:solidFill>
                <a:srgbClr val="0070C0"/>
              </a:solidFill>
            </a:rPr>
            <a:t> 2020</a:t>
          </a:r>
        </a:p>
        <a:p>
          <a:pPr rtl="0"/>
          <a:r>
            <a:rPr lang="en-US" sz="1800">
              <a:latin typeface="Calibri Light" panose="020F0302020204030204"/>
            </a:rPr>
            <a:t>Board update on SAFER </a:t>
          </a:r>
          <a:endParaRPr lang="en-US" sz="1800"/>
        </a:p>
        <a:p>
          <a:endParaRPr lang="en-US"/>
        </a:p>
      </dgm:t>
      <dgm:extLst>
        <a:ext uri="{E40237B7-FDA0-4F09-8148-C483321AD2D9}">
          <dgm14:cNvPr xmlns:dgm14="http://schemas.microsoft.com/office/drawing/2010/diagram" id="0" name="" descr="Deadline reads:&#10;September 2020&#10;Board update on SAFER "/>
        </a:ext>
      </dgm:extLst>
    </dgm:pt>
    <dgm:pt modelId="{65A9F6BE-6F5C-4682-AF1E-386A2F2D3206}" type="parTrans" cxnId="{FCCB8E73-7400-4C97-AE7E-785DB24BBCB1}">
      <dgm:prSet/>
      <dgm:spPr/>
      <dgm:t>
        <a:bodyPr/>
        <a:lstStyle/>
        <a:p>
          <a:endParaRPr lang="en-US"/>
        </a:p>
      </dgm:t>
    </dgm:pt>
    <dgm:pt modelId="{A903569E-B41B-43FA-8DA7-88334E964202}" type="sibTrans" cxnId="{FCCB8E73-7400-4C97-AE7E-785DB24BBCB1}">
      <dgm:prSet/>
      <dgm:spPr/>
      <dgm:t>
        <a:bodyPr/>
        <a:lstStyle/>
        <a:p>
          <a:endParaRPr lang="en-US"/>
        </a:p>
      </dgm:t>
    </dgm:pt>
    <dgm:pt modelId="{380E4182-0F6B-43BA-BB68-DFD28609912C}" type="pres">
      <dgm:prSet presAssocID="{4C026DD8-1F3F-48A5-A592-49F86D98BAF5}" presName="Name0" presStyleCnt="0">
        <dgm:presLayoutVars>
          <dgm:dir/>
          <dgm:resizeHandles val="exact"/>
        </dgm:presLayoutVars>
      </dgm:prSet>
      <dgm:spPr/>
    </dgm:pt>
    <dgm:pt modelId="{267C1292-3A87-4F9B-90E2-AE05032BC7E4}" type="pres">
      <dgm:prSet presAssocID="{4C026DD8-1F3F-48A5-A592-49F86D98BAF5}" presName="arrow" presStyleLbl="bgShp" presStyleIdx="0" presStyleCnt="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0C9019C-A3ED-49E7-B3D0-AA0BE8002C0D}" type="pres">
      <dgm:prSet presAssocID="{4C026DD8-1F3F-48A5-A592-49F86D98BAF5}" presName="points" presStyleCnt="0"/>
      <dgm:spPr/>
    </dgm:pt>
    <dgm:pt modelId="{CAFB230D-F260-457D-925A-DFE5365CE004}" type="pres">
      <dgm:prSet presAssocID="{B69FFED4-C2D2-4A73-A15F-F8D457753066}" presName="compositeA" presStyleCnt="0"/>
      <dgm:spPr/>
    </dgm:pt>
    <dgm:pt modelId="{E101AEDA-4E1F-44F6-B70B-30F8C5D06859}" type="pres">
      <dgm:prSet presAssocID="{B69FFED4-C2D2-4A73-A15F-F8D457753066}" presName="textA" presStyleLbl="revTx" presStyleIdx="0" presStyleCnt="7" custScaleX="109980">
        <dgm:presLayoutVars>
          <dgm:bulletEnabled val="1"/>
        </dgm:presLayoutVars>
      </dgm:prSet>
      <dgm:spPr/>
    </dgm:pt>
    <dgm:pt modelId="{773C5D24-DE51-4793-931F-4D52ACBFE819}" type="pres">
      <dgm:prSet presAssocID="{B69FFED4-C2D2-4A73-A15F-F8D457753066}" presName="circleA" presStyleLbl="node1" presStyleIdx="0"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0D55D78-162E-40EB-BCF8-D5B04495ABD1}" type="pres">
      <dgm:prSet presAssocID="{B69FFED4-C2D2-4A73-A15F-F8D457753066}" presName="spaceA" presStyleCnt="0"/>
      <dgm:spPr/>
    </dgm:pt>
    <dgm:pt modelId="{B5B8B445-A5D2-43C3-870C-CF3EFD3D4B76}" type="pres">
      <dgm:prSet presAssocID="{335CCADD-0280-439B-B8A0-931E18A2DC7D}" presName="space" presStyleCnt="0"/>
      <dgm:spPr/>
    </dgm:pt>
    <dgm:pt modelId="{045D126A-9B9C-40EF-9348-D30061B377A8}" type="pres">
      <dgm:prSet presAssocID="{723F1197-1D5E-4894-926A-A7C7376CEAED}" presName="compositeB" presStyleCnt="0"/>
      <dgm:spPr/>
    </dgm:pt>
    <dgm:pt modelId="{CAD47FC6-9291-431F-A5B8-8B4A0E6F6082}" type="pres">
      <dgm:prSet presAssocID="{723F1197-1D5E-4894-926A-A7C7376CEAED}" presName="textB" presStyleLbl="revTx" presStyleIdx="1" presStyleCnt="7" custScaleX="108573">
        <dgm:presLayoutVars>
          <dgm:bulletEnabled val="1"/>
        </dgm:presLayoutVars>
      </dgm:prSet>
      <dgm:spPr/>
    </dgm:pt>
    <dgm:pt modelId="{DE875CBF-A4EB-4EB3-96A9-7BCA38FC53C7}" type="pres">
      <dgm:prSet presAssocID="{723F1197-1D5E-4894-926A-A7C7376CEAED}" presName="circleB" presStyleLbl="node1" presStyleIdx="1"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A63F443-7947-46C8-9435-11CDEC0D45F6}" type="pres">
      <dgm:prSet presAssocID="{723F1197-1D5E-4894-926A-A7C7376CEAED}" presName="spaceB" presStyleCnt="0"/>
      <dgm:spPr/>
    </dgm:pt>
    <dgm:pt modelId="{2D2E2A99-3AE2-4D32-B870-F0FD2A1F8426}" type="pres">
      <dgm:prSet presAssocID="{966D16FF-AE24-4B8B-8E43-3BF56A4396EE}" presName="space" presStyleCnt="0"/>
      <dgm:spPr/>
    </dgm:pt>
    <dgm:pt modelId="{8F16C472-D07D-45E9-AA39-3A59EED88ADE}" type="pres">
      <dgm:prSet presAssocID="{D7471097-0479-44A7-A644-302DE5E38D91}" presName="compositeA" presStyleCnt="0"/>
      <dgm:spPr/>
    </dgm:pt>
    <dgm:pt modelId="{41E7D37A-5D1A-4C8D-9BDA-84B4E27DB8A9}" type="pres">
      <dgm:prSet presAssocID="{D7471097-0479-44A7-A644-302DE5E38D91}" presName="textA" presStyleLbl="revTx" presStyleIdx="2" presStyleCnt="7">
        <dgm:presLayoutVars>
          <dgm:bulletEnabled val="1"/>
        </dgm:presLayoutVars>
      </dgm:prSet>
      <dgm:spPr/>
    </dgm:pt>
    <dgm:pt modelId="{6C80FBF1-1F24-4946-87D2-E76F0159688F}" type="pres">
      <dgm:prSet presAssocID="{D7471097-0479-44A7-A644-302DE5E38D91}" presName="circleA" presStyleLbl="node1" presStyleIdx="2"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D0B2BFD-873E-4D05-95A1-05F776BB414E}" type="pres">
      <dgm:prSet presAssocID="{D7471097-0479-44A7-A644-302DE5E38D91}" presName="spaceA" presStyleCnt="0"/>
      <dgm:spPr/>
    </dgm:pt>
    <dgm:pt modelId="{E8BD059C-9CDD-4D6B-B572-D666837837F6}" type="pres">
      <dgm:prSet presAssocID="{46F5655F-63C6-4450-959D-352BCB81DAEF}" presName="space" presStyleCnt="0"/>
      <dgm:spPr/>
    </dgm:pt>
    <dgm:pt modelId="{096BDD71-B0AA-4867-B383-4839067943B6}" type="pres">
      <dgm:prSet presAssocID="{7EF8A1C6-8673-44F1-BA28-534781A8613D}" presName="compositeB" presStyleCnt="0"/>
      <dgm:spPr/>
    </dgm:pt>
    <dgm:pt modelId="{65755C20-230B-40DE-B476-DF0FDF8F0838}" type="pres">
      <dgm:prSet presAssocID="{7EF8A1C6-8673-44F1-BA28-534781A8613D}" presName="textB" presStyleLbl="revTx" presStyleIdx="3" presStyleCnt="7">
        <dgm:presLayoutVars>
          <dgm:bulletEnabled val="1"/>
        </dgm:presLayoutVars>
      </dgm:prSet>
      <dgm:spPr/>
    </dgm:pt>
    <dgm:pt modelId="{6CAC9021-9B77-4891-8315-32B19931D3EA}" type="pres">
      <dgm:prSet presAssocID="{7EF8A1C6-8673-44F1-BA28-534781A8613D}" presName="circleB" presStyleLbl="node1" presStyleIdx="3"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1652CD6-9C07-4DDF-9995-DA8224AD9A9C}" type="pres">
      <dgm:prSet presAssocID="{7EF8A1C6-8673-44F1-BA28-534781A8613D}" presName="spaceB" presStyleCnt="0"/>
      <dgm:spPr/>
    </dgm:pt>
    <dgm:pt modelId="{A5C77F78-E5A4-4166-A31E-6F70B91299F3}" type="pres">
      <dgm:prSet presAssocID="{B92764DE-8506-4CA5-8515-D8FEB9CC3C5D}" presName="space" presStyleCnt="0"/>
      <dgm:spPr/>
    </dgm:pt>
    <dgm:pt modelId="{BD40AF7C-AB5C-42A1-82C2-5A48864B3C28}" type="pres">
      <dgm:prSet presAssocID="{17EBEF58-4D66-4F6A-A5F2-6E5A723596E4}" presName="compositeA" presStyleCnt="0"/>
      <dgm:spPr/>
    </dgm:pt>
    <dgm:pt modelId="{40F080DC-FA6E-47E4-846A-99269202C1FD}" type="pres">
      <dgm:prSet presAssocID="{17EBEF58-4D66-4F6A-A5F2-6E5A723596E4}" presName="textA" presStyleLbl="revTx" presStyleIdx="4" presStyleCnt="7">
        <dgm:presLayoutVars>
          <dgm:bulletEnabled val="1"/>
        </dgm:presLayoutVars>
      </dgm:prSet>
      <dgm:spPr/>
    </dgm:pt>
    <dgm:pt modelId="{C17532E8-BEEE-4CEF-A14C-7B8FEBC67DF2}" type="pres">
      <dgm:prSet presAssocID="{17EBEF58-4D66-4F6A-A5F2-6E5A723596E4}" presName="circleA" presStyleLbl="node1" presStyleIdx="4"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7C7651D-38B5-4114-BF64-059E24ED2D2A}" type="pres">
      <dgm:prSet presAssocID="{17EBEF58-4D66-4F6A-A5F2-6E5A723596E4}" presName="spaceA" presStyleCnt="0"/>
      <dgm:spPr/>
    </dgm:pt>
    <dgm:pt modelId="{305177BF-79BF-463A-A00B-2A664BD03717}" type="pres">
      <dgm:prSet presAssocID="{7CAC0BD4-CAFB-442F-AEEC-FBAC82F0361F}" presName="space" presStyleCnt="0"/>
      <dgm:spPr/>
    </dgm:pt>
    <dgm:pt modelId="{5BE478A6-1304-4EB2-A339-A4B2D944FF5A}" type="pres">
      <dgm:prSet presAssocID="{1DA295E2-CD74-41F9-A6E6-77CB58D33CCF}" presName="compositeB" presStyleCnt="0"/>
      <dgm:spPr/>
    </dgm:pt>
    <dgm:pt modelId="{5D36E4F7-6642-4BC3-BB37-517903AFF5AE}" type="pres">
      <dgm:prSet presAssocID="{1DA295E2-CD74-41F9-A6E6-77CB58D33CCF}" presName="textB" presStyleLbl="revTx" presStyleIdx="5" presStyleCnt="7">
        <dgm:presLayoutVars>
          <dgm:bulletEnabled val="1"/>
        </dgm:presLayoutVars>
      </dgm:prSet>
      <dgm:spPr/>
    </dgm:pt>
    <dgm:pt modelId="{454F6392-1E47-451E-ABE8-D8B8DB96ABD2}" type="pres">
      <dgm:prSet presAssocID="{1DA295E2-CD74-41F9-A6E6-77CB58D33CCF}" presName="circleB" presStyleLbl="node1" presStyleIdx="5"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29FD029-4B7A-4EEA-8BC6-5900A7CAAFE2}" type="pres">
      <dgm:prSet presAssocID="{1DA295E2-CD74-41F9-A6E6-77CB58D33CCF}" presName="spaceB" presStyleCnt="0"/>
      <dgm:spPr/>
    </dgm:pt>
    <dgm:pt modelId="{880F6E16-344C-4D87-9188-B37BE434A77A}" type="pres">
      <dgm:prSet presAssocID="{D07099E1-85C9-4B0F-868B-232F4A0C7AA9}" presName="space" presStyleCnt="0"/>
      <dgm:spPr/>
    </dgm:pt>
    <dgm:pt modelId="{D70DF361-A096-49B3-AEDB-31C7D5B9AF17}" type="pres">
      <dgm:prSet presAssocID="{DC848A74-89BF-4066-BE9A-95E3D5AD6434}" presName="compositeA" presStyleCnt="0"/>
      <dgm:spPr/>
    </dgm:pt>
    <dgm:pt modelId="{F727D759-8B4B-4FEB-9834-B4CC3A8F4FE3}" type="pres">
      <dgm:prSet presAssocID="{DC848A74-89BF-4066-BE9A-95E3D5AD6434}" presName="textA" presStyleLbl="revTx" presStyleIdx="6" presStyleCnt="7">
        <dgm:presLayoutVars>
          <dgm:bulletEnabled val="1"/>
        </dgm:presLayoutVars>
      </dgm:prSet>
      <dgm:spPr/>
    </dgm:pt>
    <dgm:pt modelId="{944627A1-24C6-4D74-822C-1CFCBFB891C3}" type="pres">
      <dgm:prSet presAssocID="{DC848A74-89BF-4066-BE9A-95E3D5AD6434}" presName="circleA" presStyleLbl="node1" presStyleIdx="6"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00DA2AA-FBA3-4C1D-88BA-3E5C04B8D848}" type="pres">
      <dgm:prSet presAssocID="{DC848A74-89BF-4066-BE9A-95E3D5AD6434}" presName="spaceA" presStyleCnt="0"/>
      <dgm:spPr/>
    </dgm:pt>
  </dgm:ptLst>
  <dgm:cxnLst>
    <dgm:cxn modelId="{CE6A592E-B90D-4F82-B60A-6E26BD9C5441}" type="presOf" srcId="{D7471097-0479-44A7-A644-302DE5E38D91}" destId="{41E7D37A-5D1A-4C8D-9BDA-84B4E27DB8A9}" srcOrd="0" destOrd="0" presId="urn:microsoft.com/office/officeart/2005/8/layout/hProcess11"/>
    <dgm:cxn modelId="{AF53A933-9E60-46B6-9BD4-D56C821ABB71}" srcId="{4C026DD8-1F3F-48A5-A592-49F86D98BAF5}" destId="{723F1197-1D5E-4894-926A-A7C7376CEAED}" srcOrd="1" destOrd="0" parTransId="{85B533F8-F0CD-4BD4-A3E2-29816382DDEA}" sibTransId="{966D16FF-AE24-4B8B-8E43-3BF56A4396EE}"/>
    <dgm:cxn modelId="{8A8A1937-9DBB-40C9-96EE-347E5E6CA458}" type="presOf" srcId="{DC848A74-89BF-4066-BE9A-95E3D5AD6434}" destId="{F727D759-8B4B-4FEB-9834-B4CC3A8F4FE3}" srcOrd="0" destOrd="0" presId="urn:microsoft.com/office/officeart/2005/8/layout/hProcess11"/>
    <dgm:cxn modelId="{A7B6093F-E143-4212-86FE-563A81A9FD62}" type="presOf" srcId="{17EBEF58-4D66-4F6A-A5F2-6E5A723596E4}" destId="{40F080DC-FA6E-47E4-846A-99269202C1FD}" srcOrd="0" destOrd="0" presId="urn:microsoft.com/office/officeart/2005/8/layout/hProcess11"/>
    <dgm:cxn modelId="{EF871E4F-5CE2-4F5C-806E-BA0C0CD69221}" srcId="{4C026DD8-1F3F-48A5-A592-49F86D98BAF5}" destId="{D7471097-0479-44A7-A644-302DE5E38D91}" srcOrd="2" destOrd="0" parTransId="{27EC0327-0ABB-4661-9C08-5FEB6829A937}" sibTransId="{46F5655F-63C6-4450-959D-352BCB81DAEF}"/>
    <dgm:cxn modelId="{31A17F71-0EE5-4CD8-8AC8-5E4DEF8864FE}" srcId="{4C026DD8-1F3F-48A5-A592-49F86D98BAF5}" destId="{17EBEF58-4D66-4F6A-A5F2-6E5A723596E4}" srcOrd="4" destOrd="0" parTransId="{32CDABA7-BCC9-4E20-B79E-C87F56D93AF0}" sibTransId="{7CAC0BD4-CAFB-442F-AEEC-FBAC82F0361F}"/>
    <dgm:cxn modelId="{FCCB8E73-7400-4C97-AE7E-785DB24BBCB1}" srcId="{4C026DD8-1F3F-48A5-A592-49F86D98BAF5}" destId="{DC848A74-89BF-4066-BE9A-95E3D5AD6434}" srcOrd="6" destOrd="0" parTransId="{65A9F6BE-6F5C-4682-AF1E-386A2F2D3206}" sibTransId="{A903569E-B41B-43FA-8DA7-88334E964202}"/>
    <dgm:cxn modelId="{9BDCBA7D-4A9D-4BC1-92B7-D16D9E3EBB72}" srcId="{4C026DD8-1F3F-48A5-A592-49F86D98BAF5}" destId="{B69FFED4-C2D2-4A73-A15F-F8D457753066}" srcOrd="0" destOrd="0" parTransId="{B41AD362-7D98-4289-8EE5-67F0DD5C2519}" sibTransId="{335CCADD-0280-439B-B8A0-931E18A2DC7D}"/>
    <dgm:cxn modelId="{1C04C58D-DD42-4E1B-B1C8-989B4F19DAEB}" type="presOf" srcId="{B69FFED4-C2D2-4A73-A15F-F8D457753066}" destId="{E101AEDA-4E1F-44F6-B70B-30F8C5D06859}" srcOrd="0" destOrd="0" presId="urn:microsoft.com/office/officeart/2005/8/layout/hProcess11"/>
    <dgm:cxn modelId="{F8601E93-5108-40A4-8305-3CCB6DD372AC}" type="presOf" srcId="{1DA295E2-CD74-41F9-A6E6-77CB58D33CCF}" destId="{5D36E4F7-6642-4BC3-BB37-517903AFF5AE}" srcOrd="0" destOrd="0" presId="urn:microsoft.com/office/officeart/2005/8/layout/hProcess11"/>
    <dgm:cxn modelId="{B05923B4-3F0B-4B09-B871-D576C5BB95FE}" type="presOf" srcId="{723F1197-1D5E-4894-926A-A7C7376CEAED}" destId="{CAD47FC6-9291-431F-A5B8-8B4A0E6F6082}" srcOrd="0" destOrd="0" presId="urn:microsoft.com/office/officeart/2005/8/layout/hProcess11"/>
    <dgm:cxn modelId="{03BF19CD-A3D0-475F-8D2F-EC273DE1D261}" type="presOf" srcId="{7EF8A1C6-8673-44F1-BA28-534781A8613D}" destId="{65755C20-230B-40DE-B476-DF0FDF8F0838}" srcOrd="0" destOrd="0" presId="urn:microsoft.com/office/officeart/2005/8/layout/hProcess11"/>
    <dgm:cxn modelId="{3B6D06D4-B3BB-4DB4-AB86-6C1EB74FBA1D}" type="presOf" srcId="{4C026DD8-1F3F-48A5-A592-49F86D98BAF5}" destId="{380E4182-0F6B-43BA-BB68-DFD28609912C}" srcOrd="0" destOrd="0" presId="urn:microsoft.com/office/officeart/2005/8/layout/hProcess11"/>
    <dgm:cxn modelId="{708B1AE8-5813-4FAA-9C82-051FBDCB556C}" srcId="{4C026DD8-1F3F-48A5-A592-49F86D98BAF5}" destId="{1DA295E2-CD74-41F9-A6E6-77CB58D33CCF}" srcOrd="5" destOrd="0" parTransId="{AE05CF6E-1701-4A11-BF18-4C23140EB500}" sibTransId="{D07099E1-85C9-4B0F-868B-232F4A0C7AA9}"/>
    <dgm:cxn modelId="{2A1E9FF3-84C8-4913-A8DB-1D75D95E306D}" srcId="{4C026DD8-1F3F-48A5-A592-49F86D98BAF5}" destId="{7EF8A1C6-8673-44F1-BA28-534781A8613D}" srcOrd="3" destOrd="0" parTransId="{7B022686-CD89-45DA-8EBF-98501FBA9ED9}" sibTransId="{B92764DE-8506-4CA5-8515-D8FEB9CC3C5D}"/>
    <dgm:cxn modelId="{E96DF310-6C5D-41BA-9DFC-3D2A785BDFE5}" type="presParOf" srcId="{380E4182-0F6B-43BA-BB68-DFD28609912C}" destId="{267C1292-3A87-4F9B-90E2-AE05032BC7E4}" srcOrd="0" destOrd="0" presId="urn:microsoft.com/office/officeart/2005/8/layout/hProcess11"/>
    <dgm:cxn modelId="{72E6E035-01EF-42D7-8B7F-A26F608DAE54}" type="presParOf" srcId="{380E4182-0F6B-43BA-BB68-DFD28609912C}" destId="{F0C9019C-A3ED-49E7-B3D0-AA0BE8002C0D}" srcOrd="1" destOrd="0" presId="urn:microsoft.com/office/officeart/2005/8/layout/hProcess11"/>
    <dgm:cxn modelId="{3882E565-7849-464E-AD8D-CBC52EA0365C}" type="presParOf" srcId="{F0C9019C-A3ED-49E7-B3D0-AA0BE8002C0D}" destId="{CAFB230D-F260-457D-925A-DFE5365CE004}" srcOrd="0" destOrd="0" presId="urn:microsoft.com/office/officeart/2005/8/layout/hProcess11"/>
    <dgm:cxn modelId="{97479A87-9E16-49F2-8742-EBA3850BF0F4}" type="presParOf" srcId="{CAFB230D-F260-457D-925A-DFE5365CE004}" destId="{E101AEDA-4E1F-44F6-B70B-30F8C5D06859}" srcOrd="0" destOrd="0" presId="urn:microsoft.com/office/officeart/2005/8/layout/hProcess11"/>
    <dgm:cxn modelId="{B33525B5-DE67-4DEB-9FCA-889851DADE21}" type="presParOf" srcId="{CAFB230D-F260-457D-925A-DFE5365CE004}" destId="{773C5D24-DE51-4793-931F-4D52ACBFE819}" srcOrd="1" destOrd="0" presId="urn:microsoft.com/office/officeart/2005/8/layout/hProcess11"/>
    <dgm:cxn modelId="{BEE43EEB-E976-431F-B859-B1931431C1DB}" type="presParOf" srcId="{CAFB230D-F260-457D-925A-DFE5365CE004}" destId="{10D55D78-162E-40EB-BCF8-D5B04495ABD1}" srcOrd="2" destOrd="0" presId="urn:microsoft.com/office/officeart/2005/8/layout/hProcess11"/>
    <dgm:cxn modelId="{349E420A-C6B5-4120-AE10-B630977FEE08}" type="presParOf" srcId="{F0C9019C-A3ED-49E7-B3D0-AA0BE8002C0D}" destId="{B5B8B445-A5D2-43C3-870C-CF3EFD3D4B76}" srcOrd="1" destOrd="0" presId="urn:microsoft.com/office/officeart/2005/8/layout/hProcess11"/>
    <dgm:cxn modelId="{EE3B4221-E149-461C-A3F4-D2D099B0FC73}" type="presParOf" srcId="{F0C9019C-A3ED-49E7-B3D0-AA0BE8002C0D}" destId="{045D126A-9B9C-40EF-9348-D30061B377A8}" srcOrd="2" destOrd="0" presId="urn:microsoft.com/office/officeart/2005/8/layout/hProcess11"/>
    <dgm:cxn modelId="{4627B5E9-3E5C-41D3-BC14-44BEFAF8A919}" type="presParOf" srcId="{045D126A-9B9C-40EF-9348-D30061B377A8}" destId="{CAD47FC6-9291-431F-A5B8-8B4A0E6F6082}" srcOrd="0" destOrd="0" presId="urn:microsoft.com/office/officeart/2005/8/layout/hProcess11"/>
    <dgm:cxn modelId="{763D6826-0D3D-4928-9867-43413E7DEC70}" type="presParOf" srcId="{045D126A-9B9C-40EF-9348-D30061B377A8}" destId="{DE875CBF-A4EB-4EB3-96A9-7BCA38FC53C7}" srcOrd="1" destOrd="0" presId="urn:microsoft.com/office/officeart/2005/8/layout/hProcess11"/>
    <dgm:cxn modelId="{9F47DF3F-5496-40DB-9C99-E58D9F0A37F3}" type="presParOf" srcId="{045D126A-9B9C-40EF-9348-D30061B377A8}" destId="{1A63F443-7947-46C8-9435-11CDEC0D45F6}" srcOrd="2" destOrd="0" presId="urn:microsoft.com/office/officeart/2005/8/layout/hProcess11"/>
    <dgm:cxn modelId="{6DE1D344-5AD1-4B79-AF37-C97384D2B72C}" type="presParOf" srcId="{F0C9019C-A3ED-49E7-B3D0-AA0BE8002C0D}" destId="{2D2E2A99-3AE2-4D32-B870-F0FD2A1F8426}" srcOrd="3" destOrd="0" presId="urn:microsoft.com/office/officeart/2005/8/layout/hProcess11"/>
    <dgm:cxn modelId="{E4674C4D-17C1-4B4F-9DE5-541523599830}" type="presParOf" srcId="{F0C9019C-A3ED-49E7-B3D0-AA0BE8002C0D}" destId="{8F16C472-D07D-45E9-AA39-3A59EED88ADE}" srcOrd="4" destOrd="0" presId="urn:microsoft.com/office/officeart/2005/8/layout/hProcess11"/>
    <dgm:cxn modelId="{EC7BFB60-C52A-4903-A4BA-11CF579F6289}" type="presParOf" srcId="{8F16C472-D07D-45E9-AA39-3A59EED88ADE}" destId="{41E7D37A-5D1A-4C8D-9BDA-84B4E27DB8A9}" srcOrd="0" destOrd="0" presId="urn:microsoft.com/office/officeart/2005/8/layout/hProcess11"/>
    <dgm:cxn modelId="{97B62B1C-485C-4CE4-ADDE-C1C70D542E9E}" type="presParOf" srcId="{8F16C472-D07D-45E9-AA39-3A59EED88ADE}" destId="{6C80FBF1-1F24-4946-87D2-E76F0159688F}" srcOrd="1" destOrd="0" presId="urn:microsoft.com/office/officeart/2005/8/layout/hProcess11"/>
    <dgm:cxn modelId="{EF5090FB-F2CF-4F06-ACBB-9AB5DEDCDF21}" type="presParOf" srcId="{8F16C472-D07D-45E9-AA39-3A59EED88ADE}" destId="{CD0B2BFD-873E-4D05-95A1-05F776BB414E}" srcOrd="2" destOrd="0" presId="urn:microsoft.com/office/officeart/2005/8/layout/hProcess11"/>
    <dgm:cxn modelId="{292AD9A2-2DC8-4D87-BE35-D7FCDB855A6A}" type="presParOf" srcId="{F0C9019C-A3ED-49E7-B3D0-AA0BE8002C0D}" destId="{E8BD059C-9CDD-4D6B-B572-D666837837F6}" srcOrd="5" destOrd="0" presId="urn:microsoft.com/office/officeart/2005/8/layout/hProcess11"/>
    <dgm:cxn modelId="{F97F301B-D6D5-4E94-8F4D-D08C7D58D8A5}" type="presParOf" srcId="{F0C9019C-A3ED-49E7-B3D0-AA0BE8002C0D}" destId="{096BDD71-B0AA-4867-B383-4839067943B6}" srcOrd="6" destOrd="0" presId="urn:microsoft.com/office/officeart/2005/8/layout/hProcess11"/>
    <dgm:cxn modelId="{9FA554A1-C230-45AC-A6D4-95A141ED7422}" type="presParOf" srcId="{096BDD71-B0AA-4867-B383-4839067943B6}" destId="{65755C20-230B-40DE-B476-DF0FDF8F0838}" srcOrd="0" destOrd="0" presId="urn:microsoft.com/office/officeart/2005/8/layout/hProcess11"/>
    <dgm:cxn modelId="{BC0D2D2D-8F1E-44D0-BBDC-B6F84B195994}" type="presParOf" srcId="{096BDD71-B0AA-4867-B383-4839067943B6}" destId="{6CAC9021-9B77-4891-8315-32B19931D3EA}" srcOrd="1" destOrd="0" presId="urn:microsoft.com/office/officeart/2005/8/layout/hProcess11"/>
    <dgm:cxn modelId="{5E5FE8CF-EC7D-4CA7-9C72-3A1C26EAEC72}" type="presParOf" srcId="{096BDD71-B0AA-4867-B383-4839067943B6}" destId="{51652CD6-9C07-4DDF-9995-DA8224AD9A9C}" srcOrd="2" destOrd="0" presId="urn:microsoft.com/office/officeart/2005/8/layout/hProcess11"/>
    <dgm:cxn modelId="{7E17FFCC-FC21-4006-92A1-0C42DCE45419}" type="presParOf" srcId="{F0C9019C-A3ED-49E7-B3D0-AA0BE8002C0D}" destId="{A5C77F78-E5A4-4166-A31E-6F70B91299F3}" srcOrd="7" destOrd="0" presId="urn:microsoft.com/office/officeart/2005/8/layout/hProcess11"/>
    <dgm:cxn modelId="{7DE76705-4E64-4646-99EC-A1CFAE6B5121}" type="presParOf" srcId="{F0C9019C-A3ED-49E7-B3D0-AA0BE8002C0D}" destId="{BD40AF7C-AB5C-42A1-82C2-5A48864B3C28}" srcOrd="8" destOrd="0" presId="urn:microsoft.com/office/officeart/2005/8/layout/hProcess11"/>
    <dgm:cxn modelId="{ACFFB867-DAD5-4ECC-9E1D-D8E3EE992C93}" type="presParOf" srcId="{BD40AF7C-AB5C-42A1-82C2-5A48864B3C28}" destId="{40F080DC-FA6E-47E4-846A-99269202C1FD}" srcOrd="0" destOrd="0" presId="urn:microsoft.com/office/officeart/2005/8/layout/hProcess11"/>
    <dgm:cxn modelId="{75A3BC86-44D2-4F61-83AE-75DD804EBF6B}" type="presParOf" srcId="{BD40AF7C-AB5C-42A1-82C2-5A48864B3C28}" destId="{C17532E8-BEEE-4CEF-A14C-7B8FEBC67DF2}" srcOrd="1" destOrd="0" presId="urn:microsoft.com/office/officeart/2005/8/layout/hProcess11"/>
    <dgm:cxn modelId="{A37F4E3D-A845-4536-9B8C-06B21342A4C1}" type="presParOf" srcId="{BD40AF7C-AB5C-42A1-82C2-5A48864B3C28}" destId="{E7C7651D-38B5-4114-BF64-059E24ED2D2A}" srcOrd="2" destOrd="0" presId="urn:microsoft.com/office/officeart/2005/8/layout/hProcess11"/>
    <dgm:cxn modelId="{1530E1B8-B1FD-4F4C-8699-D6DE9E20AE85}" type="presParOf" srcId="{F0C9019C-A3ED-49E7-B3D0-AA0BE8002C0D}" destId="{305177BF-79BF-463A-A00B-2A664BD03717}" srcOrd="9" destOrd="0" presId="urn:microsoft.com/office/officeart/2005/8/layout/hProcess11"/>
    <dgm:cxn modelId="{4700568F-6462-496B-A5D4-E5757D673881}" type="presParOf" srcId="{F0C9019C-A3ED-49E7-B3D0-AA0BE8002C0D}" destId="{5BE478A6-1304-4EB2-A339-A4B2D944FF5A}" srcOrd="10" destOrd="0" presId="urn:microsoft.com/office/officeart/2005/8/layout/hProcess11"/>
    <dgm:cxn modelId="{D9D6542E-6153-4EB1-92CB-DAE19735BBD6}" type="presParOf" srcId="{5BE478A6-1304-4EB2-A339-A4B2D944FF5A}" destId="{5D36E4F7-6642-4BC3-BB37-517903AFF5AE}" srcOrd="0" destOrd="0" presId="urn:microsoft.com/office/officeart/2005/8/layout/hProcess11"/>
    <dgm:cxn modelId="{DA2B7B47-F713-4224-B291-D8E693FB5DA3}" type="presParOf" srcId="{5BE478A6-1304-4EB2-A339-A4B2D944FF5A}" destId="{454F6392-1E47-451E-ABE8-D8B8DB96ABD2}" srcOrd="1" destOrd="0" presId="urn:microsoft.com/office/officeart/2005/8/layout/hProcess11"/>
    <dgm:cxn modelId="{90E192FB-433B-4E98-98E7-9246391D185D}" type="presParOf" srcId="{5BE478A6-1304-4EB2-A339-A4B2D944FF5A}" destId="{029FD029-4B7A-4EEA-8BC6-5900A7CAAFE2}" srcOrd="2" destOrd="0" presId="urn:microsoft.com/office/officeart/2005/8/layout/hProcess11"/>
    <dgm:cxn modelId="{EC15F8BC-E63B-4E1E-A07E-5508B7A30B53}" type="presParOf" srcId="{F0C9019C-A3ED-49E7-B3D0-AA0BE8002C0D}" destId="{880F6E16-344C-4D87-9188-B37BE434A77A}" srcOrd="11" destOrd="0" presId="urn:microsoft.com/office/officeart/2005/8/layout/hProcess11"/>
    <dgm:cxn modelId="{D2357E48-05E3-4540-9692-17732AA040EC}" type="presParOf" srcId="{F0C9019C-A3ED-49E7-B3D0-AA0BE8002C0D}" destId="{D70DF361-A096-49B3-AEDB-31C7D5B9AF17}" srcOrd="12" destOrd="0" presId="urn:microsoft.com/office/officeart/2005/8/layout/hProcess11"/>
    <dgm:cxn modelId="{5047D69F-FED2-4E63-9541-0EC64EBBD869}" type="presParOf" srcId="{D70DF361-A096-49B3-AEDB-31C7D5B9AF17}" destId="{F727D759-8B4B-4FEB-9834-B4CC3A8F4FE3}" srcOrd="0" destOrd="0" presId="urn:microsoft.com/office/officeart/2005/8/layout/hProcess11"/>
    <dgm:cxn modelId="{29FA867C-8260-48EF-8C70-C6F98BCD68C7}" type="presParOf" srcId="{D70DF361-A096-49B3-AEDB-31C7D5B9AF17}" destId="{944627A1-24C6-4D74-822C-1CFCBFB891C3}" srcOrd="1" destOrd="0" presId="urn:microsoft.com/office/officeart/2005/8/layout/hProcess11"/>
    <dgm:cxn modelId="{1EF53D83-ABC8-48E2-B7F4-D857F2214B04}" type="presParOf" srcId="{D70DF361-A096-49B3-AEDB-31C7D5B9AF17}" destId="{200DA2AA-FBA3-4C1D-88BA-3E5C04B8D848}" srcOrd="2" destOrd="0" presId="urn:microsoft.com/office/officeart/2005/8/layout/hProcess11"/>
  </dgm:cxnLst>
  <dgm:bg>
    <a:noFill/>
  </dgm:bg>
  <dgm:whole>
    <a:ln w="12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C1292-3A87-4F9B-90E2-AE05032BC7E4}">
      <dsp:nvSpPr>
        <dsp:cNvPr id="0" name=""/>
        <dsp:cNvSpPr/>
      </dsp:nvSpPr>
      <dsp:spPr>
        <a:xfrm>
          <a:off x="0" y="1436879"/>
          <a:ext cx="11717281" cy="191583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1AEDA-4E1F-44F6-B70B-30F8C5D06859}">
      <dsp:nvSpPr>
        <dsp:cNvPr id="0" name=""/>
        <dsp:cNvSpPr/>
      </dsp:nvSpPr>
      <dsp:spPr>
        <a:xfrm>
          <a:off x="1821" y="0"/>
          <a:ext cx="1548853"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b="1" kern="1200">
              <a:solidFill>
                <a:srgbClr val="0070C0"/>
              </a:solidFill>
              <a:latin typeface="Calibri Light" panose="020F0302020204030204"/>
            </a:rPr>
            <a:t>April 30,</a:t>
          </a:r>
          <a:r>
            <a:rPr lang="en-US" sz="1800" b="1" kern="1200">
              <a:solidFill>
                <a:srgbClr val="0070C0"/>
              </a:solidFill>
            </a:rPr>
            <a:t> 2020</a:t>
          </a:r>
          <a:endParaRPr lang="en-US" sz="1800" kern="1200">
            <a:solidFill>
              <a:schemeClr val="tx1"/>
            </a:solidFill>
          </a:endParaRPr>
        </a:p>
        <a:p>
          <a:pPr marL="0" lvl="0" indent="0" algn="ctr" defTabSz="800100" rtl="0">
            <a:lnSpc>
              <a:spcPct val="90000"/>
            </a:lnSpc>
            <a:spcBef>
              <a:spcPct val="0"/>
            </a:spcBef>
            <a:spcAft>
              <a:spcPct val="35000"/>
            </a:spcAft>
            <a:buNone/>
          </a:pPr>
          <a:r>
            <a:rPr lang="en-US" sz="1800" kern="1200">
              <a:solidFill>
                <a:schemeClr val="tx1"/>
              </a:solidFill>
              <a:latin typeface="Calibri Light" panose="020F0302020204030204"/>
            </a:rPr>
            <a:t>Advisory Group Meeting #3</a:t>
          </a:r>
          <a:endParaRPr lang="en-US" sz="1800" kern="1200">
            <a:solidFill>
              <a:schemeClr val="tx1"/>
            </a:solidFill>
          </a:endParaRPr>
        </a:p>
      </dsp:txBody>
      <dsp:txXfrm>
        <a:off x="1821" y="0"/>
        <a:ext cx="1548853" cy="1915839"/>
      </dsp:txXfrm>
    </dsp:sp>
    <dsp:sp modelId="{773C5D24-DE51-4793-931F-4D52ACBFE819}">
      <dsp:nvSpPr>
        <dsp:cNvPr id="0" name=""/>
        <dsp:cNvSpPr/>
      </dsp:nvSpPr>
      <dsp:spPr>
        <a:xfrm>
          <a:off x="536768"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47FC6-9291-431F-A5B8-8B4A0E6F6082}">
      <dsp:nvSpPr>
        <dsp:cNvPr id="0" name=""/>
        <dsp:cNvSpPr/>
      </dsp:nvSpPr>
      <dsp:spPr>
        <a:xfrm>
          <a:off x="1621090" y="2873758"/>
          <a:ext cx="1529039"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b="1" kern="1200">
              <a:solidFill>
                <a:srgbClr val="0070C0"/>
              </a:solidFill>
              <a:latin typeface="Calibri Light" panose="020F0302020204030204"/>
            </a:rPr>
            <a:t>May 5, 2020</a:t>
          </a:r>
          <a:endParaRPr lang="en-US" sz="1800" kern="1200">
            <a:solidFill>
              <a:schemeClr val="tx1"/>
            </a:solidFill>
            <a:latin typeface="Calibri Light" panose="020F0302020204030204"/>
          </a:endParaRPr>
        </a:p>
        <a:p>
          <a:pPr marL="0" lvl="0" indent="0" algn="ctr" defTabSz="800100" rtl="0">
            <a:lnSpc>
              <a:spcPct val="90000"/>
            </a:lnSpc>
            <a:spcBef>
              <a:spcPct val="0"/>
            </a:spcBef>
            <a:spcAft>
              <a:spcPct val="35000"/>
            </a:spcAft>
            <a:buNone/>
          </a:pPr>
          <a:r>
            <a:rPr lang="en-US" sz="1800" kern="1200">
              <a:solidFill>
                <a:schemeClr val="tx1"/>
              </a:solidFill>
              <a:latin typeface="Calibri Light" panose="020F0302020204030204"/>
            </a:rPr>
            <a:t>1) Board Adoption of Policy</a:t>
          </a:r>
          <a:endParaRPr lang="en-US" sz="1800" b="0" kern="1200">
            <a:solidFill>
              <a:schemeClr val="tx1"/>
            </a:solidFill>
            <a:latin typeface="Calibri Light" panose="020F0302020204030204"/>
          </a:endParaRPr>
        </a:p>
        <a:p>
          <a:pPr marL="0" lvl="0" indent="0" algn="ctr" defTabSz="800100" rtl="0">
            <a:lnSpc>
              <a:spcPct val="90000"/>
            </a:lnSpc>
            <a:spcBef>
              <a:spcPct val="0"/>
            </a:spcBef>
            <a:spcAft>
              <a:spcPct val="35000"/>
            </a:spcAft>
            <a:buNone/>
          </a:pPr>
          <a:r>
            <a:rPr lang="en-US" sz="1800" b="0" kern="1200">
              <a:solidFill>
                <a:schemeClr val="tx1"/>
              </a:solidFill>
              <a:latin typeface="Calibri Light" panose="020F0302020204030204"/>
            </a:rPr>
            <a:t>2) Board Workshop on Plan</a:t>
          </a:r>
        </a:p>
      </dsp:txBody>
      <dsp:txXfrm>
        <a:off x="1621090" y="2873758"/>
        <a:ext cx="1529039" cy="1915839"/>
      </dsp:txXfrm>
    </dsp:sp>
    <dsp:sp modelId="{DE875CBF-A4EB-4EB3-96A9-7BCA38FC53C7}">
      <dsp:nvSpPr>
        <dsp:cNvPr id="0" name=""/>
        <dsp:cNvSpPr/>
      </dsp:nvSpPr>
      <dsp:spPr>
        <a:xfrm>
          <a:off x="2146130"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7D37A-5D1A-4C8D-9BDA-84B4E27DB8A9}">
      <dsp:nvSpPr>
        <dsp:cNvPr id="0" name=""/>
        <dsp:cNvSpPr/>
      </dsp:nvSpPr>
      <dsp:spPr>
        <a:xfrm>
          <a:off x="3220545" y="0"/>
          <a:ext cx="1408305"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b="1" kern="1200">
              <a:solidFill>
                <a:srgbClr val="0070C0"/>
              </a:solidFill>
              <a:latin typeface="Calibri Light" panose="020F0302020204030204"/>
            </a:rPr>
            <a:t>May 26</a:t>
          </a:r>
          <a:r>
            <a:rPr lang="en-US" sz="1800" b="1" kern="1200">
              <a:solidFill>
                <a:srgbClr val="0070C0"/>
              </a:solidFill>
            </a:rPr>
            <a:t>, 2020</a:t>
          </a:r>
        </a:p>
        <a:p>
          <a:pPr marL="0" lvl="0" indent="0" algn="ctr" defTabSz="800100">
            <a:lnSpc>
              <a:spcPct val="90000"/>
            </a:lnSpc>
            <a:spcBef>
              <a:spcPct val="0"/>
            </a:spcBef>
            <a:spcAft>
              <a:spcPct val="35000"/>
            </a:spcAft>
            <a:buNone/>
          </a:pPr>
          <a:r>
            <a:rPr lang="en-US" sz="1800" kern="1200">
              <a:solidFill>
                <a:schemeClr val="tx1"/>
              </a:solidFill>
            </a:rPr>
            <a:t>Release Draft Plan for Public Comment</a:t>
          </a:r>
        </a:p>
      </dsp:txBody>
      <dsp:txXfrm>
        <a:off x="3220545" y="0"/>
        <a:ext cx="1408305" cy="1915839"/>
      </dsp:txXfrm>
    </dsp:sp>
    <dsp:sp modelId="{6C80FBF1-1F24-4946-87D2-E76F0159688F}">
      <dsp:nvSpPr>
        <dsp:cNvPr id="0" name=""/>
        <dsp:cNvSpPr/>
      </dsp:nvSpPr>
      <dsp:spPr>
        <a:xfrm>
          <a:off x="3685217"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55C20-230B-40DE-B476-DF0FDF8F0838}">
      <dsp:nvSpPr>
        <dsp:cNvPr id="0" name=""/>
        <dsp:cNvSpPr/>
      </dsp:nvSpPr>
      <dsp:spPr>
        <a:xfrm>
          <a:off x="4699265" y="2873758"/>
          <a:ext cx="1408305"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b="1" kern="1200">
              <a:solidFill>
                <a:srgbClr val="0070C0"/>
              </a:solidFill>
              <a:latin typeface="Calibri Light" panose="020F0302020204030204"/>
            </a:rPr>
            <a:t>June</a:t>
          </a:r>
          <a:r>
            <a:rPr lang="en-US" sz="1800" b="1" kern="1200">
              <a:solidFill>
                <a:srgbClr val="0070C0"/>
              </a:solidFill>
            </a:rPr>
            <a:t> 2020</a:t>
          </a:r>
          <a:endParaRPr lang="en-US" sz="1800" kern="1200">
            <a:solidFill>
              <a:schemeClr val="tx1"/>
            </a:solidFill>
          </a:endParaRPr>
        </a:p>
        <a:p>
          <a:pPr marL="0" lvl="0" indent="0" algn="ctr" defTabSz="800100" rtl="0">
            <a:lnSpc>
              <a:spcPct val="90000"/>
            </a:lnSpc>
            <a:spcBef>
              <a:spcPct val="0"/>
            </a:spcBef>
            <a:spcAft>
              <a:spcPct val="35000"/>
            </a:spcAft>
            <a:buNone/>
          </a:pPr>
          <a:r>
            <a:rPr lang="en-US" sz="1800" kern="1200">
              <a:solidFill>
                <a:schemeClr val="tx1"/>
              </a:solidFill>
              <a:latin typeface="Calibri Light" panose="020F0302020204030204"/>
            </a:rPr>
            <a:t>Advisory Group Meeting #4 </a:t>
          </a:r>
          <a:endParaRPr lang="en-US" sz="1800" kern="1200">
            <a:solidFill>
              <a:schemeClr val="tx1"/>
            </a:solidFill>
          </a:endParaRPr>
        </a:p>
      </dsp:txBody>
      <dsp:txXfrm>
        <a:off x="4699265" y="2873758"/>
        <a:ext cx="1408305" cy="1915839"/>
      </dsp:txXfrm>
    </dsp:sp>
    <dsp:sp modelId="{6CAC9021-9B77-4891-8315-32B19931D3EA}">
      <dsp:nvSpPr>
        <dsp:cNvPr id="0" name=""/>
        <dsp:cNvSpPr/>
      </dsp:nvSpPr>
      <dsp:spPr>
        <a:xfrm>
          <a:off x="5163937"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080DC-FA6E-47E4-846A-99269202C1FD}">
      <dsp:nvSpPr>
        <dsp:cNvPr id="0" name=""/>
        <dsp:cNvSpPr/>
      </dsp:nvSpPr>
      <dsp:spPr>
        <a:xfrm>
          <a:off x="6177985" y="0"/>
          <a:ext cx="1408305"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b="1" kern="1200">
              <a:solidFill>
                <a:srgbClr val="0070C0"/>
              </a:solidFill>
            </a:rPr>
            <a:t>June</a:t>
          </a:r>
          <a:r>
            <a:rPr lang="en-US" sz="1800" b="1" kern="1200">
              <a:solidFill>
                <a:srgbClr val="0070C0"/>
              </a:solidFill>
              <a:latin typeface="Calibri Light" panose="020F0302020204030204"/>
            </a:rPr>
            <a:t> 19</a:t>
          </a:r>
          <a:r>
            <a:rPr lang="en-US" sz="1800" b="1" kern="1200">
              <a:solidFill>
                <a:srgbClr val="0070C0"/>
              </a:solidFill>
            </a:rPr>
            <a:t>, 2020</a:t>
          </a:r>
          <a:endParaRPr lang="en-US" sz="1800" kern="1200">
            <a:solidFill>
              <a:schemeClr val="tx1"/>
            </a:solidFill>
            <a:latin typeface="Calibri Light" panose="020F0302020204030204"/>
          </a:endParaRPr>
        </a:p>
        <a:p>
          <a:pPr marL="0" lvl="0" indent="0" algn="ctr" defTabSz="800100" rtl="0">
            <a:lnSpc>
              <a:spcPct val="90000"/>
            </a:lnSpc>
            <a:spcBef>
              <a:spcPct val="0"/>
            </a:spcBef>
            <a:spcAft>
              <a:spcPct val="35000"/>
            </a:spcAft>
            <a:buNone/>
          </a:pPr>
          <a:r>
            <a:rPr lang="en-US" sz="1800" kern="1200">
              <a:solidFill>
                <a:schemeClr val="tx1"/>
              </a:solidFill>
              <a:latin typeface="Calibri Light" panose="020F0302020204030204"/>
            </a:rPr>
            <a:t>End of Public Comment Period for Plan </a:t>
          </a:r>
        </a:p>
      </dsp:txBody>
      <dsp:txXfrm>
        <a:off x="6177985" y="0"/>
        <a:ext cx="1408305" cy="1915839"/>
      </dsp:txXfrm>
    </dsp:sp>
    <dsp:sp modelId="{C17532E8-BEEE-4CEF-A14C-7B8FEBC67DF2}">
      <dsp:nvSpPr>
        <dsp:cNvPr id="0" name=""/>
        <dsp:cNvSpPr/>
      </dsp:nvSpPr>
      <dsp:spPr>
        <a:xfrm>
          <a:off x="6642658"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6E4F7-6642-4BC3-BB37-517903AFF5AE}">
      <dsp:nvSpPr>
        <dsp:cNvPr id="0" name=""/>
        <dsp:cNvSpPr/>
      </dsp:nvSpPr>
      <dsp:spPr>
        <a:xfrm>
          <a:off x="7656705" y="2873758"/>
          <a:ext cx="1408305"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en-US" sz="1700" b="1" kern="1200">
              <a:solidFill>
                <a:srgbClr val="0070C0"/>
              </a:solidFill>
              <a:latin typeface="Calibri Light" panose="020F0302020204030204"/>
            </a:rPr>
            <a:t>July 7</a:t>
          </a:r>
          <a:r>
            <a:rPr lang="en-US" sz="1700" b="1" kern="1200">
              <a:solidFill>
                <a:srgbClr val="0070C0"/>
              </a:solidFill>
            </a:rPr>
            <a:t>, 2020</a:t>
          </a:r>
        </a:p>
        <a:p>
          <a:pPr marL="0" lvl="0" indent="0" algn="ctr" defTabSz="755650" rtl="0">
            <a:lnSpc>
              <a:spcPct val="90000"/>
            </a:lnSpc>
            <a:spcBef>
              <a:spcPct val="0"/>
            </a:spcBef>
            <a:spcAft>
              <a:spcPct val="35000"/>
            </a:spcAft>
            <a:buNone/>
          </a:pPr>
          <a:r>
            <a:rPr lang="en-US" sz="1700" kern="1200">
              <a:latin typeface="Calibri Light" panose="020F0302020204030204"/>
            </a:rPr>
            <a:t>Board Adoption of Plan</a:t>
          </a:r>
          <a:endParaRPr lang="en-US" sz="1700" kern="1200"/>
        </a:p>
      </dsp:txBody>
      <dsp:txXfrm>
        <a:off x="7656705" y="2873758"/>
        <a:ext cx="1408305" cy="1915839"/>
      </dsp:txXfrm>
    </dsp:sp>
    <dsp:sp modelId="{454F6392-1E47-451E-ABE8-D8B8DB96ABD2}">
      <dsp:nvSpPr>
        <dsp:cNvPr id="0" name=""/>
        <dsp:cNvSpPr/>
      </dsp:nvSpPr>
      <dsp:spPr>
        <a:xfrm>
          <a:off x="8121378"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7D759-8B4B-4FEB-9834-B4CC3A8F4FE3}">
      <dsp:nvSpPr>
        <dsp:cNvPr id="0" name=""/>
        <dsp:cNvSpPr/>
      </dsp:nvSpPr>
      <dsp:spPr>
        <a:xfrm>
          <a:off x="9135426" y="0"/>
          <a:ext cx="1408305"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a:solidFill>
                <a:srgbClr val="0070C0"/>
              </a:solidFill>
              <a:latin typeface="Calibri Light" panose="020F0302020204030204"/>
            </a:rPr>
            <a:t>September</a:t>
          </a:r>
          <a:r>
            <a:rPr lang="en-US" sz="1700" b="1" kern="1200">
              <a:solidFill>
                <a:srgbClr val="0070C0"/>
              </a:solidFill>
            </a:rPr>
            <a:t> 2020</a:t>
          </a:r>
        </a:p>
        <a:p>
          <a:pPr marL="0" lvl="0" indent="0" algn="ctr" defTabSz="755650" rtl="0">
            <a:lnSpc>
              <a:spcPct val="90000"/>
            </a:lnSpc>
            <a:spcBef>
              <a:spcPct val="0"/>
            </a:spcBef>
            <a:spcAft>
              <a:spcPct val="35000"/>
            </a:spcAft>
            <a:buNone/>
          </a:pPr>
          <a:r>
            <a:rPr lang="en-US" sz="1700" kern="1200">
              <a:latin typeface="Calibri Light" panose="020F0302020204030204"/>
            </a:rPr>
            <a:t>Board update on SAFER </a:t>
          </a:r>
          <a:endParaRPr lang="en-US" sz="1700" kern="1200"/>
        </a:p>
        <a:p>
          <a:pPr marL="0" lvl="0" indent="0" algn="ctr" defTabSz="755650">
            <a:lnSpc>
              <a:spcPct val="90000"/>
            </a:lnSpc>
            <a:spcBef>
              <a:spcPct val="0"/>
            </a:spcBef>
            <a:spcAft>
              <a:spcPct val="35000"/>
            </a:spcAft>
            <a:buNone/>
          </a:pPr>
          <a:endParaRPr lang="en-US" sz="1700" kern="1200"/>
        </a:p>
      </dsp:txBody>
      <dsp:txXfrm>
        <a:off x="9135426" y="0"/>
        <a:ext cx="1408305" cy="1915839"/>
      </dsp:txXfrm>
    </dsp:sp>
    <dsp:sp modelId="{944627A1-24C6-4D74-822C-1CFCBFB891C3}">
      <dsp:nvSpPr>
        <dsp:cNvPr id="0" name=""/>
        <dsp:cNvSpPr/>
      </dsp:nvSpPr>
      <dsp:spPr>
        <a:xfrm>
          <a:off x="9600098"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C1292-3A87-4F9B-90E2-AE05032BC7E4}">
      <dsp:nvSpPr>
        <dsp:cNvPr id="0" name=""/>
        <dsp:cNvSpPr/>
      </dsp:nvSpPr>
      <dsp:spPr>
        <a:xfrm>
          <a:off x="0" y="1436879"/>
          <a:ext cx="11717281" cy="191583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1AEDA-4E1F-44F6-B70B-30F8C5D06859}">
      <dsp:nvSpPr>
        <dsp:cNvPr id="0" name=""/>
        <dsp:cNvSpPr/>
      </dsp:nvSpPr>
      <dsp:spPr>
        <a:xfrm>
          <a:off x="1821" y="0"/>
          <a:ext cx="1548853"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b="1" kern="1200">
              <a:solidFill>
                <a:srgbClr val="0070C0"/>
              </a:solidFill>
              <a:latin typeface="Calibri Light" panose="020F0302020204030204"/>
            </a:rPr>
            <a:t>April 30,</a:t>
          </a:r>
          <a:r>
            <a:rPr lang="en-US" sz="1800" b="1" kern="1200">
              <a:solidFill>
                <a:srgbClr val="0070C0"/>
              </a:solidFill>
            </a:rPr>
            <a:t> 2020</a:t>
          </a:r>
          <a:endParaRPr lang="en-US" sz="1800" kern="1200">
            <a:solidFill>
              <a:schemeClr val="tx1"/>
            </a:solidFill>
          </a:endParaRPr>
        </a:p>
        <a:p>
          <a:pPr marL="0" lvl="0" indent="0" algn="ctr" defTabSz="800100" rtl="0">
            <a:lnSpc>
              <a:spcPct val="90000"/>
            </a:lnSpc>
            <a:spcBef>
              <a:spcPct val="0"/>
            </a:spcBef>
            <a:spcAft>
              <a:spcPct val="35000"/>
            </a:spcAft>
            <a:buNone/>
          </a:pPr>
          <a:r>
            <a:rPr lang="en-US" sz="1800" kern="1200">
              <a:solidFill>
                <a:schemeClr val="tx1"/>
              </a:solidFill>
              <a:latin typeface="Calibri Light" panose="020F0302020204030204"/>
            </a:rPr>
            <a:t>Advisory Group Meeting #3</a:t>
          </a:r>
          <a:endParaRPr lang="en-US" sz="1800" kern="1200">
            <a:solidFill>
              <a:schemeClr val="tx1"/>
            </a:solidFill>
          </a:endParaRPr>
        </a:p>
      </dsp:txBody>
      <dsp:txXfrm>
        <a:off x="1821" y="0"/>
        <a:ext cx="1548853" cy="1915839"/>
      </dsp:txXfrm>
    </dsp:sp>
    <dsp:sp modelId="{773C5D24-DE51-4793-931F-4D52ACBFE819}">
      <dsp:nvSpPr>
        <dsp:cNvPr id="0" name=""/>
        <dsp:cNvSpPr/>
      </dsp:nvSpPr>
      <dsp:spPr>
        <a:xfrm>
          <a:off x="536768"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47FC6-9291-431F-A5B8-8B4A0E6F6082}">
      <dsp:nvSpPr>
        <dsp:cNvPr id="0" name=""/>
        <dsp:cNvSpPr/>
      </dsp:nvSpPr>
      <dsp:spPr>
        <a:xfrm>
          <a:off x="1621090" y="2873758"/>
          <a:ext cx="1529039"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b="1" kern="1200">
              <a:solidFill>
                <a:srgbClr val="0070C0"/>
              </a:solidFill>
              <a:latin typeface="Calibri Light" panose="020F0302020204030204"/>
            </a:rPr>
            <a:t>May 5, 2020</a:t>
          </a:r>
          <a:endParaRPr lang="en-US" sz="1800" kern="1200">
            <a:solidFill>
              <a:schemeClr val="tx1"/>
            </a:solidFill>
            <a:latin typeface="Calibri Light" panose="020F0302020204030204"/>
          </a:endParaRPr>
        </a:p>
        <a:p>
          <a:pPr marL="0" lvl="0" indent="0" algn="ctr" defTabSz="800100" rtl="0">
            <a:lnSpc>
              <a:spcPct val="90000"/>
            </a:lnSpc>
            <a:spcBef>
              <a:spcPct val="0"/>
            </a:spcBef>
            <a:spcAft>
              <a:spcPct val="35000"/>
            </a:spcAft>
            <a:buNone/>
          </a:pPr>
          <a:r>
            <a:rPr lang="en-US" sz="1800" kern="1200">
              <a:solidFill>
                <a:schemeClr val="tx1"/>
              </a:solidFill>
              <a:latin typeface="Calibri Light" panose="020F0302020204030204"/>
            </a:rPr>
            <a:t>1) Board Adoption of  Policy</a:t>
          </a:r>
          <a:endParaRPr lang="en-US" sz="1800" b="0" kern="1200">
            <a:solidFill>
              <a:schemeClr val="tx1"/>
            </a:solidFill>
            <a:latin typeface="Calibri Light" panose="020F0302020204030204"/>
          </a:endParaRPr>
        </a:p>
        <a:p>
          <a:pPr marL="0" lvl="0" indent="0" algn="ctr" defTabSz="800100" rtl="0">
            <a:lnSpc>
              <a:spcPct val="90000"/>
            </a:lnSpc>
            <a:spcBef>
              <a:spcPct val="0"/>
            </a:spcBef>
            <a:spcAft>
              <a:spcPct val="35000"/>
            </a:spcAft>
            <a:buNone/>
          </a:pPr>
          <a:r>
            <a:rPr lang="en-US" sz="1800" b="0" kern="1200">
              <a:solidFill>
                <a:schemeClr val="tx1"/>
              </a:solidFill>
              <a:latin typeface="Calibri Light" panose="020F0302020204030204"/>
            </a:rPr>
            <a:t>2) Board Workshop on Plan</a:t>
          </a:r>
        </a:p>
      </dsp:txBody>
      <dsp:txXfrm>
        <a:off x="1621090" y="2873758"/>
        <a:ext cx="1529039" cy="1915839"/>
      </dsp:txXfrm>
    </dsp:sp>
    <dsp:sp modelId="{DE875CBF-A4EB-4EB3-96A9-7BCA38FC53C7}">
      <dsp:nvSpPr>
        <dsp:cNvPr id="0" name=""/>
        <dsp:cNvSpPr/>
      </dsp:nvSpPr>
      <dsp:spPr>
        <a:xfrm>
          <a:off x="2146130"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7D37A-5D1A-4C8D-9BDA-84B4E27DB8A9}">
      <dsp:nvSpPr>
        <dsp:cNvPr id="0" name=""/>
        <dsp:cNvSpPr/>
      </dsp:nvSpPr>
      <dsp:spPr>
        <a:xfrm>
          <a:off x="3220545" y="0"/>
          <a:ext cx="1408305"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b="1" kern="1200">
              <a:solidFill>
                <a:srgbClr val="0070C0"/>
              </a:solidFill>
              <a:latin typeface="Calibri Light" panose="020F0302020204030204"/>
            </a:rPr>
            <a:t>May 26</a:t>
          </a:r>
          <a:r>
            <a:rPr lang="en-US" sz="1800" b="1" kern="1200">
              <a:solidFill>
                <a:srgbClr val="0070C0"/>
              </a:solidFill>
            </a:rPr>
            <a:t>, 2020</a:t>
          </a:r>
        </a:p>
        <a:p>
          <a:pPr marL="0" lvl="0" indent="0" algn="ctr" defTabSz="800100">
            <a:lnSpc>
              <a:spcPct val="90000"/>
            </a:lnSpc>
            <a:spcBef>
              <a:spcPct val="0"/>
            </a:spcBef>
            <a:spcAft>
              <a:spcPct val="35000"/>
            </a:spcAft>
            <a:buNone/>
          </a:pPr>
          <a:r>
            <a:rPr lang="en-US" sz="1800" kern="1200">
              <a:solidFill>
                <a:schemeClr val="tx1"/>
              </a:solidFill>
            </a:rPr>
            <a:t>Release Draft Plan for Public Comment</a:t>
          </a:r>
        </a:p>
      </dsp:txBody>
      <dsp:txXfrm>
        <a:off x="3220545" y="0"/>
        <a:ext cx="1408305" cy="1915839"/>
      </dsp:txXfrm>
    </dsp:sp>
    <dsp:sp modelId="{6C80FBF1-1F24-4946-87D2-E76F0159688F}">
      <dsp:nvSpPr>
        <dsp:cNvPr id="0" name=""/>
        <dsp:cNvSpPr/>
      </dsp:nvSpPr>
      <dsp:spPr>
        <a:xfrm>
          <a:off x="3685217"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55C20-230B-40DE-B476-DF0FDF8F0838}">
      <dsp:nvSpPr>
        <dsp:cNvPr id="0" name=""/>
        <dsp:cNvSpPr/>
      </dsp:nvSpPr>
      <dsp:spPr>
        <a:xfrm>
          <a:off x="4699265" y="2873758"/>
          <a:ext cx="1408305"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b="1" kern="1200">
              <a:solidFill>
                <a:srgbClr val="0070C0"/>
              </a:solidFill>
              <a:latin typeface="Calibri Light" panose="020F0302020204030204"/>
            </a:rPr>
            <a:t>June</a:t>
          </a:r>
          <a:r>
            <a:rPr lang="en-US" sz="1800" b="1" kern="1200">
              <a:solidFill>
                <a:srgbClr val="0070C0"/>
              </a:solidFill>
            </a:rPr>
            <a:t> 2020</a:t>
          </a:r>
          <a:endParaRPr lang="en-US" sz="1800" kern="1200">
            <a:solidFill>
              <a:schemeClr val="tx1"/>
            </a:solidFill>
          </a:endParaRPr>
        </a:p>
        <a:p>
          <a:pPr marL="0" lvl="0" indent="0" algn="ctr" defTabSz="800100" rtl="0">
            <a:lnSpc>
              <a:spcPct val="90000"/>
            </a:lnSpc>
            <a:spcBef>
              <a:spcPct val="0"/>
            </a:spcBef>
            <a:spcAft>
              <a:spcPct val="35000"/>
            </a:spcAft>
            <a:buNone/>
          </a:pPr>
          <a:r>
            <a:rPr lang="en-US" sz="1800" kern="1200">
              <a:solidFill>
                <a:schemeClr val="tx1"/>
              </a:solidFill>
              <a:latin typeface="Calibri Light" panose="020F0302020204030204"/>
            </a:rPr>
            <a:t>Advisory Group Meeting #4 </a:t>
          </a:r>
          <a:endParaRPr lang="en-US" sz="1800" kern="1200">
            <a:solidFill>
              <a:schemeClr val="tx1"/>
            </a:solidFill>
          </a:endParaRPr>
        </a:p>
      </dsp:txBody>
      <dsp:txXfrm>
        <a:off x="4699265" y="2873758"/>
        <a:ext cx="1408305" cy="1915839"/>
      </dsp:txXfrm>
    </dsp:sp>
    <dsp:sp modelId="{6CAC9021-9B77-4891-8315-32B19931D3EA}">
      <dsp:nvSpPr>
        <dsp:cNvPr id="0" name=""/>
        <dsp:cNvSpPr/>
      </dsp:nvSpPr>
      <dsp:spPr>
        <a:xfrm>
          <a:off x="5163937"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080DC-FA6E-47E4-846A-99269202C1FD}">
      <dsp:nvSpPr>
        <dsp:cNvPr id="0" name=""/>
        <dsp:cNvSpPr/>
      </dsp:nvSpPr>
      <dsp:spPr>
        <a:xfrm>
          <a:off x="6177985" y="0"/>
          <a:ext cx="1408305"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b="1" kern="1200">
              <a:solidFill>
                <a:srgbClr val="0070C0"/>
              </a:solidFill>
            </a:rPr>
            <a:t>June</a:t>
          </a:r>
          <a:r>
            <a:rPr lang="en-US" sz="1800" b="1" kern="1200">
              <a:solidFill>
                <a:srgbClr val="0070C0"/>
              </a:solidFill>
              <a:latin typeface="Calibri Light" panose="020F0302020204030204"/>
            </a:rPr>
            <a:t> 19,</a:t>
          </a:r>
          <a:r>
            <a:rPr lang="en-US" sz="1800" b="1" kern="1200">
              <a:solidFill>
                <a:srgbClr val="0070C0"/>
              </a:solidFill>
            </a:rPr>
            <a:t> 2020</a:t>
          </a:r>
          <a:endParaRPr lang="en-US" sz="1800" kern="1200">
            <a:solidFill>
              <a:schemeClr val="tx1"/>
            </a:solidFill>
            <a:latin typeface="Calibri Light" panose="020F0302020204030204"/>
          </a:endParaRPr>
        </a:p>
        <a:p>
          <a:pPr marL="0" lvl="0" indent="0" algn="ctr" defTabSz="800100" rtl="0">
            <a:lnSpc>
              <a:spcPct val="90000"/>
            </a:lnSpc>
            <a:spcBef>
              <a:spcPct val="0"/>
            </a:spcBef>
            <a:spcAft>
              <a:spcPct val="35000"/>
            </a:spcAft>
            <a:buNone/>
          </a:pPr>
          <a:r>
            <a:rPr lang="en-US" sz="1800" kern="1200">
              <a:solidFill>
                <a:schemeClr val="tx1"/>
              </a:solidFill>
              <a:latin typeface="Calibri Light" panose="020F0302020204030204"/>
            </a:rPr>
            <a:t>End of Public Comment Period for Plan </a:t>
          </a:r>
        </a:p>
      </dsp:txBody>
      <dsp:txXfrm>
        <a:off x="6177985" y="0"/>
        <a:ext cx="1408305" cy="1915839"/>
      </dsp:txXfrm>
    </dsp:sp>
    <dsp:sp modelId="{C17532E8-BEEE-4CEF-A14C-7B8FEBC67DF2}">
      <dsp:nvSpPr>
        <dsp:cNvPr id="0" name=""/>
        <dsp:cNvSpPr/>
      </dsp:nvSpPr>
      <dsp:spPr>
        <a:xfrm>
          <a:off x="6642658"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6E4F7-6642-4BC3-BB37-517903AFF5AE}">
      <dsp:nvSpPr>
        <dsp:cNvPr id="0" name=""/>
        <dsp:cNvSpPr/>
      </dsp:nvSpPr>
      <dsp:spPr>
        <a:xfrm>
          <a:off x="7656705" y="2873758"/>
          <a:ext cx="1408305"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en-US" sz="1700" b="1" kern="1200">
              <a:solidFill>
                <a:srgbClr val="0070C0"/>
              </a:solidFill>
              <a:latin typeface="Calibri Light" panose="020F0302020204030204"/>
            </a:rPr>
            <a:t>July 7</a:t>
          </a:r>
          <a:r>
            <a:rPr lang="en-US" sz="1700" b="1" kern="1200">
              <a:solidFill>
                <a:srgbClr val="0070C0"/>
              </a:solidFill>
            </a:rPr>
            <a:t>, 2020</a:t>
          </a:r>
        </a:p>
        <a:p>
          <a:pPr marL="0" lvl="0" indent="0" algn="ctr" defTabSz="755650" rtl="0">
            <a:lnSpc>
              <a:spcPct val="90000"/>
            </a:lnSpc>
            <a:spcBef>
              <a:spcPct val="0"/>
            </a:spcBef>
            <a:spcAft>
              <a:spcPct val="35000"/>
            </a:spcAft>
            <a:buNone/>
          </a:pPr>
          <a:r>
            <a:rPr lang="en-US" sz="1700" kern="1200">
              <a:latin typeface="Calibri Light" panose="020F0302020204030204"/>
            </a:rPr>
            <a:t>Board Adoption of Plan</a:t>
          </a:r>
          <a:endParaRPr lang="en-US" sz="1700" kern="1200"/>
        </a:p>
      </dsp:txBody>
      <dsp:txXfrm>
        <a:off x="7656705" y="2873758"/>
        <a:ext cx="1408305" cy="1915839"/>
      </dsp:txXfrm>
    </dsp:sp>
    <dsp:sp modelId="{454F6392-1E47-451E-ABE8-D8B8DB96ABD2}">
      <dsp:nvSpPr>
        <dsp:cNvPr id="0" name=""/>
        <dsp:cNvSpPr/>
      </dsp:nvSpPr>
      <dsp:spPr>
        <a:xfrm>
          <a:off x="8121378"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7D759-8B4B-4FEB-9834-B4CC3A8F4FE3}">
      <dsp:nvSpPr>
        <dsp:cNvPr id="0" name=""/>
        <dsp:cNvSpPr/>
      </dsp:nvSpPr>
      <dsp:spPr>
        <a:xfrm>
          <a:off x="9135426" y="0"/>
          <a:ext cx="1408305" cy="191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a:solidFill>
                <a:srgbClr val="0070C0"/>
              </a:solidFill>
              <a:latin typeface="Calibri Light" panose="020F0302020204030204"/>
            </a:rPr>
            <a:t>September</a:t>
          </a:r>
          <a:r>
            <a:rPr lang="en-US" sz="1700" b="1" kern="1200">
              <a:solidFill>
                <a:srgbClr val="0070C0"/>
              </a:solidFill>
            </a:rPr>
            <a:t> 2020</a:t>
          </a:r>
        </a:p>
        <a:p>
          <a:pPr marL="0" lvl="0" indent="0" algn="ctr" defTabSz="755650" rtl="0">
            <a:lnSpc>
              <a:spcPct val="90000"/>
            </a:lnSpc>
            <a:spcBef>
              <a:spcPct val="0"/>
            </a:spcBef>
            <a:spcAft>
              <a:spcPct val="35000"/>
            </a:spcAft>
            <a:buNone/>
          </a:pPr>
          <a:r>
            <a:rPr lang="en-US" sz="1700" kern="1200">
              <a:latin typeface="Calibri Light" panose="020F0302020204030204"/>
            </a:rPr>
            <a:t>Board update on SAFER </a:t>
          </a:r>
          <a:endParaRPr lang="en-US" sz="1700" kern="1200"/>
        </a:p>
        <a:p>
          <a:pPr marL="0" lvl="0" indent="0" algn="ctr" defTabSz="755650">
            <a:lnSpc>
              <a:spcPct val="90000"/>
            </a:lnSpc>
            <a:spcBef>
              <a:spcPct val="0"/>
            </a:spcBef>
            <a:spcAft>
              <a:spcPct val="35000"/>
            </a:spcAft>
            <a:buNone/>
          </a:pPr>
          <a:endParaRPr lang="en-US" sz="1700" kern="1200"/>
        </a:p>
      </dsp:txBody>
      <dsp:txXfrm>
        <a:off x="9135426" y="0"/>
        <a:ext cx="1408305" cy="1915839"/>
      </dsp:txXfrm>
    </dsp:sp>
    <dsp:sp modelId="{944627A1-24C6-4D74-822C-1CFCBFB891C3}">
      <dsp:nvSpPr>
        <dsp:cNvPr id="0" name=""/>
        <dsp:cNvSpPr/>
      </dsp:nvSpPr>
      <dsp:spPr>
        <a:xfrm>
          <a:off x="9600098" y="2155319"/>
          <a:ext cx="478959" cy="4789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14E81-70CD-46C0-88FF-B77D18962F33}"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6FCD0-1D65-46BA-BE27-6CE1CE197DC6}" type="slidenum">
              <a:rPr lang="en-US" smtClean="0"/>
              <a:t>‹#›</a:t>
            </a:fld>
            <a:endParaRPr lang="en-US"/>
          </a:p>
        </p:txBody>
      </p:sp>
    </p:spTree>
    <p:extLst>
      <p:ext uri="{BB962C8B-B14F-4D97-AF65-F5344CB8AC3E}">
        <p14:creationId xmlns:p14="http://schemas.microsoft.com/office/powerpoint/2010/main" val="99264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3</a:t>
            </a:fld>
            <a:endParaRPr lang="en-US"/>
          </a:p>
        </p:txBody>
      </p:sp>
    </p:spTree>
    <p:extLst>
      <p:ext uri="{BB962C8B-B14F-4D97-AF65-F5344CB8AC3E}">
        <p14:creationId xmlns:p14="http://schemas.microsoft.com/office/powerpoint/2010/main" val="1004028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21</a:t>
            </a:fld>
            <a:endParaRPr lang="en-US"/>
          </a:p>
        </p:txBody>
      </p:sp>
    </p:spTree>
    <p:extLst>
      <p:ext uri="{BB962C8B-B14F-4D97-AF65-F5344CB8AC3E}">
        <p14:creationId xmlns:p14="http://schemas.microsoft.com/office/powerpoint/2010/main" val="75568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24</a:t>
            </a:fld>
            <a:endParaRPr lang="en-US"/>
          </a:p>
        </p:txBody>
      </p:sp>
    </p:spTree>
    <p:extLst>
      <p:ext uri="{BB962C8B-B14F-4D97-AF65-F5344CB8AC3E}">
        <p14:creationId xmlns:p14="http://schemas.microsoft.com/office/powerpoint/2010/main" val="142021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25</a:t>
            </a:fld>
            <a:endParaRPr lang="en-US"/>
          </a:p>
        </p:txBody>
      </p:sp>
    </p:spTree>
    <p:extLst>
      <p:ext uri="{BB962C8B-B14F-4D97-AF65-F5344CB8AC3E}">
        <p14:creationId xmlns:p14="http://schemas.microsoft.com/office/powerpoint/2010/main" val="337896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26</a:t>
            </a:fld>
            <a:endParaRPr lang="en-US"/>
          </a:p>
        </p:txBody>
      </p:sp>
    </p:spTree>
    <p:extLst>
      <p:ext uri="{BB962C8B-B14F-4D97-AF65-F5344CB8AC3E}">
        <p14:creationId xmlns:p14="http://schemas.microsoft.com/office/powerpoint/2010/main" val="408521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4</a:t>
            </a:fld>
            <a:endParaRPr lang="en-US"/>
          </a:p>
        </p:txBody>
      </p:sp>
    </p:spTree>
    <p:extLst>
      <p:ext uri="{BB962C8B-B14F-4D97-AF65-F5344CB8AC3E}">
        <p14:creationId xmlns:p14="http://schemas.microsoft.com/office/powerpoint/2010/main" val="316935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5</a:t>
            </a:fld>
            <a:endParaRPr lang="en-US"/>
          </a:p>
        </p:txBody>
      </p:sp>
    </p:spTree>
    <p:extLst>
      <p:ext uri="{BB962C8B-B14F-4D97-AF65-F5344CB8AC3E}">
        <p14:creationId xmlns:p14="http://schemas.microsoft.com/office/powerpoint/2010/main" val="174691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6</a:t>
            </a:fld>
            <a:endParaRPr lang="en-US"/>
          </a:p>
        </p:txBody>
      </p:sp>
    </p:spTree>
    <p:extLst>
      <p:ext uri="{BB962C8B-B14F-4D97-AF65-F5344CB8AC3E}">
        <p14:creationId xmlns:p14="http://schemas.microsoft.com/office/powerpoint/2010/main" val="371452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7</a:t>
            </a:fld>
            <a:endParaRPr lang="en-US"/>
          </a:p>
        </p:txBody>
      </p:sp>
    </p:spTree>
    <p:extLst>
      <p:ext uri="{BB962C8B-B14F-4D97-AF65-F5344CB8AC3E}">
        <p14:creationId xmlns:p14="http://schemas.microsoft.com/office/powerpoint/2010/main" val="144176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8</a:t>
            </a:fld>
            <a:endParaRPr lang="en-US"/>
          </a:p>
        </p:txBody>
      </p:sp>
    </p:spTree>
    <p:extLst>
      <p:ext uri="{BB962C8B-B14F-4D97-AF65-F5344CB8AC3E}">
        <p14:creationId xmlns:p14="http://schemas.microsoft.com/office/powerpoint/2010/main" val="124088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11</a:t>
            </a:fld>
            <a:endParaRPr lang="en-US"/>
          </a:p>
        </p:txBody>
      </p:sp>
    </p:spTree>
    <p:extLst>
      <p:ext uri="{BB962C8B-B14F-4D97-AF65-F5344CB8AC3E}">
        <p14:creationId xmlns:p14="http://schemas.microsoft.com/office/powerpoint/2010/main" val="348333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12</a:t>
            </a:fld>
            <a:endParaRPr lang="en-US"/>
          </a:p>
        </p:txBody>
      </p:sp>
    </p:spTree>
    <p:extLst>
      <p:ext uri="{BB962C8B-B14F-4D97-AF65-F5344CB8AC3E}">
        <p14:creationId xmlns:p14="http://schemas.microsoft.com/office/powerpoint/2010/main" val="253371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06FCD0-1D65-46BA-BE27-6CE1CE197DC6}" type="slidenum">
              <a:rPr lang="en-US" smtClean="0"/>
              <a:t>17</a:t>
            </a:fld>
            <a:endParaRPr lang="en-US"/>
          </a:p>
        </p:txBody>
      </p:sp>
    </p:spTree>
    <p:extLst>
      <p:ext uri="{BB962C8B-B14F-4D97-AF65-F5344CB8AC3E}">
        <p14:creationId xmlns:p14="http://schemas.microsoft.com/office/powerpoint/2010/main" val="744281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466B0E-E483-4FEE-8D84-A0ADE38B6E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4A83DE-6F33-46FC-ABF4-806425B3EEA5}"/>
              </a:ext>
            </a:extLst>
          </p:cNvPr>
          <p:cNvSpPr>
            <a:spLocks noGrp="1"/>
          </p:cNvSpPr>
          <p:nvPr>
            <p:ph type="ctrTitle"/>
          </p:nvPr>
        </p:nvSpPr>
        <p:spPr>
          <a:xfrm>
            <a:off x="1523999" y="136525"/>
            <a:ext cx="10483121" cy="2276891"/>
          </a:xfrm>
        </p:spPr>
        <p:txBody>
          <a:bodyPr anchor="t">
            <a:normAutofit/>
          </a:bodyPr>
          <a:lstStyle>
            <a:lvl1pPr algn="r">
              <a:defRPr sz="6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ED7D661-7BB0-4687-9A64-1828D636818A}"/>
              </a:ext>
            </a:extLst>
          </p:cNvPr>
          <p:cNvSpPr>
            <a:spLocks noGrp="1"/>
          </p:cNvSpPr>
          <p:nvPr>
            <p:ph type="subTitle" idx="1"/>
          </p:nvPr>
        </p:nvSpPr>
        <p:spPr>
          <a:xfrm>
            <a:off x="2863120" y="2549941"/>
            <a:ext cx="9144000" cy="1152629"/>
          </a:xfrm>
        </p:spPr>
        <p:txBody>
          <a:bodyPr>
            <a:normAutofit/>
          </a:bodyPr>
          <a:lstStyle>
            <a:lvl1pPr marL="0" indent="0" algn="r">
              <a:buNone/>
              <a:defRPr sz="4000">
                <a:solidFill>
                  <a:schemeClr val="accent5">
                    <a:lumMod val="20000"/>
                    <a:lumOff val="8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DAC4E27-E980-4F71-8F86-5CC9BE840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67" y="4684924"/>
            <a:ext cx="2225046" cy="1345285"/>
          </a:xfrm>
          <a:prstGeom prst="rect">
            <a:avLst/>
          </a:prstGeom>
        </p:spPr>
      </p:pic>
      <p:sp>
        <p:nvSpPr>
          <p:cNvPr id="19" name="Text Placeholder 18">
            <a:extLst>
              <a:ext uri="{FF2B5EF4-FFF2-40B4-BE49-F238E27FC236}">
                <a16:creationId xmlns:a16="http://schemas.microsoft.com/office/drawing/2014/main" id="{2D9558C0-FB6A-4F5E-9A90-0D6B3C7233EB}"/>
              </a:ext>
            </a:extLst>
          </p:cNvPr>
          <p:cNvSpPr>
            <a:spLocks noGrp="1"/>
          </p:cNvSpPr>
          <p:nvPr>
            <p:ph type="body" sz="quarter" idx="10" hasCustomPrompt="1"/>
          </p:nvPr>
        </p:nvSpPr>
        <p:spPr>
          <a:xfrm>
            <a:off x="1" y="6184757"/>
            <a:ext cx="12192000" cy="670258"/>
          </a:xfrm>
          <a:solidFill>
            <a:srgbClr val="004E7D"/>
          </a:solidFill>
        </p:spPr>
        <p:txBody>
          <a:bodyPr anchor="ctr">
            <a:normAutofit/>
          </a:bodyPr>
          <a:lstStyle>
            <a:lvl1pPr marL="0" indent="0" algn="r">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Add unit name, date</a:t>
            </a:r>
          </a:p>
        </p:txBody>
      </p:sp>
    </p:spTree>
    <p:extLst>
      <p:ext uri="{BB962C8B-B14F-4D97-AF65-F5344CB8AC3E}">
        <p14:creationId xmlns:p14="http://schemas.microsoft.com/office/powerpoint/2010/main" val="107291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828800"/>
            <a:ext cx="105156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31269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5DF6-9BB8-488B-9824-01BD900C653B}"/>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3490F0-8170-4391-A0D8-5BCDC25C7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35595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BAD-B645-468D-A0A0-824BD868B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DD4BC-239F-4B09-82B8-E12498217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1B32B-1CA6-4C7E-9C3F-B8224781A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02A0BC9-CFE2-4DC0-AD67-FA502169F706}"/>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381533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C4E0-EBAC-4E7C-BE28-BC0FFD07F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5D8B0-934B-4C02-BD23-78E9CD5A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2C38B-656C-42A7-A45B-4523264C9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3314E-D827-488E-99B8-DF6687915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87AB4-C19B-4A84-AFAC-629878771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33140AC-0AF7-4644-B94F-AA172F30B9C4}"/>
              </a:ext>
            </a:extLst>
          </p:cNvPr>
          <p:cNvSpPr>
            <a:spLocks noGrp="1"/>
          </p:cNvSpPr>
          <p:nvPr>
            <p:ph type="sldNum" sz="quarter" idx="10"/>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72173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F8CD-4C6C-4B3F-B751-4FFF43BC5051}"/>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C350CB95-F3D1-49A5-BC14-8EB7A27CD120}"/>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72382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6AD44F-B14C-49C0-AED4-3E198278EE0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94978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1753-75BC-4FDC-AE08-599116BA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28BBF5-709A-4722-B5F8-25FBC94C1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58513D-2361-49C3-91F2-91FE1F67F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4B372F2-DFE7-4D16-9E72-0BF710D2FB9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421458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1EC3-AA2A-4057-A61B-9067410D3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41CC7-C447-4EDF-914C-1D195793E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1F3ECE-0A62-4491-90EA-14E9675F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346D3DB-A94B-4828-AFE7-6B168D6EFBDB}"/>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96639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E744356-6CB2-4833-9D39-4BFF8467543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7DB3DC-FA1C-495C-A457-8142B608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EEADB-4591-4818-A152-E71E2043C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16F29E-CD5C-4B44-9B8E-833F2FB9BC3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
        <p:nvSpPr>
          <p:cNvPr id="4" name="TextBox 3">
            <a:extLst>
              <a:ext uri="{FF2B5EF4-FFF2-40B4-BE49-F238E27FC236}">
                <a16:creationId xmlns:a16="http://schemas.microsoft.com/office/drawing/2014/main" id="{0488AE23-902A-43B4-80BC-34B0AD3F115B}"/>
              </a:ext>
            </a:extLst>
          </p:cNvPr>
          <p:cNvSpPr txBox="1"/>
          <p:nvPr userDrawn="1"/>
        </p:nvSpPr>
        <p:spPr>
          <a:xfrm>
            <a:off x="0" y="6396335"/>
            <a:ext cx="12192000" cy="461665"/>
          </a:xfrm>
          <a:prstGeom prst="rect">
            <a:avLst/>
          </a:prstGeom>
          <a:solidFill>
            <a:srgbClr val="004E7D"/>
          </a:solidFill>
        </p:spPr>
        <p:txBody>
          <a:bodyPr wrap="square" rtlCol="0" anchor="ctr">
            <a:spAutoFit/>
          </a:bodyPr>
          <a:lstStyle/>
          <a:p>
            <a:pPr algn="r"/>
            <a:r>
              <a:rPr lang="en-US" sz="2400">
                <a:solidFill>
                  <a:schemeClr val="bg1"/>
                </a:solidFill>
              </a:rPr>
              <a:t>California Water Boards</a:t>
            </a:r>
          </a:p>
        </p:txBody>
      </p:sp>
    </p:spTree>
    <p:extLst>
      <p:ext uri="{BB962C8B-B14F-4D97-AF65-F5344CB8AC3E}">
        <p14:creationId xmlns:p14="http://schemas.microsoft.com/office/powerpoint/2010/main" val="356349825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fer@waterboards.ca.gov"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afer@waterboards.ca.gov"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52014-5A37-4FD3-AE28-2682E8DB4951}"/>
              </a:ext>
            </a:extLst>
          </p:cNvPr>
          <p:cNvSpPr>
            <a:spLocks noGrp="1"/>
          </p:cNvSpPr>
          <p:nvPr>
            <p:ph type="title"/>
          </p:nvPr>
        </p:nvSpPr>
        <p:spPr>
          <a:xfrm>
            <a:off x="1010017" y="1444977"/>
            <a:ext cx="7132966" cy="4927601"/>
          </a:xfrm>
        </p:spPr>
        <p:txBody>
          <a:bodyPr vert="horz" lIns="91440" tIns="45720" rIns="91440" bIns="45720" rtlCol="0" anchor="ctr">
            <a:normAutofit/>
          </a:bodyPr>
          <a:lstStyle/>
          <a:p>
            <a:pPr>
              <a:spcBef>
                <a:spcPts val="1000"/>
              </a:spcBef>
            </a:pPr>
            <a:r>
              <a:rPr lang="en-US" sz="2000">
                <a:latin typeface="Arial"/>
                <a:cs typeface="Arial"/>
              </a:rPr>
              <a:t>Webcast: </a:t>
            </a:r>
            <a:r>
              <a:rPr lang="en-US" sz="2000" b="1">
                <a:latin typeface="Arial"/>
                <a:cs typeface="Arial"/>
              </a:rPr>
              <a:t>video.calepa.ca.gov/ </a:t>
            </a:r>
            <a:endParaRPr lang="en-US" sz="2000">
              <a:latin typeface="Arial"/>
              <a:cs typeface="Arial"/>
            </a:endParaRPr>
          </a:p>
          <a:p>
            <a:pPr>
              <a:spcBef>
                <a:spcPts val="1000"/>
              </a:spcBef>
            </a:pPr>
            <a:br>
              <a:rPr lang="en-US" sz="2000">
                <a:latin typeface="Arial"/>
                <a:cs typeface="Arial"/>
              </a:rPr>
            </a:br>
            <a:r>
              <a:rPr lang="en-US" sz="2000">
                <a:latin typeface="Arial"/>
                <a:cs typeface="Arial"/>
              </a:rPr>
              <a:t>Technical or language interpretation assistance email: </a:t>
            </a:r>
            <a:r>
              <a:rPr lang="en-US" sz="2000" b="1">
                <a:latin typeface="Arial"/>
                <a:cs typeface="Arial"/>
                <a:hlinkClick r:id="rId2"/>
              </a:rPr>
              <a:t>safer@waterboards.ca.gov</a:t>
            </a:r>
            <a:endParaRPr lang="en-US" sz="2000">
              <a:latin typeface="Arial"/>
              <a:cs typeface="Arial"/>
            </a:endParaRPr>
          </a:p>
          <a:p>
            <a:pPr lvl="1" algn="l">
              <a:spcBef>
                <a:spcPts val="500"/>
              </a:spcBef>
            </a:pPr>
            <a:endParaRPr lang="en-US" sz="2000" kern="1200">
              <a:latin typeface="Arial"/>
              <a:cs typeface="Arial"/>
            </a:endParaRPr>
          </a:p>
          <a:p>
            <a:pPr>
              <a:spcBef>
                <a:spcPts val="1000"/>
              </a:spcBef>
            </a:pPr>
            <a:r>
              <a:rPr lang="en-US" sz="2000">
                <a:latin typeface="Arial"/>
                <a:cs typeface="Arial"/>
              </a:rPr>
              <a:t>Public Comment: email your name, affiliation, last 3 digits of phone number, if you'd like to read your comment yourself, comment topic with the subject - </a:t>
            </a:r>
            <a:br>
              <a:rPr lang="en-US" sz="2000">
                <a:latin typeface="Arial"/>
                <a:cs typeface="Arial"/>
              </a:rPr>
            </a:br>
            <a:r>
              <a:rPr lang="en-US" sz="2000">
                <a:latin typeface="Arial"/>
                <a:cs typeface="Arial"/>
              </a:rPr>
              <a:t>“AGM3 Public Comment” to </a:t>
            </a:r>
            <a:r>
              <a:rPr lang="en-US" sz="2000">
                <a:latin typeface="Arial"/>
                <a:cs typeface="Arial"/>
                <a:hlinkClick r:id="rId2"/>
              </a:rPr>
              <a:t>safer@waterboards.ca.gov</a:t>
            </a:r>
            <a:endParaRPr lang="en-US" sz="2000">
              <a:latin typeface="Arial"/>
              <a:cs typeface="Arial"/>
            </a:endParaRPr>
          </a:p>
          <a:p>
            <a:endParaRPr lang="en-US" sz="2000" kern="1200">
              <a:solidFill>
                <a:schemeClr val="tx1">
                  <a:lumMod val="85000"/>
                  <a:lumOff val="15000"/>
                </a:schemeClr>
              </a:solidFill>
            </a:endParaRPr>
          </a:p>
        </p:txBody>
      </p:sp>
      <p:cxnSp>
        <p:nvCxnSpPr>
          <p:cNvPr id="21" name="Straight Connector 16">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8160"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254A93F-BEB0-404D-AA59-C256BBF5F66B}"/>
              </a:ext>
            </a:extLst>
          </p:cNvPr>
          <p:cNvSpPr>
            <a:spLocks noGrp="1"/>
          </p:cNvSpPr>
          <p:nvPr>
            <p:ph type="sldNum" sz="quarter" idx="4"/>
          </p:nvPr>
        </p:nvSpPr>
        <p:spPr>
          <a:xfrm>
            <a:off x="10225314" y="6553690"/>
            <a:ext cx="1128486" cy="274320"/>
          </a:xfrm>
        </p:spPr>
        <p:txBody>
          <a:bodyPr vert="horz" lIns="91440" tIns="45720" rIns="91440" bIns="45720" rtlCol="0" anchor="ctr">
            <a:normAutofit/>
          </a:bodyPr>
          <a:lstStyle/>
          <a:p>
            <a:pPr algn="r">
              <a:spcAft>
                <a:spcPts val="600"/>
              </a:spcAft>
            </a:pPr>
            <a:fld id="{A15CFC30-E45D-4431-B46B-489B270F7815}" type="slidenum">
              <a:rPr lang="en-US" sz="1050" smtClean="0"/>
              <a:pPr algn="r">
                <a:spcAft>
                  <a:spcPts val="600"/>
                </a:spcAft>
              </a:pPr>
              <a:t>1</a:t>
            </a:fld>
            <a:endParaRPr lang="en-US" sz="1050"/>
          </a:p>
        </p:txBody>
      </p:sp>
      <p:sp>
        <p:nvSpPr>
          <p:cNvPr id="5" name="Subtitle 2">
            <a:extLst>
              <a:ext uri="{FF2B5EF4-FFF2-40B4-BE49-F238E27FC236}">
                <a16:creationId xmlns:a16="http://schemas.microsoft.com/office/drawing/2014/main" id="{CDF7CAAF-6F09-4A99-9111-A77A78213315}"/>
              </a:ext>
            </a:extLst>
          </p:cNvPr>
          <p:cNvSpPr txBox="1">
            <a:spLocks/>
          </p:cNvSpPr>
          <p:nvPr/>
        </p:nvSpPr>
        <p:spPr>
          <a:xfrm>
            <a:off x="333373" y="555825"/>
            <a:ext cx="11535451" cy="11526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latin typeface="Arial"/>
                <a:cs typeface="Arial"/>
              </a:rPr>
              <a:t>SAFER Drinking Water Advisory Group Meeting</a:t>
            </a:r>
          </a:p>
        </p:txBody>
      </p:sp>
    </p:spTree>
    <p:extLst>
      <p:ext uri="{BB962C8B-B14F-4D97-AF65-F5344CB8AC3E}">
        <p14:creationId xmlns:p14="http://schemas.microsoft.com/office/powerpoint/2010/main" val="2758389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4EFBE-8074-4759-AB5F-AC4AE4AA595E}"/>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kern="1200">
                <a:solidFill>
                  <a:schemeClr val="bg1"/>
                </a:solidFill>
                <a:latin typeface="Arial"/>
                <a:cs typeface="Arial"/>
              </a:rPr>
              <a:t>SAFER Updates</a:t>
            </a:r>
          </a:p>
        </p:txBody>
      </p:sp>
      <p:cxnSp>
        <p:nvCxnSpPr>
          <p:cNvPr id="22" name="Straight Connector 18">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D9FBF2F-0831-4F19-979D-BBE4A474E7A4}"/>
              </a:ext>
            </a:extLst>
          </p:cNvPr>
          <p:cNvSpPr>
            <a:spLocks noGrp="1"/>
          </p:cNvSpPr>
          <p:nvPr>
            <p:ph type="body" sz="quarter" idx="11"/>
          </p:nvPr>
        </p:nvSpPr>
        <p:spPr>
          <a:xfrm>
            <a:off x="593610" y="2121763"/>
            <a:ext cx="3822192" cy="3773010"/>
          </a:xfrm>
        </p:spPr>
        <p:txBody>
          <a:bodyPr vert="horz" lIns="91440" tIns="45720" rIns="91440" bIns="45720" rtlCol="0" anchor="t">
            <a:normAutofit/>
          </a:bodyPr>
          <a:lstStyle/>
          <a:p>
            <a:r>
              <a:rPr lang="en-US">
                <a:solidFill>
                  <a:schemeClr val="bg1"/>
                </a:solidFill>
                <a:latin typeface="Arial"/>
                <a:cs typeface="Arial"/>
              </a:rPr>
              <a:t>SAFER website </a:t>
            </a:r>
          </a:p>
          <a:p>
            <a:r>
              <a:rPr lang="en-US">
                <a:solidFill>
                  <a:schemeClr val="bg1"/>
                </a:solidFill>
                <a:latin typeface="Arial"/>
                <a:cs typeface="Arial"/>
              </a:rPr>
              <a:t>Frequently Asked Questions </a:t>
            </a:r>
          </a:p>
          <a:p>
            <a:r>
              <a:rPr lang="en-US">
                <a:solidFill>
                  <a:schemeClr val="bg1"/>
                </a:solidFill>
                <a:latin typeface="Arial"/>
                <a:cs typeface="Arial"/>
              </a:rPr>
              <a:t>Drinking Water Needs Assessment Workshop- April 17</a:t>
            </a:r>
            <a:r>
              <a:rPr lang="en-US" baseline="30000">
                <a:solidFill>
                  <a:schemeClr val="bg1"/>
                </a:solidFill>
                <a:latin typeface="Arial"/>
                <a:cs typeface="Arial"/>
              </a:rPr>
              <a:t>th</a:t>
            </a:r>
            <a:r>
              <a:rPr lang="en-US">
                <a:solidFill>
                  <a:schemeClr val="bg1"/>
                </a:solidFill>
                <a:latin typeface="Arial"/>
                <a:cs typeface="Arial"/>
              </a:rPr>
              <a:t> </a:t>
            </a:r>
          </a:p>
          <a:p>
            <a:endParaRPr lang="en-US" sz="2000">
              <a:solidFill>
                <a:schemeClr val="bg1"/>
              </a:solidFill>
              <a:latin typeface="+mn-lt"/>
              <a:cs typeface="Calibri"/>
            </a:endParaRPr>
          </a:p>
        </p:txBody>
      </p:sp>
      <p:sp>
        <p:nvSpPr>
          <p:cNvPr id="4" name="Slide Number Placeholder 3">
            <a:extLst>
              <a:ext uri="{FF2B5EF4-FFF2-40B4-BE49-F238E27FC236}">
                <a16:creationId xmlns:a16="http://schemas.microsoft.com/office/drawing/2014/main" id="{EC615764-CF0D-48EC-B882-C244D7C8770B}"/>
              </a:ext>
            </a:extLst>
          </p:cNvPr>
          <p:cNvSpPr>
            <a:spLocks noGrp="1"/>
          </p:cNvSpPr>
          <p:nvPr>
            <p:ph type="sldNum" sz="quarter" idx="4"/>
          </p:nvPr>
        </p:nvSpPr>
        <p:spPr>
          <a:xfrm>
            <a:off x="0" y="0"/>
            <a:ext cx="2743200" cy="365125"/>
          </a:xfrm>
        </p:spPr>
        <p:txBody>
          <a:bodyPr vert="horz" lIns="91440" tIns="45720" rIns="91440" bIns="45720" rtlCol="0" anchor="ctr">
            <a:noAutofit/>
          </a:bodyPr>
          <a:lstStyle/>
          <a:p>
            <a:pPr>
              <a:spcAft>
                <a:spcPts val="600"/>
              </a:spcAft>
            </a:pPr>
            <a:fld id="{A15CFC30-E45D-4431-B46B-489B270F7815}" type="slidenum">
              <a:rPr lang="en-US" sz="2000" smtClean="0"/>
              <a:pPr>
                <a:spcAft>
                  <a:spcPts val="600"/>
                </a:spcAft>
              </a:pPr>
              <a:t>10</a:t>
            </a:fld>
            <a:endParaRPr lang="en-US" sz="2000"/>
          </a:p>
        </p:txBody>
      </p:sp>
      <p:sp>
        <p:nvSpPr>
          <p:cNvPr id="6" name="TextBox 5">
            <a:extLst>
              <a:ext uri="{FF2B5EF4-FFF2-40B4-BE49-F238E27FC236}">
                <a16:creationId xmlns:a16="http://schemas.microsoft.com/office/drawing/2014/main" id="{9CD680C2-FCAE-4A4F-86A2-AE02E70EC0BA}"/>
              </a:ext>
            </a:extLst>
          </p:cNvPr>
          <p:cNvSpPr txBox="1"/>
          <p:nvPr/>
        </p:nvSpPr>
        <p:spPr>
          <a:xfrm>
            <a:off x="5726289" y="1140177"/>
            <a:ext cx="65955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ea typeface="+mn-lt"/>
                <a:cs typeface="+mn-lt"/>
              </a:rPr>
              <a:t>www.waterboards.ca.gov/safer</a:t>
            </a:r>
            <a:endParaRPr lang="en-US" sz="3200" b="1">
              <a:cs typeface="Calibri"/>
            </a:endParaRPr>
          </a:p>
        </p:txBody>
      </p:sp>
      <p:pic>
        <p:nvPicPr>
          <p:cNvPr id="7" name="Picture 7">
            <a:extLst>
              <a:ext uri="{FF2B5EF4-FFF2-40B4-BE49-F238E27FC236}">
                <a16:creationId xmlns:a16="http://schemas.microsoft.com/office/drawing/2014/main" id="{1B873F36-7018-4BE0-AFD7-B3AB4789254F}"/>
              </a:ext>
              <a:ext uri="{C183D7F6-B498-43B3-948B-1728B52AA6E4}">
                <adec:decorative xmlns:adec="http://schemas.microsoft.com/office/drawing/2017/decorative" val="1"/>
              </a:ext>
            </a:extLst>
          </p:cNvPr>
          <p:cNvPicPr>
            <a:picLocks noChangeAspect="1"/>
          </p:cNvPicPr>
          <p:nvPr/>
        </p:nvPicPr>
        <p:blipFill rotWithShape="1">
          <a:blip r:embed="rId2"/>
          <a:srcRect l="10979" t="12795" r="12167" b="4862"/>
          <a:stretch/>
        </p:blipFill>
        <p:spPr>
          <a:xfrm>
            <a:off x="4918428" y="1839408"/>
            <a:ext cx="7179583" cy="4343467"/>
          </a:xfrm>
          <a:prstGeom prst="rect">
            <a:avLst/>
          </a:prstGeom>
        </p:spPr>
      </p:pic>
    </p:spTree>
    <p:extLst>
      <p:ext uri="{BB962C8B-B14F-4D97-AF65-F5344CB8AC3E}">
        <p14:creationId xmlns:p14="http://schemas.microsoft.com/office/powerpoint/2010/main" val="294606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8707-71CC-4778-B175-2E4D96AC9528}"/>
              </a:ext>
            </a:extLst>
          </p:cNvPr>
          <p:cNvSpPr>
            <a:spLocks noGrp="1"/>
          </p:cNvSpPr>
          <p:nvPr>
            <p:ph type="title"/>
          </p:nvPr>
        </p:nvSpPr>
        <p:spPr/>
        <p:txBody>
          <a:bodyPr/>
          <a:lstStyle/>
          <a:p>
            <a:r>
              <a:rPr lang="en-US"/>
              <a:t>SAFER Recap</a:t>
            </a:r>
          </a:p>
        </p:txBody>
      </p:sp>
      <p:sp>
        <p:nvSpPr>
          <p:cNvPr id="3" name="Text Placeholder 2">
            <a:extLst>
              <a:ext uri="{FF2B5EF4-FFF2-40B4-BE49-F238E27FC236}">
                <a16:creationId xmlns:a16="http://schemas.microsoft.com/office/drawing/2014/main" id="{C47F3571-6A63-483E-B53C-52096AE3FCB4}"/>
              </a:ext>
            </a:extLst>
          </p:cNvPr>
          <p:cNvSpPr>
            <a:spLocks noGrp="1"/>
          </p:cNvSpPr>
          <p:nvPr>
            <p:ph type="body" sz="quarter" idx="11"/>
          </p:nvPr>
        </p:nvSpPr>
        <p:spPr>
          <a:xfrm>
            <a:off x="386645" y="1574800"/>
            <a:ext cx="10967155" cy="4559300"/>
          </a:xfrm>
        </p:spPr>
        <p:txBody>
          <a:bodyPr vert="horz" lIns="91440" tIns="45720" rIns="91440" bIns="45720" rtlCol="0" anchor="t">
            <a:noAutofit/>
          </a:bodyPr>
          <a:lstStyle/>
          <a:p>
            <a:pPr marL="457200" lvl="1" indent="0" rtl="0">
              <a:buNone/>
            </a:pPr>
            <a:r>
              <a:rPr lang="en-US" b="1">
                <a:solidFill>
                  <a:srgbClr val="0070C0"/>
                </a:solidFill>
                <a:latin typeface="Arial"/>
                <a:ea typeface="Calibri"/>
                <a:cs typeface="Calibri"/>
              </a:rPr>
              <a:t>SB 200 (</a:t>
            </a:r>
            <a:r>
              <a:rPr lang="en-US" b="1" err="1">
                <a:solidFill>
                  <a:srgbClr val="0070C0"/>
                </a:solidFill>
                <a:latin typeface="Arial"/>
                <a:ea typeface="Calibri"/>
                <a:cs typeface="Calibri"/>
              </a:rPr>
              <a:t>Monning</a:t>
            </a:r>
            <a:r>
              <a:rPr lang="en-US" b="1">
                <a:solidFill>
                  <a:srgbClr val="0070C0"/>
                </a:solidFill>
                <a:latin typeface="Arial"/>
                <a:ea typeface="Calibri"/>
                <a:cs typeface="Calibri"/>
              </a:rPr>
              <a:t>, 2019)</a:t>
            </a:r>
            <a:r>
              <a:rPr lang="en-US">
                <a:latin typeface="Arial"/>
                <a:ea typeface="Calibri"/>
                <a:cs typeface="Calibri"/>
              </a:rPr>
              <a:t> -- Establishes the Safe and Affordable Drinking Water Fund to address funding gaps and provide short- and long-term solutions to water systems.  </a:t>
            </a:r>
            <a:endParaRPr lang="en-US"/>
          </a:p>
          <a:p>
            <a:pPr marL="457200" lvl="1" indent="0">
              <a:buNone/>
            </a:pPr>
            <a:endParaRPr lang="en-US">
              <a:latin typeface="Arial"/>
              <a:ea typeface="Calibri"/>
              <a:cs typeface="Calibri"/>
            </a:endParaRPr>
          </a:p>
          <a:p>
            <a:pPr marL="457200" lvl="1" indent="0" rtl="0">
              <a:buNone/>
            </a:pPr>
            <a:r>
              <a:rPr lang="en-US" b="1">
                <a:solidFill>
                  <a:srgbClr val="0070C0"/>
                </a:solidFill>
                <a:latin typeface="Arial"/>
                <a:ea typeface="Calibri"/>
                <a:cs typeface="Calibri"/>
              </a:rPr>
              <a:t>Fund Expenditure Policy</a:t>
            </a:r>
            <a:r>
              <a:rPr lang="en-US">
                <a:latin typeface="Arial"/>
                <a:ea typeface="Calibri"/>
                <a:cs typeface="Calibri"/>
              </a:rPr>
              <a:t> -- Guides how the Fund Expenditure Plan will be developed and implemented. The Policy defines key terms, discusses who is eligible for funding, and what types of projects are eligible.  </a:t>
            </a:r>
          </a:p>
          <a:p>
            <a:pPr marL="457200" lvl="1" indent="0">
              <a:buNone/>
            </a:pPr>
            <a:endParaRPr lang="en-US">
              <a:latin typeface="Arial"/>
              <a:ea typeface="Calibri"/>
              <a:cs typeface="Calibri"/>
            </a:endParaRPr>
          </a:p>
          <a:p>
            <a:pPr marL="457200" lvl="1" indent="0" rtl="0">
              <a:buNone/>
            </a:pPr>
            <a:r>
              <a:rPr lang="en-US" b="1">
                <a:solidFill>
                  <a:srgbClr val="0070C0"/>
                </a:solidFill>
                <a:latin typeface="Arial"/>
                <a:ea typeface="Calibri"/>
                <a:cs typeface="Calibri"/>
              </a:rPr>
              <a:t>Fund Expenditure Plan</a:t>
            </a:r>
            <a:r>
              <a:rPr lang="en-US">
                <a:latin typeface="Arial"/>
                <a:ea typeface="Calibri"/>
                <a:cs typeface="Calibri"/>
              </a:rPr>
              <a:t> -- Adopted annually by the State Water Board, directs how money from the Fund can be spent.  The Fund Expenditure Plan is based on a drinking water needs assessment that prioritizes projects for funding.  </a:t>
            </a:r>
            <a:endParaRPr lang="en-US">
              <a:latin typeface="Arial"/>
            </a:endParaRPr>
          </a:p>
        </p:txBody>
      </p:sp>
      <p:sp>
        <p:nvSpPr>
          <p:cNvPr id="4" name="Slide Number Placeholder 3">
            <a:extLst>
              <a:ext uri="{FF2B5EF4-FFF2-40B4-BE49-F238E27FC236}">
                <a16:creationId xmlns:a16="http://schemas.microsoft.com/office/drawing/2014/main" id="{E735AD39-CC0E-4E1C-BB23-3CBB501079F2}"/>
              </a:ext>
            </a:extLst>
          </p:cNvPr>
          <p:cNvSpPr>
            <a:spLocks noGrp="1"/>
          </p:cNvSpPr>
          <p:nvPr>
            <p:ph type="sldNum" sz="quarter" idx="4"/>
          </p:nvPr>
        </p:nvSpPr>
        <p:spPr/>
        <p:txBody>
          <a:bodyPr/>
          <a:lstStyle/>
          <a:p>
            <a:fld id="{A15CFC30-E45D-4431-B46B-489B270F7815}" type="slidenum">
              <a:rPr lang="en-US" sz="2000" smtClean="0"/>
              <a:pPr/>
              <a:t>11</a:t>
            </a:fld>
            <a:endParaRPr lang="en-US" sz="2000"/>
          </a:p>
        </p:txBody>
      </p:sp>
    </p:spTree>
    <p:extLst>
      <p:ext uri="{BB962C8B-B14F-4D97-AF65-F5344CB8AC3E}">
        <p14:creationId xmlns:p14="http://schemas.microsoft.com/office/powerpoint/2010/main" val="3412404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AFEE-351F-4463-99B5-E77961C28E48}"/>
              </a:ext>
            </a:extLst>
          </p:cNvPr>
          <p:cNvSpPr>
            <a:spLocks noGrp="1"/>
          </p:cNvSpPr>
          <p:nvPr>
            <p:ph type="title"/>
          </p:nvPr>
        </p:nvSpPr>
        <p:spPr>
          <a:xfrm>
            <a:off x="838199" y="143149"/>
            <a:ext cx="10723179" cy="1325563"/>
          </a:xfrm>
        </p:spPr>
        <p:txBody>
          <a:bodyPr/>
          <a:lstStyle/>
          <a:p>
            <a:r>
              <a:rPr lang="en-US">
                <a:latin typeface="Arial"/>
                <a:cs typeface="Arial"/>
              </a:rPr>
              <a:t>Upcoming SAFER 2020 Timeline</a:t>
            </a:r>
          </a:p>
        </p:txBody>
      </p:sp>
      <p:sp>
        <p:nvSpPr>
          <p:cNvPr id="4" name="Slide Number Placeholder 3">
            <a:extLst>
              <a:ext uri="{FF2B5EF4-FFF2-40B4-BE49-F238E27FC236}">
                <a16:creationId xmlns:a16="http://schemas.microsoft.com/office/drawing/2014/main" id="{AAE9F576-3D06-4D25-AB6A-7E75E00EBEA2}"/>
              </a:ext>
            </a:extLst>
          </p:cNvPr>
          <p:cNvSpPr>
            <a:spLocks noGrp="1"/>
          </p:cNvSpPr>
          <p:nvPr>
            <p:ph type="sldNum" sz="quarter" idx="4"/>
          </p:nvPr>
        </p:nvSpPr>
        <p:spPr/>
        <p:txBody>
          <a:bodyPr/>
          <a:lstStyle/>
          <a:p>
            <a:fld id="{A15CFC30-E45D-4431-B46B-489B270F7815}" type="slidenum">
              <a:rPr lang="en-US" sz="2000" smtClean="0"/>
              <a:pPr/>
              <a:t>12</a:t>
            </a:fld>
            <a:endParaRPr lang="en-US" sz="2000"/>
          </a:p>
        </p:txBody>
      </p:sp>
      <p:graphicFrame>
        <p:nvGraphicFramePr>
          <p:cNvPr id="7" name="Content Placeholder 6" descr="This is a visual timeline for the upcoming SAFER 2020 timeline. Deadlines are written out in chronological order.">
            <a:extLst>
              <a:ext uri="{FF2B5EF4-FFF2-40B4-BE49-F238E27FC236}">
                <a16:creationId xmlns:a16="http://schemas.microsoft.com/office/drawing/2014/main" id="{78974958-F3C2-48E9-A2D5-9B392704624E}"/>
              </a:ext>
            </a:extLst>
          </p:cNvPr>
          <p:cNvGraphicFramePr>
            <a:graphicFrameLocks noGrp="1"/>
          </p:cNvGraphicFramePr>
          <p:nvPr>
            <p:ph sz="half" idx="1"/>
            <p:extLst>
              <p:ext uri="{D42A27DB-BD31-4B8C-83A1-F6EECF244321}">
                <p14:modId xmlns:p14="http://schemas.microsoft.com/office/powerpoint/2010/main" val="2710617697"/>
              </p:ext>
            </p:extLst>
          </p:nvPr>
        </p:nvGraphicFramePr>
        <p:xfrm>
          <a:off x="475399" y="1387366"/>
          <a:ext cx="11717281" cy="4789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07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6BD-4EBA-430C-A393-BB3657767906}"/>
              </a:ext>
            </a:extLst>
          </p:cNvPr>
          <p:cNvSpPr>
            <a:spLocks noGrp="1"/>
          </p:cNvSpPr>
          <p:nvPr>
            <p:ph type="ctrTitle"/>
          </p:nvPr>
        </p:nvSpPr>
        <p:spPr/>
        <p:txBody>
          <a:bodyPr/>
          <a:lstStyle/>
          <a:p>
            <a:r>
              <a:rPr lang="en-US"/>
              <a:t>Fund Expenditure Plan</a:t>
            </a:r>
          </a:p>
        </p:txBody>
      </p:sp>
      <p:sp>
        <p:nvSpPr>
          <p:cNvPr id="3" name="Subtitle 2">
            <a:extLst>
              <a:ext uri="{FF2B5EF4-FFF2-40B4-BE49-F238E27FC236}">
                <a16:creationId xmlns:a16="http://schemas.microsoft.com/office/drawing/2014/main" id="{A2D2892D-98BF-4539-BEDB-40968FE7650B}"/>
              </a:ext>
            </a:extLst>
          </p:cNvPr>
          <p:cNvSpPr>
            <a:spLocks noGrp="1"/>
          </p:cNvSpPr>
          <p:nvPr>
            <p:ph type="subTitle" idx="1"/>
          </p:nvPr>
        </p:nvSpPr>
        <p:spPr>
          <a:xfrm>
            <a:off x="2863120" y="2043953"/>
            <a:ext cx="9144000" cy="1658617"/>
          </a:xfrm>
        </p:spPr>
        <p:txBody>
          <a:bodyPr>
            <a:normAutofit/>
          </a:bodyPr>
          <a:lstStyle/>
          <a:p>
            <a:r>
              <a:rPr lang="en-US"/>
              <a:t>Adriana Renteria, Director</a:t>
            </a:r>
          </a:p>
          <a:p>
            <a:r>
              <a:rPr lang="en-US"/>
              <a:t>Office of Public Participation (OPP)</a:t>
            </a:r>
          </a:p>
        </p:txBody>
      </p:sp>
      <p:sp>
        <p:nvSpPr>
          <p:cNvPr id="4" name="Text Placeholder 3">
            <a:extLst>
              <a:ext uri="{FF2B5EF4-FFF2-40B4-BE49-F238E27FC236}">
                <a16:creationId xmlns:a16="http://schemas.microsoft.com/office/drawing/2014/main" id="{593DE10D-56D7-4529-9736-A820F9E00A45}"/>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5672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5C17-C18D-4F9E-8B7A-09F550240200}"/>
              </a:ext>
            </a:extLst>
          </p:cNvPr>
          <p:cNvSpPr>
            <a:spLocks noGrp="1"/>
          </p:cNvSpPr>
          <p:nvPr>
            <p:ph type="title"/>
          </p:nvPr>
        </p:nvSpPr>
        <p:spPr/>
        <p:txBody>
          <a:bodyPr/>
          <a:lstStyle/>
          <a:p>
            <a:r>
              <a:rPr lang="en-US">
                <a:latin typeface="Arial"/>
                <a:cs typeface="Arial"/>
              </a:rPr>
              <a:t>Fund Expenditure Plan Overview</a:t>
            </a:r>
            <a:endParaRPr lang="en-US"/>
          </a:p>
        </p:txBody>
      </p:sp>
      <p:sp>
        <p:nvSpPr>
          <p:cNvPr id="3" name="Text Placeholder 2">
            <a:extLst>
              <a:ext uri="{FF2B5EF4-FFF2-40B4-BE49-F238E27FC236}">
                <a16:creationId xmlns:a16="http://schemas.microsoft.com/office/drawing/2014/main" id="{E842F0FA-B6BD-4AB1-BC0B-5A306DB25EB5}"/>
              </a:ext>
            </a:extLst>
          </p:cNvPr>
          <p:cNvSpPr>
            <a:spLocks noGrp="1"/>
          </p:cNvSpPr>
          <p:nvPr>
            <p:ph type="body" sz="quarter" idx="11"/>
          </p:nvPr>
        </p:nvSpPr>
        <p:spPr/>
        <p:txBody>
          <a:bodyPr vert="horz" lIns="91440" tIns="45720" rIns="91440" bIns="45720" rtlCol="0" anchor="t">
            <a:normAutofit/>
          </a:bodyPr>
          <a:lstStyle/>
          <a:p>
            <a:pPr marL="0" indent="0">
              <a:buNone/>
            </a:pPr>
            <a:r>
              <a:rPr lang="en-US" b="1">
                <a:solidFill>
                  <a:srgbClr val="0070C0"/>
                </a:solidFill>
                <a:latin typeface="Arial"/>
                <a:cs typeface="Arial"/>
              </a:rPr>
              <a:t>What is the Fund Expenditure Plan? </a:t>
            </a:r>
            <a:endParaRPr lang="en-US">
              <a:solidFill>
                <a:srgbClr val="0070C0"/>
              </a:solidFill>
            </a:endParaRPr>
          </a:p>
          <a:p>
            <a:pPr marL="0" indent="0">
              <a:buNone/>
            </a:pPr>
            <a:r>
              <a:rPr lang="en-US">
                <a:latin typeface="Arial"/>
                <a:cs typeface="Arial"/>
              </a:rPr>
              <a:t>Approved annually, the Plan outlines how funds from the Safe and Affordable Drinking Water Fund will be spent, including which water systems will be prioritized and which potential solutions might be used. </a:t>
            </a:r>
          </a:p>
          <a:p>
            <a:pPr marL="0" indent="0">
              <a:buNone/>
            </a:pPr>
            <a:endParaRPr lang="en-US">
              <a:latin typeface="Arial"/>
              <a:cs typeface="Arial"/>
            </a:endParaRPr>
          </a:p>
          <a:p>
            <a:pPr marL="0" indent="0">
              <a:buNone/>
            </a:pPr>
            <a:r>
              <a:rPr lang="en-US" b="1">
                <a:solidFill>
                  <a:srgbClr val="0070C0"/>
                </a:solidFill>
                <a:latin typeface="Arial"/>
                <a:cs typeface="Arial"/>
              </a:rPr>
              <a:t>When will the Fund Expenditure Plan be approved? </a:t>
            </a:r>
          </a:p>
          <a:p>
            <a:pPr marL="0" indent="0">
              <a:buNone/>
            </a:pPr>
            <a:r>
              <a:rPr lang="en-US">
                <a:latin typeface="Arial"/>
                <a:cs typeface="Arial"/>
              </a:rPr>
              <a:t>May 5 – State Water Board workshop </a:t>
            </a:r>
          </a:p>
          <a:p>
            <a:pPr marL="0" indent="0">
              <a:buNone/>
            </a:pPr>
            <a:r>
              <a:rPr lang="en-US">
                <a:latin typeface="Arial"/>
                <a:cs typeface="Arial"/>
              </a:rPr>
              <a:t>July 7- Board adoption of plan </a:t>
            </a:r>
          </a:p>
        </p:txBody>
      </p:sp>
      <p:sp>
        <p:nvSpPr>
          <p:cNvPr id="4" name="Slide Number Placeholder 3">
            <a:extLst>
              <a:ext uri="{FF2B5EF4-FFF2-40B4-BE49-F238E27FC236}">
                <a16:creationId xmlns:a16="http://schemas.microsoft.com/office/drawing/2014/main" id="{B4F27FF7-5273-4CA2-AAF1-1E03855E38A1}"/>
              </a:ext>
            </a:extLst>
          </p:cNvPr>
          <p:cNvSpPr>
            <a:spLocks noGrp="1"/>
          </p:cNvSpPr>
          <p:nvPr>
            <p:ph type="sldNum" sz="quarter" idx="4"/>
          </p:nvPr>
        </p:nvSpPr>
        <p:spPr/>
        <p:txBody>
          <a:bodyPr/>
          <a:lstStyle/>
          <a:p>
            <a:fld id="{A15CFC30-E45D-4431-B46B-489B270F7815}" type="slidenum">
              <a:rPr lang="en-US" sz="2000" smtClean="0"/>
              <a:pPr/>
              <a:t>14</a:t>
            </a:fld>
            <a:endParaRPr lang="en-US" sz="2000"/>
          </a:p>
        </p:txBody>
      </p:sp>
    </p:spTree>
    <p:extLst>
      <p:ext uri="{BB962C8B-B14F-4D97-AF65-F5344CB8AC3E}">
        <p14:creationId xmlns:p14="http://schemas.microsoft.com/office/powerpoint/2010/main" val="2998307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50CD-34F8-4462-99A5-CC97583ADE0D}"/>
              </a:ext>
            </a:extLst>
          </p:cNvPr>
          <p:cNvSpPr>
            <a:spLocks noGrp="1"/>
          </p:cNvSpPr>
          <p:nvPr>
            <p:ph type="title"/>
          </p:nvPr>
        </p:nvSpPr>
        <p:spPr/>
        <p:txBody>
          <a:bodyPr/>
          <a:lstStyle/>
          <a:p>
            <a:r>
              <a:rPr lang="en-US">
                <a:latin typeface="Arial"/>
                <a:cs typeface="Arial"/>
              </a:rPr>
              <a:t>What topics are included in the Fund Expenditure Plan?</a:t>
            </a:r>
            <a:endParaRPr lang="en-US"/>
          </a:p>
        </p:txBody>
      </p:sp>
      <p:sp>
        <p:nvSpPr>
          <p:cNvPr id="3" name="Text Placeholder 2">
            <a:extLst>
              <a:ext uri="{FF2B5EF4-FFF2-40B4-BE49-F238E27FC236}">
                <a16:creationId xmlns:a16="http://schemas.microsoft.com/office/drawing/2014/main" id="{2651EC83-D2AA-4436-8195-907DA3A51B0B}"/>
              </a:ext>
            </a:extLst>
          </p:cNvPr>
          <p:cNvSpPr>
            <a:spLocks noGrp="1"/>
          </p:cNvSpPr>
          <p:nvPr>
            <p:ph type="body" sz="quarter" idx="11"/>
          </p:nvPr>
        </p:nvSpPr>
        <p:spPr>
          <a:xfrm>
            <a:off x="838200" y="1828800"/>
            <a:ext cx="10713155" cy="4559300"/>
          </a:xfrm>
        </p:spPr>
        <p:txBody>
          <a:bodyPr vert="horz" lIns="91440" tIns="45720" rIns="91440" bIns="45720" rtlCol="0" anchor="t">
            <a:normAutofit lnSpcReduction="10000"/>
          </a:bodyPr>
          <a:lstStyle/>
          <a:p>
            <a:pPr marL="0" indent="0">
              <a:lnSpc>
                <a:spcPct val="120000"/>
              </a:lnSpc>
              <a:buNone/>
            </a:pPr>
            <a:r>
              <a:rPr lang="en-US">
                <a:latin typeface="Arial"/>
                <a:cs typeface="Arial"/>
              </a:rPr>
              <a:t>1) Drinking Water Needs Analysis – identifies which water systems and domestic wells need solutions</a:t>
            </a:r>
            <a:endParaRPr lang="en-US"/>
          </a:p>
          <a:p>
            <a:pPr marL="0" indent="0">
              <a:lnSpc>
                <a:spcPct val="110000"/>
              </a:lnSpc>
              <a:buNone/>
            </a:pPr>
            <a:r>
              <a:rPr lang="en-US">
                <a:latin typeface="Arial"/>
                <a:cs typeface="Arial"/>
              </a:rPr>
              <a:t>2) Distribution of Funds – prioritizes systems and established a solution list</a:t>
            </a:r>
            <a:endParaRPr lang="en-US"/>
          </a:p>
          <a:p>
            <a:pPr marL="0" indent="0">
              <a:lnSpc>
                <a:spcPct val="110000"/>
              </a:lnSpc>
              <a:buNone/>
            </a:pPr>
            <a:r>
              <a:rPr lang="en-US">
                <a:latin typeface="Arial"/>
                <a:cs typeface="Arial"/>
              </a:rPr>
              <a:t>3) Explanation of administrators, technical assistance, operations &amp; maintenance, and interim/emergency solutions</a:t>
            </a:r>
          </a:p>
          <a:p>
            <a:pPr marL="0" indent="0">
              <a:lnSpc>
                <a:spcPct val="150000"/>
              </a:lnSpc>
              <a:buNone/>
            </a:pPr>
            <a:r>
              <a:rPr lang="en-US">
                <a:latin typeface="Arial"/>
                <a:cs typeface="Arial"/>
              </a:rPr>
              <a:t>4) Community Engagement and Advisory Group</a:t>
            </a:r>
            <a:endParaRPr lang="en-US"/>
          </a:p>
          <a:p>
            <a:pPr marL="0" indent="0">
              <a:lnSpc>
                <a:spcPct val="150000"/>
              </a:lnSpc>
              <a:buNone/>
            </a:pPr>
            <a:r>
              <a:rPr lang="en-US">
                <a:latin typeface="Arial"/>
                <a:cs typeface="Arial"/>
              </a:rPr>
              <a:t>5) Goals and metrics</a:t>
            </a:r>
            <a:endParaRPr lang="en-US"/>
          </a:p>
        </p:txBody>
      </p:sp>
      <p:sp>
        <p:nvSpPr>
          <p:cNvPr id="4" name="Slide Number Placeholder 3">
            <a:extLst>
              <a:ext uri="{FF2B5EF4-FFF2-40B4-BE49-F238E27FC236}">
                <a16:creationId xmlns:a16="http://schemas.microsoft.com/office/drawing/2014/main" id="{D46CBBFA-0F5E-466F-9408-D669D2B54F72}"/>
              </a:ext>
            </a:extLst>
          </p:cNvPr>
          <p:cNvSpPr>
            <a:spLocks noGrp="1"/>
          </p:cNvSpPr>
          <p:nvPr>
            <p:ph type="sldNum" sz="quarter" idx="4"/>
          </p:nvPr>
        </p:nvSpPr>
        <p:spPr/>
        <p:txBody>
          <a:bodyPr/>
          <a:lstStyle/>
          <a:p>
            <a:fld id="{A15CFC30-E45D-4431-B46B-489B270F7815}" type="slidenum">
              <a:rPr lang="en-US" sz="2000" smtClean="0"/>
              <a:pPr/>
              <a:t>15</a:t>
            </a:fld>
            <a:endParaRPr lang="en-US" sz="2000"/>
          </a:p>
        </p:txBody>
      </p:sp>
    </p:spTree>
    <p:extLst>
      <p:ext uri="{BB962C8B-B14F-4D97-AF65-F5344CB8AC3E}">
        <p14:creationId xmlns:p14="http://schemas.microsoft.com/office/powerpoint/2010/main" val="336375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3EA5C-60EB-456F-BEDA-4A7D86BF4173}"/>
              </a:ext>
            </a:extLst>
          </p:cNvPr>
          <p:cNvSpPr>
            <a:spLocks noGrp="1"/>
          </p:cNvSpPr>
          <p:nvPr>
            <p:ph type="title"/>
          </p:nvPr>
        </p:nvSpPr>
        <p:spPr/>
        <p:txBody>
          <a:bodyPr/>
          <a:lstStyle/>
          <a:p>
            <a:r>
              <a:rPr lang="en-US">
                <a:latin typeface="Arial"/>
                <a:cs typeface="Arial"/>
              </a:rPr>
              <a:t>Breakout Session 1</a:t>
            </a:r>
            <a:endParaRPr lang="en-US"/>
          </a:p>
        </p:txBody>
      </p:sp>
      <p:sp>
        <p:nvSpPr>
          <p:cNvPr id="3" name="Text Placeholder 2">
            <a:extLst>
              <a:ext uri="{FF2B5EF4-FFF2-40B4-BE49-F238E27FC236}">
                <a16:creationId xmlns:a16="http://schemas.microsoft.com/office/drawing/2014/main" id="{D7E4C271-5BAA-4D8D-88EA-659649F1C545}"/>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6530FF19-DAAF-4701-8925-68F9C9560856}"/>
              </a:ext>
            </a:extLst>
          </p:cNvPr>
          <p:cNvSpPr>
            <a:spLocks noGrp="1"/>
          </p:cNvSpPr>
          <p:nvPr>
            <p:ph type="sldNum" sz="quarter" idx="4"/>
          </p:nvPr>
        </p:nvSpPr>
        <p:spPr/>
        <p:txBody>
          <a:bodyPr/>
          <a:lstStyle/>
          <a:p>
            <a:fld id="{A15CFC30-E45D-4431-B46B-489B270F7815}" type="slidenum">
              <a:rPr lang="en-US" smtClean="0"/>
              <a:pPr/>
              <a:t>16</a:t>
            </a:fld>
            <a:endParaRPr lang="en-US"/>
          </a:p>
        </p:txBody>
      </p:sp>
    </p:spTree>
    <p:extLst>
      <p:ext uri="{BB962C8B-B14F-4D97-AF65-F5344CB8AC3E}">
        <p14:creationId xmlns:p14="http://schemas.microsoft.com/office/powerpoint/2010/main" val="420391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877A28-2961-4958-8378-31F91730A6D9}"/>
              </a:ext>
            </a:extLst>
          </p:cNvPr>
          <p:cNvSpPr>
            <a:spLocks noGrp="1"/>
          </p:cNvSpPr>
          <p:nvPr>
            <p:ph type="title"/>
          </p:nvPr>
        </p:nvSpPr>
        <p:spPr>
          <a:xfrm>
            <a:off x="838200" y="136525"/>
            <a:ext cx="10515600" cy="1325563"/>
          </a:xfrm>
        </p:spPr>
        <p:txBody>
          <a:bodyPr/>
          <a:lstStyle/>
          <a:p>
            <a:pPr algn="ctr" rtl="0" eaLnBrk="1" latinLnBrk="0" hangingPunct="1"/>
            <a:r>
              <a:rPr lang="en-US" sz="4400" kern="1200">
                <a:solidFill>
                  <a:schemeClr val="tx1"/>
                </a:solidFill>
                <a:effectLst/>
                <a:latin typeface="Arial" panose="020B0604020202020204" pitchFamily="34" charset="0"/>
                <a:ea typeface="+mj-ea"/>
                <a:cs typeface="Arial" panose="020B0604020202020204" pitchFamily="34" charset="0"/>
              </a:rPr>
              <a:t>Water Systems Out of Compliance &amp; </a:t>
            </a:r>
            <a:endParaRPr lang="en-US">
              <a:effectLst/>
            </a:endParaRPr>
          </a:p>
          <a:p>
            <a:pPr algn="ctr" rtl="0" eaLnBrk="1" latinLnBrk="0" hangingPunct="1"/>
            <a:r>
              <a:rPr lang="en-US" sz="4400" kern="1200">
                <a:solidFill>
                  <a:schemeClr val="tx1"/>
                </a:solidFill>
                <a:effectLst/>
                <a:latin typeface="Arial" panose="020B0604020202020204" pitchFamily="34" charset="0"/>
                <a:ea typeface="+mj-ea"/>
                <a:cs typeface="Arial" panose="020B0604020202020204" pitchFamily="34" charset="0"/>
              </a:rPr>
              <a:t>Draft List of Solutions</a:t>
            </a:r>
            <a:endParaRPr lang="en-US">
              <a:effectLst/>
            </a:endParaRPr>
          </a:p>
        </p:txBody>
      </p:sp>
      <p:pic>
        <p:nvPicPr>
          <p:cNvPr id="2" name="Picture 2" descr="This is a screenshot of the &quot;Water Systems Out of Compliance Draft Solutions List&quot; spreadsheet. This working draft has not gone through DFA management review and approval.">
            <a:extLst>
              <a:ext uri="{FF2B5EF4-FFF2-40B4-BE49-F238E27FC236}">
                <a16:creationId xmlns:a16="http://schemas.microsoft.com/office/drawing/2014/main" id="{1347458D-852A-45F3-8E02-F6412C139DF8}"/>
              </a:ext>
            </a:extLst>
          </p:cNvPr>
          <p:cNvPicPr>
            <a:picLocks noChangeAspect="1"/>
          </p:cNvPicPr>
          <p:nvPr/>
        </p:nvPicPr>
        <p:blipFill rotWithShape="1">
          <a:blip r:embed="rId3"/>
          <a:srcRect l="4818" t="27293" r="2734" b="11697"/>
          <a:stretch/>
        </p:blipFill>
        <p:spPr>
          <a:xfrm>
            <a:off x="138290" y="1726278"/>
            <a:ext cx="11986571" cy="4503999"/>
          </a:xfrm>
          <a:prstGeom prst="rect">
            <a:avLst/>
          </a:prstGeom>
        </p:spPr>
      </p:pic>
      <p:sp>
        <p:nvSpPr>
          <p:cNvPr id="4" name="Slide Number Placeholder 3">
            <a:extLst>
              <a:ext uri="{FF2B5EF4-FFF2-40B4-BE49-F238E27FC236}">
                <a16:creationId xmlns:a16="http://schemas.microsoft.com/office/drawing/2014/main" id="{5D7B92E3-E9EB-47FE-9641-A56AD4F5E92E}"/>
              </a:ext>
            </a:extLst>
          </p:cNvPr>
          <p:cNvSpPr>
            <a:spLocks noGrp="1"/>
          </p:cNvSpPr>
          <p:nvPr>
            <p:ph type="sldNum" sz="quarter" idx="4"/>
          </p:nvPr>
        </p:nvSpPr>
        <p:spPr>
          <a:xfrm>
            <a:off x="138290" y="136525"/>
            <a:ext cx="2743200" cy="365125"/>
          </a:xfrm>
        </p:spPr>
        <p:txBody>
          <a:bodyPr vert="horz" lIns="91440" tIns="45720" rIns="91440" bIns="45720" rtlCol="0" anchor="ctr">
            <a:noAutofit/>
          </a:bodyPr>
          <a:lstStyle/>
          <a:p>
            <a:pPr>
              <a:spcAft>
                <a:spcPts val="600"/>
              </a:spcAft>
            </a:pPr>
            <a:r>
              <a:rPr lang="en-US" sz="2000"/>
              <a:t>14</a:t>
            </a:r>
          </a:p>
        </p:txBody>
      </p:sp>
    </p:spTree>
    <p:extLst>
      <p:ext uri="{BB962C8B-B14F-4D97-AF65-F5344CB8AC3E}">
        <p14:creationId xmlns:p14="http://schemas.microsoft.com/office/powerpoint/2010/main" val="147807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5787-5F47-4575-B00A-04EF03EA32C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latin typeface="Arial"/>
                <a:cs typeface="Arial"/>
              </a:rPr>
              <a:t>At-Risk Water Systems &amp; </a:t>
            </a:r>
            <a:br>
              <a:rPr lang="en-US">
                <a:latin typeface="Arial"/>
                <a:cs typeface="Arial"/>
              </a:rPr>
            </a:br>
            <a:r>
              <a:rPr lang="en-US">
                <a:latin typeface="Arial"/>
                <a:cs typeface="Arial"/>
              </a:rPr>
              <a:t>Draft List of Solutions</a:t>
            </a:r>
            <a:endParaRPr lang="en-US"/>
          </a:p>
        </p:txBody>
      </p:sp>
      <p:sp>
        <p:nvSpPr>
          <p:cNvPr id="4" name="Slide Number Placeholder 3">
            <a:extLst>
              <a:ext uri="{FF2B5EF4-FFF2-40B4-BE49-F238E27FC236}">
                <a16:creationId xmlns:a16="http://schemas.microsoft.com/office/drawing/2014/main" id="{106F3220-8098-4521-A712-44442B923159}"/>
              </a:ext>
            </a:extLst>
          </p:cNvPr>
          <p:cNvSpPr>
            <a:spLocks noGrp="1"/>
          </p:cNvSpPr>
          <p:nvPr>
            <p:ph type="sldNum" sz="quarter" idx="4"/>
          </p:nvPr>
        </p:nvSpPr>
        <p:spPr>
          <a:xfrm>
            <a:off x="39512" y="182562"/>
            <a:ext cx="2743200" cy="365125"/>
          </a:xfrm>
        </p:spPr>
        <p:txBody>
          <a:bodyPr vert="horz" lIns="91440" tIns="45720" rIns="91440" bIns="45720" rtlCol="0" anchor="ctr">
            <a:noAutofit/>
          </a:bodyPr>
          <a:lstStyle/>
          <a:p>
            <a:pPr defTabSz="457200">
              <a:spcAft>
                <a:spcPts val="600"/>
              </a:spcAft>
            </a:pPr>
            <a:fld id="{A15CFC30-E45D-4431-B46B-489B270F7815}" type="slidenum">
              <a:rPr lang="en-US" sz="2000" smtClean="0"/>
              <a:pPr defTabSz="457200">
                <a:spcAft>
                  <a:spcPts val="600"/>
                </a:spcAft>
              </a:pPr>
              <a:t>18</a:t>
            </a:fld>
            <a:endParaRPr lang="en-US" sz="2000"/>
          </a:p>
        </p:txBody>
      </p:sp>
      <p:pic>
        <p:nvPicPr>
          <p:cNvPr id="3" name="Picture 5" descr="This is a screenshot of the &quot;At-Risk Systems List Draft Solutions List&quot; spreadsheet. This working draft has not gone through DFA management review and approval.">
            <a:extLst>
              <a:ext uri="{FF2B5EF4-FFF2-40B4-BE49-F238E27FC236}">
                <a16:creationId xmlns:a16="http://schemas.microsoft.com/office/drawing/2014/main" id="{B9F80167-3A6B-494E-9E20-52684519F379}"/>
              </a:ext>
            </a:extLst>
          </p:cNvPr>
          <p:cNvPicPr>
            <a:picLocks noChangeAspect="1"/>
          </p:cNvPicPr>
          <p:nvPr/>
        </p:nvPicPr>
        <p:blipFill rotWithShape="1">
          <a:blip r:embed="rId2"/>
          <a:srcRect l="7930" t="28095" r="1613" b="10952"/>
          <a:stretch/>
        </p:blipFill>
        <p:spPr>
          <a:xfrm>
            <a:off x="39512" y="1585408"/>
            <a:ext cx="11972675" cy="4560448"/>
          </a:xfrm>
          <a:prstGeom prst="rect">
            <a:avLst/>
          </a:prstGeom>
        </p:spPr>
      </p:pic>
    </p:spTree>
    <p:extLst>
      <p:ext uri="{BB962C8B-B14F-4D97-AF65-F5344CB8AC3E}">
        <p14:creationId xmlns:p14="http://schemas.microsoft.com/office/powerpoint/2010/main" val="1934066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C2C2-8D22-4567-A2FF-7B88363F0942}"/>
              </a:ext>
            </a:extLst>
          </p:cNvPr>
          <p:cNvSpPr>
            <a:spLocks noGrp="1"/>
          </p:cNvSpPr>
          <p:nvPr>
            <p:ph type="title"/>
          </p:nvPr>
        </p:nvSpPr>
        <p:spPr/>
        <p:txBody>
          <a:bodyPr vert="horz" lIns="91440" tIns="45720" rIns="91440" bIns="45720" rtlCol="0" anchor="ctr">
            <a:noAutofit/>
          </a:bodyPr>
          <a:lstStyle/>
          <a:p>
            <a:r>
              <a:rPr lang="en-US" sz="3600">
                <a:latin typeface="Arial"/>
                <a:cs typeface="Arial"/>
              </a:rPr>
              <a:t>Breakout Session 1: </a:t>
            </a:r>
            <a:br>
              <a:rPr lang="en-US" sz="3600">
                <a:latin typeface="Arial"/>
                <a:cs typeface="Arial"/>
              </a:rPr>
            </a:br>
            <a:r>
              <a:rPr lang="en-US" sz="3600">
                <a:latin typeface="Arial"/>
                <a:cs typeface="Arial"/>
              </a:rPr>
              <a:t>Water systems needs </a:t>
            </a:r>
            <a:endParaRPr lang="en-US" sz="3600"/>
          </a:p>
        </p:txBody>
      </p:sp>
      <p:sp>
        <p:nvSpPr>
          <p:cNvPr id="3" name="Text Placeholder 2">
            <a:extLst>
              <a:ext uri="{FF2B5EF4-FFF2-40B4-BE49-F238E27FC236}">
                <a16:creationId xmlns:a16="http://schemas.microsoft.com/office/drawing/2014/main" id="{6E6F2778-F848-49B1-97B5-7D761FCA834F}"/>
              </a:ext>
            </a:extLst>
          </p:cNvPr>
          <p:cNvSpPr>
            <a:spLocks noGrp="1"/>
          </p:cNvSpPr>
          <p:nvPr>
            <p:ph type="body" sz="quarter" idx="11"/>
          </p:nvPr>
        </p:nvSpPr>
        <p:spPr>
          <a:xfrm>
            <a:off x="838200" y="1588911"/>
            <a:ext cx="10515600" cy="4982633"/>
          </a:xfrm>
        </p:spPr>
        <p:txBody>
          <a:bodyPr vert="horz" lIns="91440" tIns="45720" rIns="91440" bIns="45720" rtlCol="0" anchor="t">
            <a:normAutofit fontScale="70000" lnSpcReduction="20000"/>
          </a:bodyPr>
          <a:lstStyle/>
          <a:p>
            <a:pPr lvl="1" indent="0">
              <a:buNone/>
            </a:pPr>
            <a:endParaRPr lang="en-US" b="1">
              <a:latin typeface="Arial"/>
              <a:cs typeface="Arial"/>
            </a:endParaRPr>
          </a:p>
          <a:p>
            <a:pPr marL="457200" indent="-457200"/>
            <a:r>
              <a:rPr lang="en-US" sz="2900">
                <a:latin typeface="Arial"/>
                <a:cs typeface="Arial"/>
              </a:rPr>
              <a:t>Goal: Review the two spreadsheets to better understand current drinking water funding needs and cost estimates for potential future solutions. </a:t>
            </a:r>
          </a:p>
          <a:p>
            <a:pPr marL="457200" indent="-457200"/>
            <a:r>
              <a:rPr lang="en-US" sz="2900">
                <a:latin typeface="Arial"/>
                <a:cs typeface="Arial"/>
              </a:rPr>
              <a:t>15-minute small group discussion</a:t>
            </a:r>
          </a:p>
          <a:p>
            <a:pPr marL="457200" indent="-457200"/>
            <a:r>
              <a:rPr lang="en-US" sz="2900">
                <a:latin typeface="Arial"/>
                <a:cs typeface="Arial"/>
              </a:rPr>
              <a:t>Assign note taker/reporter </a:t>
            </a:r>
            <a:endParaRPr lang="en-US" sz="2900"/>
          </a:p>
          <a:p>
            <a:pPr marL="457200" indent="-457200"/>
            <a:endParaRPr lang="en-US">
              <a:latin typeface="Arial"/>
              <a:cs typeface="Arial"/>
            </a:endParaRPr>
          </a:p>
          <a:p>
            <a:pPr marL="0" indent="0">
              <a:buNone/>
            </a:pPr>
            <a:r>
              <a:rPr lang="en-US" sz="2800" b="1">
                <a:latin typeface="Arial"/>
                <a:cs typeface="Arial"/>
              </a:rPr>
              <a:t>Discussion Qs: </a:t>
            </a:r>
            <a:endParaRPr lang="en-US">
              <a:latin typeface="Arial"/>
              <a:cs typeface="Arial"/>
            </a:endParaRPr>
          </a:p>
          <a:p>
            <a:pPr marL="514350" indent="-514350">
              <a:lnSpc>
                <a:spcPct val="170000"/>
              </a:lnSpc>
              <a:buAutoNum type="arabicPeriod"/>
            </a:pPr>
            <a:r>
              <a:rPr lang="en-US" sz="2800" b="1">
                <a:latin typeface="Arial"/>
                <a:cs typeface="Arial"/>
              </a:rPr>
              <a:t>What questions, concerns, or comments do you have about current and future funding needs? </a:t>
            </a:r>
            <a:endParaRPr lang="en-US">
              <a:latin typeface="Arial"/>
              <a:cs typeface="Arial"/>
            </a:endParaRPr>
          </a:p>
          <a:p>
            <a:pPr marL="514350" indent="-514350">
              <a:lnSpc>
                <a:spcPct val="170000"/>
              </a:lnSpc>
              <a:buAutoNum type="arabicPeriod"/>
            </a:pPr>
            <a:r>
              <a:rPr lang="en-US" sz="2800" b="1">
                <a:latin typeface="Arial"/>
                <a:cs typeface="Arial"/>
              </a:rPr>
              <a:t>Do you have recommendations for the best way to share this information? Is there any other information you wish you had available to review? </a:t>
            </a:r>
            <a:endParaRPr lang="en-US" sz="2800">
              <a:latin typeface="Arial"/>
              <a:cs typeface="Arial"/>
            </a:endParaRPr>
          </a:p>
          <a:p>
            <a:endParaRPr lang="en-US"/>
          </a:p>
        </p:txBody>
      </p:sp>
      <p:sp>
        <p:nvSpPr>
          <p:cNvPr id="4" name="Slide Number Placeholder 3">
            <a:extLst>
              <a:ext uri="{FF2B5EF4-FFF2-40B4-BE49-F238E27FC236}">
                <a16:creationId xmlns:a16="http://schemas.microsoft.com/office/drawing/2014/main" id="{5212C448-D759-4EBF-9170-F8A3A3227D65}"/>
              </a:ext>
            </a:extLst>
          </p:cNvPr>
          <p:cNvSpPr>
            <a:spLocks noGrp="1"/>
          </p:cNvSpPr>
          <p:nvPr>
            <p:ph type="sldNum" sz="quarter" idx="4"/>
          </p:nvPr>
        </p:nvSpPr>
        <p:spPr/>
        <p:txBody>
          <a:bodyPr/>
          <a:lstStyle/>
          <a:p>
            <a:fld id="{A15CFC30-E45D-4431-B46B-489B270F7815}" type="slidenum">
              <a:rPr lang="en-US" sz="2000" smtClean="0"/>
              <a:pPr/>
              <a:t>19</a:t>
            </a:fld>
            <a:endParaRPr lang="en-US" sz="2000"/>
          </a:p>
        </p:txBody>
      </p:sp>
    </p:spTree>
    <p:extLst>
      <p:ext uri="{BB962C8B-B14F-4D97-AF65-F5344CB8AC3E}">
        <p14:creationId xmlns:p14="http://schemas.microsoft.com/office/powerpoint/2010/main" val="235950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5D01-6468-4BE2-8B38-9871F8E87FBF}"/>
              </a:ext>
            </a:extLst>
          </p:cNvPr>
          <p:cNvSpPr>
            <a:spLocks noGrp="1"/>
          </p:cNvSpPr>
          <p:nvPr>
            <p:ph type="title"/>
          </p:nvPr>
        </p:nvSpPr>
        <p:spPr/>
        <p:txBody>
          <a:bodyPr/>
          <a:lstStyle/>
          <a:p>
            <a:r>
              <a:rPr lang="en-US"/>
              <a:t>Language Interpretation through Zoom </a:t>
            </a:r>
            <a:endParaRPr lang="es-MX"/>
          </a:p>
        </p:txBody>
      </p:sp>
      <p:sp>
        <p:nvSpPr>
          <p:cNvPr id="3" name="Text Placeholder 2">
            <a:extLst>
              <a:ext uri="{FF2B5EF4-FFF2-40B4-BE49-F238E27FC236}">
                <a16:creationId xmlns:a16="http://schemas.microsoft.com/office/drawing/2014/main" id="{91AB422F-67D8-44F3-9062-EF352A8EC233}"/>
              </a:ext>
            </a:extLst>
          </p:cNvPr>
          <p:cNvSpPr>
            <a:spLocks noGrp="1"/>
          </p:cNvSpPr>
          <p:nvPr>
            <p:ph sz="half" idx="1"/>
          </p:nvPr>
        </p:nvSpPr>
        <p:spPr>
          <a:xfrm>
            <a:off x="838200" y="1489166"/>
            <a:ext cx="5181600" cy="4687797"/>
          </a:xfrm>
        </p:spPr>
        <p:txBody>
          <a:bodyPr vert="horz" lIns="91440" tIns="45720" rIns="91440" bIns="45720" rtlCol="0" anchor="t">
            <a:normAutofit fontScale="92500" lnSpcReduction="20000"/>
          </a:bodyPr>
          <a:lstStyle/>
          <a:p>
            <a:r>
              <a:rPr lang="en-US" sz="2100" b="1"/>
              <a:t>Spanish Interpretation is being provided.</a:t>
            </a:r>
          </a:p>
          <a:p>
            <a:endParaRPr lang="en-US" sz="2100">
              <a:latin typeface="Arial"/>
              <a:cs typeface="Arial"/>
            </a:endParaRPr>
          </a:p>
          <a:p>
            <a:r>
              <a:rPr lang="en-US" sz="2100">
                <a:latin typeface="Arial"/>
                <a:cs typeface="Arial"/>
              </a:rPr>
              <a:t>All attendees are asked to find and click on the Interpretation Icon. </a:t>
            </a:r>
            <a:endParaRPr lang="en-US"/>
          </a:p>
          <a:p>
            <a:pPr lvl="1"/>
            <a:endParaRPr lang="en-US" sz="2100"/>
          </a:p>
          <a:p>
            <a:pPr lvl="1"/>
            <a:r>
              <a:rPr lang="en-US" sz="2100"/>
              <a:t>Those choosing English must select English and then Mute Original Audio</a:t>
            </a:r>
          </a:p>
          <a:p>
            <a:pPr lvl="1"/>
            <a:endParaRPr lang="en-US" sz="2100"/>
          </a:p>
          <a:p>
            <a:pPr lvl="1"/>
            <a:r>
              <a:rPr lang="en-US" sz="2100">
                <a:latin typeface="Arial"/>
                <a:cs typeface="Arial"/>
              </a:rPr>
              <a:t>Those choosing Spanish must select Spanish and then Mute Original Audio </a:t>
            </a:r>
          </a:p>
          <a:p>
            <a:pPr marL="0" indent="0">
              <a:buNone/>
            </a:pPr>
            <a:endParaRPr lang="en-US" sz="2000" b="1"/>
          </a:p>
          <a:p>
            <a:r>
              <a:rPr lang="en-US" sz="2000" b="1"/>
              <a:t>Note: </a:t>
            </a:r>
            <a:r>
              <a:rPr lang="en-US" sz="2000"/>
              <a:t>In order to use the Language Interpretation feature, attendees must download the Zoom application on their desktop</a:t>
            </a:r>
            <a:r>
              <a:rPr lang="en-US" sz="2000" b="1"/>
              <a:t>. </a:t>
            </a:r>
          </a:p>
          <a:p>
            <a:r>
              <a:rPr lang="en-US" sz="2000">
                <a:latin typeface="Arial"/>
                <a:cs typeface="Arial"/>
              </a:rPr>
              <a:t>Technical or language interpretation assistance email: </a:t>
            </a:r>
            <a:r>
              <a:rPr lang="en-US" sz="2000" b="1">
                <a:latin typeface="Arial"/>
                <a:cs typeface="Arial"/>
                <a:hlinkClick r:id="rId2"/>
              </a:rPr>
              <a:t>safer@waterboards.ca.gov</a:t>
            </a:r>
            <a:endParaRPr lang="es-MX" sz="2000" b="1"/>
          </a:p>
          <a:p>
            <a:endParaRPr lang="es-MX"/>
          </a:p>
        </p:txBody>
      </p:sp>
      <p:sp>
        <p:nvSpPr>
          <p:cNvPr id="11" name="Content Placeholder 10">
            <a:extLst>
              <a:ext uri="{FF2B5EF4-FFF2-40B4-BE49-F238E27FC236}">
                <a16:creationId xmlns:a16="http://schemas.microsoft.com/office/drawing/2014/main" id="{4935B3A0-9CE9-470F-A2BF-8DDC068E896F}"/>
              </a:ext>
              <a:ext uri="{C183D7F6-B498-43B3-948B-1728B52AA6E4}">
                <adec:decorative xmlns:adec="http://schemas.microsoft.com/office/drawing/2017/decorative" val="1"/>
              </a:ext>
            </a:extLst>
          </p:cNvPr>
          <p:cNvSpPr>
            <a:spLocks noGrp="1"/>
          </p:cNvSpPr>
          <p:nvPr>
            <p:ph sz="half" idx="2"/>
          </p:nvPr>
        </p:nvSpPr>
        <p:spPr/>
        <p:txBody>
          <a:bodyPr>
            <a:normAutofit fontScale="92500" lnSpcReduction="20000"/>
          </a:bodyPr>
          <a:lstStyle/>
          <a:p>
            <a:pPr marL="0" indent="0">
              <a:buNone/>
            </a:pPr>
            <a:endParaRPr lang="en-US"/>
          </a:p>
          <a:p>
            <a:pPr marL="0" indent="0">
              <a:buNone/>
            </a:pPr>
            <a:endParaRPr lang="es-MX"/>
          </a:p>
        </p:txBody>
      </p:sp>
      <p:sp>
        <p:nvSpPr>
          <p:cNvPr id="4" name="Slide Number Placeholder 3">
            <a:extLst>
              <a:ext uri="{FF2B5EF4-FFF2-40B4-BE49-F238E27FC236}">
                <a16:creationId xmlns:a16="http://schemas.microsoft.com/office/drawing/2014/main" id="{957383FA-F138-491D-9094-B3695A21FD2E}"/>
              </a:ext>
            </a:extLst>
          </p:cNvPr>
          <p:cNvSpPr>
            <a:spLocks noGrp="1"/>
          </p:cNvSpPr>
          <p:nvPr>
            <p:ph type="sldNum" sz="quarter" idx="4"/>
          </p:nvPr>
        </p:nvSpPr>
        <p:spPr/>
        <p:txBody>
          <a:bodyPr/>
          <a:lstStyle/>
          <a:p>
            <a:fld id="{A15CFC30-E45D-4431-B46B-489B270F7815}" type="slidenum">
              <a:rPr lang="en-US" smtClean="0"/>
              <a:pPr/>
              <a:t>2</a:t>
            </a:fld>
            <a:endParaRPr lang="en-US"/>
          </a:p>
        </p:txBody>
      </p:sp>
      <p:pic>
        <p:nvPicPr>
          <p:cNvPr id="6" name="Picture 5">
            <a:extLst>
              <a:ext uri="{FF2B5EF4-FFF2-40B4-BE49-F238E27FC236}">
                <a16:creationId xmlns:a16="http://schemas.microsoft.com/office/drawing/2014/main" id="{6F6FE887-A10C-41A8-ABC7-F0E964D9C1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38521" y="3139486"/>
            <a:ext cx="2700788" cy="2784145"/>
          </a:xfrm>
          <a:prstGeom prst="rect">
            <a:avLst/>
          </a:prstGeom>
          <a:solidFill>
            <a:schemeClr val="bg2">
              <a:lumMod val="25000"/>
            </a:schemeClr>
          </a:solidFill>
          <a:ln>
            <a:noFill/>
          </a:ln>
        </p:spPr>
      </p:pic>
      <p:pic>
        <p:nvPicPr>
          <p:cNvPr id="5" name="Picture 4">
            <a:extLst>
              <a:ext uri="{FF2B5EF4-FFF2-40B4-BE49-F238E27FC236}">
                <a16:creationId xmlns:a16="http://schemas.microsoft.com/office/drawing/2014/main" id="{D3EAFD7F-E343-46C8-8556-DE83DF92C019}"/>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848486" y="1958278"/>
            <a:ext cx="1529557" cy="818570"/>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2F4805CB-3F26-47F6-B114-0BA677130EBB}"/>
              </a:ext>
              <a:ext uri="{C183D7F6-B498-43B3-948B-1728B52AA6E4}">
                <adec:decorative xmlns:adec="http://schemas.microsoft.com/office/drawing/2017/decorative" val="1"/>
              </a:ext>
            </a:extLst>
          </p:cNvPr>
          <p:cNvSpPr/>
          <p:nvPr/>
        </p:nvSpPr>
        <p:spPr>
          <a:xfrm>
            <a:off x="6178608" y="2240563"/>
            <a:ext cx="1204686" cy="20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0" name="Rectangle 9">
            <a:extLst>
              <a:ext uri="{FF2B5EF4-FFF2-40B4-BE49-F238E27FC236}">
                <a16:creationId xmlns:a16="http://schemas.microsoft.com/office/drawing/2014/main" id="{5300631F-4F51-47B9-A169-7B5D0131901E}"/>
              </a:ext>
            </a:extLst>
          </p:cNvPr>
          <p:cNvSpPr/>
          <p:nvPr/>
        </p:nvSpPr>
        <p:spPr>
          <a:xfrm>
            <a:off x="7338521" y="3517694"/>
            <a:ext cx="1204686" cy="1352533"/>
          </a:xfrm>
          <a:prstGeom prst="rect">
            <a:avLst/>
          </a:prstGeom>
          <a:solidFill>
            <a:srgbClr val="262729"/>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t>English</a:t>
            </a:r>
          </a:p>
          <a:p>
            <a:pPr algn="ctr"/>
            <a:endParaRPr lang="en-US" sz="1400"/>
          </a:p>
          <a:p>
            <a:pPr algn="ctr"/>
            <a:r>
              <a:rPr lang="en-US" sz="1400"/>
              <a:t>Spanish</a:t>
            </a:r>
            <a:endParaRPr lang="es-MX" sz="1400"/>
          </a:p>
        </p:txBody>
      </p:sp>
      <p:sp>
        <p:nvSpPr>
          <p:cNvPr id="7" name="Oval 6">
            <a:extLst>
              <a:ext uri="{FF2B5EF4-FFF2-40B4-BE49-F238E27FC236}">
                <a16:creationId xmlns:a16="http://schemas.microsoft.com/office/drawing/2014/main" id="{B44C83CA-4E02-4AD4-AD37-B2A4082F687A}"/>
              </a:ext>
              <a:ext uri="{C183D7F6-B498-43B3-948B-1728B52AA6E4}">
                <adec:decorative xmlns:adec="http://schemas.microsoft.com/office/drawing/2017/decorative" val="1"/>
              </a:ext>
            </a:extLst>
          </p:cNvPr>
          <p:cNvSpPr/>
          <p:nvPr/>
        </p:nvSpPr>
        <p:spPr>
          <a:xfrm>
            <a:off x="7334172" y="3791521"/>
            <a:ext cx="1204686" cy="41954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Oval 7">
            <a:extLst>
              <a:ext uri="{FF2B5EF4-FFF2-40B4-BE49-F238E27FC236}">
                <a16:creationId xmlns:a16="http://schemas.microsoft.com/office/drawing/2014/main" id="{3E3DE635-0B38-446D-A1D6-AF40966519C4}"/>
              </a:ext>
              <a:ext uri="{C183D7F6-B498-43B3-948B-1728B52AA6E4}">
                <adec:decorative xmlns:adec="http://schemas.microsoft.com/office/drawing/2017/decorative" val="1"/>
              </a:ext>
            </a:extLst>
          </p:cNvPr>
          <p:cNvSpPr/>
          <p:nvPr/>
        </p:nvSpPr>
        <p:spPr>
          <a:xfrm>
            <a:off x="7473253" y="4762122"/>
            <a:ext cx="1727200" cy="4680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36708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3B66-8DAC-4B09-8455-2723178F3D86}"/>
              </a:ext>
            </a:extLst>
          </p:cNvPr>
          <p:cNvSpPr>
            <a:spLocks noGrp="1"/>
          </p:cNvSpPr>
          <p:nvPr>
            <p:ph type="ctrTitle"/>
          </p:nvPr>
        </p:nvSpPr>
        <p:spPr>
          <a:xfrm>
            <a:off x="578556" y="136525"/>
            <a:ext cx="11428564" cy="2276891"/>
          </a:xfrm>
        </p:spPr>
        <p:txBody>
          <a:bodyPr>
            <a:normAutofit/>
          </a:bodyPr>
          <a:lstStyle/>
          <a:p>
            <a:r>
              <a:rPr lang="en-US">
                <a:latin typeface="Arial"/>
                <a:cs typeface="Arial"/>
              </a:rPr>
              <a:t>Breakout Group Report Outs </a:t>
            </a:r>
            <a:endParaRPr lang="en-US"/>
          </a:p>
        </p:txBody>
      </p:sp>
      <p:sp>
        <p:nvSpPr>
          <p:cNvPr id="3" name="Subtitle 2">
            <a:extLst>
              <a:ext uri="{FF2B5EF4-FFF2-40B4-BE49-F238E27FC236}">
                <a16:creationId xmlns:a16="http://schemas.microsoft.com/office/drawing/2014/main" id="{A6990FF9-BC4D-4708-84A9-FC1A1F127C4B}"/>
              </a:ext>
            </a:extLst>
          </p:cNvPr>
          <p:cNvSpPr>
            <a:spLocks noGrp="1"/>
          </p:cNvSpPr>
          <p:nvPr>
            <p:ph type="subTitle" idx="1"/>
          </p:nvPr>
        </p:nvSpPr>
        <p:spPr>
          <a:xfrm>
            <a:off x="2158584" y="1844386"/>
            <a:ext cx="9848536" cy="1858184"/>
          </a:xfrm>
        </p:spPr>
        <p:txBody>
          <a:bodyPr vert="horz" lIns="91440" tIns="45720" rIns="91440" bIns="45720" rtlCol="0" anchor="t">
            <a:normAutofit fontScale="85000" lnSpcReduction="10000"/>
          </a:bodyPr>
          <a:lstStyle/>
          <a:p>
            <a:r>
              <a:rPr lang="en-US" sz="4400">
                <a:solidFill>
                  <a:schemeClr val="bg1"/>
                </a:solidFill>
                <a:latin typeface="Arial"/>
                <a:cs typeface="Arial"/>
              </a:rPr>
              <a:t>What were your group's top three takeaways?</a:t>
            </a:r>
            <a:endParaRPr lang="en-US">
              <a:solidFill>
                <a:schemeClr val="bg1"/>
              </a:solidFill>
            </a:endParaRPr>
          </a:p>
          <a:p>
            <a:r>
              <a:rPr lang="en-US" sz="4400">
                <a:solidFill>
                  <a:schemeClr val="bg1"/>
                </a:solidFill>
                <a:latin typeface="Arial"/>
                <a:cs typeface="Arial"/>
              </a:rPr>
              <a:t> </a:t>
            </a:r>
            <a:br>
              <a:rPr lang="en-US" sz="4400"/>
            </a:br>
            <a:r>
              <a:rPr lang="en-US" sz="4400">
                <a:solidFill>
                  <a:schemeClr val="bg1"/>
                </a:solidFill>
                <a:latin typeface="Arial"/>
                <a:cs typeface="Arial"/>
              </a:rPr>
              <a:t>What questions came up?</a:t>
            </a:r>
            <a:endParaRPr lang="en-US">
              <a:solidFill>
                <a:schemeClr val="bg1"/>
              </a:solidFill>
            </a:endParaRPr>
          </a:p>
        </p:txBody>
      </p:sp>
      <p:sp>
        <p:nvSpPr>
          <p:cNvPr id="4" name="Text Placeholder 3">
            <a:extLst>
              <a:ext uri="{FF2B5EF4-FFF2-40B4-BE49-F238E27FC236}">
                <a16:creationId xmlns:a16="http://schemas.microsoft.com/office/drawing/2014/main" id="{8EF0DBB1-5E89-4E5A-9026-4D213DF5B2D8}"/>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78066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52CA-6ECE-48D3-AE54-1E7D99553F76}"/>
              </a:ext>
            </a:extLst>
          </p:cNvPr>
          <p:cNvSpPr>
            <a:spLocks noGrp="1"/>
          </p:cNvSpPr>
          <p:nvPr>
            <p:ph type="title"/>
          </p:nvPr>
        </p:nvSpPr>
        <p:spPr>
          <a:xfrm>
            <a:off x="668795" y="255621"/>
            <a:ext cx="11205274" cy="793225"/>
          </a:xfrm>
        </p:spPr>
        <p:txBody>
          <a:bodyPr/>
          <a:lstStyle/>
          <a:p>
            <a:pPr rtl="0" eaLnBrk="1" latinLnBrk="0" hangingPunct="1"/>
            <a:r>
              <a:rPr lang="en-US" sz="2800" b="1" kern="1200">
                <a:solidFill>
                  <a:srgbClr val="FFFFFF"/>
                </a:solidFill>
                <a:effectLst/>
                <a:latin typeface="Calibri" panose="020F0502020204030204" pitchFamily="34" charset="0"/>
                <a:ea typeface="+mn-ea"/>
                <a:cs typeface="+mn-cs"/>
              </a:rPr>
              <a:t>Safe and Affordable Drinking Water Fund Resources Proposed Distribution</a:t>
            </a:r>
            <a:endParaRPr lang="en-US">
              <a:effectLst/>
            </a:endParaRPr>
          </a:p>
          <a:p>
            <a:endParaRPr lang="en-US"/>
          </a:p>
        </p:txBody>
      </p:sp>
      <p:sp>
        <p:nvSpPr>
          <p:cNvPr id="4" name="Slide Number Placeholder 3">
            <a:extLst>
              <a:ext uri="{FF2B5EF4-FFF2-40B4-BE49-F238E27FC236}">
                <a16:creationId xmlns:a16="http://schemas.microsoft.com/office/drawing/2014/main" id="{D46CBBFA-0F5E-466F-9408-D669D2B54F72}"/>
              </a:ext>
            </a:extLst>
          </p:cNvPr>
          <p:cNvSpPr>
            <a:spLocks noGrp="1"/>
          </p:cNvSpPr>
          <p:nvPr>
            <p:ph type="sldNum" sz="quarter" idx="4"/>
          </p:nvPr>
        </p:nvSpPr>
        <p:spPr/>
        <p:txBody>
          <a:bodyPr/>
          <a:lstStyle/>
          <a:p>
            <a:fld id="{A15CFC30-E45D-4431-B46B-489B270F7815}" type="slidenum">
              <a:rPr lang="en-US" sz="2000" smtClean="0"/>
              <a:pPr/>
              <a:t>21</a:t>
            </a:fld>
            <a:endParaRPr lang="en-US" sz="2000"/>
          </a:p>
        </p:txBody>
      </p:sp>
      <p:pic>
        <p:nvPicPr>
          <p:cNvPr id="5" name="Picture 4">
            <a:extLst>
              <a:ext uri="{FF2B5EF4-FFF2-40B4-BE49-F238E27FC236}">
                <a16:creationId xmlns:a16="http://schemas.microsoft.com/office/drawing/2014/main" id="{9869A218-96B8-B84D-9D36-03C94B865E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20" y="-1"/>
            <a:ext cx="12393420" cy="6748325"/>
          </a:xfrm>
          <a:prstGeom prst="rect">
            <a:avLst/>
          </a:prstGeom>
        </p:spPr>
      </p:pic>
    </p:spTree>
    <p:extLst>
      <p:ext uri="{BB962C8B-B14F-4D97-AF65-F5344CB8AC3E}">
        <p14:creationId xmlns:p14="http://schemas.microsoft.com/office/powerpoint/2010/main" val="3220647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6340-B8C1-43E8-9D99-9ECA1FAE042E}"/>
              </a:ext>
            </a:extLst>
          </p:cNvPr>
          <p:cNvSpPr>
            <a:spLocks noGrp="1"/>
          </p:cNvSpPr>
          <p:nvPr>
            <p:ph type="title"/>
          </p:nvPr>
        </p:nvSpPr>
        <p:spPr/>
        <p:txBody>
          <a:bodyPr/>
          <a:lstStyle/>
          <a:p>
            <a:r>
              <a:rPr lang="en-US">
                <a:latin typeface="Arial"/>
                <a:cs typeface="Arial"/>
              </a:rPr>
              <a:t>Breakout Session 2:</a:t>
            </a:r>
            <a:br>
              <a:rPr lang="en-US">
                <a:latin typeface="Arial"/>
                <a:cs typeface="Arial"/>
              </a:rPr>
            </a:br>
            <a:r>
              <a:rPr lang="en-US">
                <a:latin typeface="Arial"/>
                <a:cs typeface="Arial"/>
              </a:rPr>
              <a:t>Proposed distribution of funding</a:t>
            </a:r>
          </a:p>
        </p:txBody>
      </p:sp>
      <p:sp>
        <p:nvSpPr>
          <p:cNvPr id="3" name="Text Placeholder 2">
            <a:extLst>
              <a:ext uri="{FF2B5EF4-FFF2-40B4-BE49-F238E27FC236}">
                <a16:creationId xmlns:a16="http://schemas.microsoft.com/office/drawing/2014/main" id="{BAABE284-8668-4151-A5F7-F699F01EC34F}"/>
              </a:ext>
            </a:extLst>
          </p:cNvPr>
          <p:cNvSpPr>
            <a:spLocks noGrp="1"/>
          </p:cNvSpPr>
          <p:nvPr>
            <p:ph type="body" sz="quarter" idx="11"/>
          </p:nvPr>
        </p:nvSpPr>
        <p:spPr>
          <a:xfrm>
            <a:off x="838200" y="1955800"/>
            <a:ext cx="10515600" cy="4559300"/>
          </a:xfrm>
        </p:spPr>
        <p:txBody>
          <a:bodyPr vert="horz" lIns="91440" tIns="45720" rIns="91440" bIns="45720" rtlCol="0" anchor="t">
            <a:normAutofit fontScale="85000" lnSpcReduction="20000"/>
          </a:bodyPr>
          <a:lstStyle/>
          <a:p>
            <a:pPr marL="457200" indent="-457200">
              <a:buFont typeface="Arial"/>
              <a:buChar char="•"/>
            </a:pPr>
            <a:r>
              <a:rPr lang="en-US" sz="2400">
                <a:latin typeface="Arial"/>
                <a:cs typeface="Arial"/>
              </a:rPr>
              <a:t>Goal: Review the proposed funding distribution table and discuss if any adjustments should be made.  </a:t>
            </a:r>
          </a:p>
          <a:p>
            <a:pPr marL="457200" indent="-457200">
              <a:buFont typeface="Arial"/>
              <a:buChar char="•"/>
            </a:pPr>
            <a:r>
              <a:rPr lang="en-US" sz="2400">
                <a:latin typeface="Arial"/>
                <a:cs typeface="Arial"/>
              </a:rPr>
              <a:t>15-minute small group discussion</a:t>
            </a:r>
          </a:p>
          <a:p>
            <a:pPr marL="457200" indent="-457200">
              <a:buFont typeface="Arial"/>
              <a:buChar char="•"/>
            </a:pPr>
            <a:r>
              <a:rPr lang="en-US" sz="2400">
                <a:latin typeface="Arial"/>
                <a:cs typeface="Arial"/>
              </a:rPr>
              <a:t>Assign note taker/reporter </a:t>
            </a:r>
          </a:p>
          <a:p>
            <a:pPr marL="457200" indent="-457200">
              <a:buFont typeface="Arial"/>
              <a:buChar char="•"/>
            </a:pPr>
            <a:endParaRPr lang="en-US">
              <a:latin typeface="Arial"/>
              <a:cs typeface="Arial"/>
            </a:endParaRPr>
          </a:p>
          <a:p>
            <a:pPr marL="0" indent="0">
              <a:buNone/>
            </a:pPr>
            <a:r>
              <a:rPr lang="en-US" b="1">
                <a:latin typeface="Arial"/>
                <a:cs typeface="Arial"/>
              </a:rPr>
              <a:t>Discussion Qs: </a:t>
            </a:r>
            <a:endParaRPr lang="en-US">
              <a:latin typeface="Arial"/>
              <a:cs typeface="Arial"/>
            </a:endParaRPr>
          </a:p>
          <a:p>
            <a:pPr lvl="1">
              <a:lnSpc>
                <a:spcPct val="160000"/>
              </a:lnSpc>
            </a:pPr>
            <a:r>
              <a:rPr lang="en-US" b="1">
                <a:latin typeface="Arial"/>
                <a:cs typeface="Arial"/>
              </a:rPr>
              <a:t>Based on your review of the spreadsheets in Breakout Session 1, is the proposed distribution of funding in alignment with the needs of communities?</a:t>
            </a:r>
            <a:endParaRPr lang="en-US">
              <a:latin typeface="Arial"/>
              <a:cs typeface="Arial"/>
            </a:endParaRPr>
          </a:p>
          <a:p>
            <a:pPr lvl="1">
              <a:lnSpc>
                <a:spcPct val="160000"/>
              </a:lnSpc>
            </a:pPr>
            <a:endParaRPr lang="en-US" b="1">
              <a:latin typeface="Arial"/>
              <a:cs typeface="Arial"/>
            </a:endParaRPr>
          </a:p>
          <a:p>
            <a:pPr lvl="1">
              <a:lnSpc>
                <a:spcPct val="160000"/>
              </a:lnSpc>
            </a:pPr>
            <a:r>
              <a:rPr lang="en-US" b="1">
                <a:latin typeface="Arial"/>
                <a:cs typeface="Arial"/>
              </a:rPr>
              <a:t>Are there any categories that you recommend be allocated more/less funding? If so, which categories and why? </a:t>
            </a:r>
            <a:endParaRPr lang="en-US">
              <a:latin typeface="Arial"/>
              <a:cs typeface="Arial"/>
            </a:endParaRPr>
          </a:p>
          <a:p>
            <a:pPr marL="514350" indent="-514350">
              <a:buAutoNum type="arabicPeriod"/>
            </a:pPr>
            <a:endParaRPr lang="en-US" b="1">
              <a:latin typeface="Arial"/>
              <a:cs typeface="Arial"/>
            </a:endParaRPr>
          </a:p>
          <a:p>
            <a:pPr>
              <a:buFont typeface="Arial"/>
              <a:buChar char="•"/>
            </a:pPr>
            <a:endParaRPr lang="en-US"/>
          </a:p>
          <a:p>
            <a:pPr>
              <a:buNone/>
            </a:pPr>
            <a:endParaRPr lang="en-US"/>
          </a:p>
        </p:txBody>
      </p:sp>
      <p:sp>
        <p:nvSpPr>
          <p:cNvPr id="4" name="Slide Number Placeholder 3">
            <a:extLst>
              <a:ext uri="{FF2B5EF4-FFF2-40B4-BE49-F238E27FC236}">
                <a16:creationId xmlns:a16="http://schemas.microsoft.com/office/drawing/2014/main" id="{1750D66A-280D-490E-8356-34462648A46D}"/>
              </a:ext>
            </a:extLst>
          </p:cNvPr>
          <p:cNvSpPr>
            <a:spLocks noGrp="1"/>
          </p:cNvSpPr>
          <p:nvPr>
            <p:ph type="sldNum" sz="quarter" idx="4"/>
          </p:nvPr>
        </p:nvSpPr>
        <p:spPr/>
        <p:txBody>
          <a:bodyPr/>
          <a:lstStyle/>
          <a:p>
            <a:fld id="{A15CFC30-E45D-4431-B46B-489B270F7815}" type="slidenum">
              <a:rPr lang="en-US" sz="2000" smtClean="0"/>
              <a:pPr/>
              <a:t>22</a:t>
            </a:fld>
            <a:endParaRPr lang="en-US" sz="2000"/>
          </a:p>
        </p:txBody>
      </p:sp>
    </p:spTree>
    <p:extLst>
      <p:ext uri="{BB962C8B-B14F-4D97-AF65-F5344CB8AC3E}">
        <p14:creationId xmlns:p14="http://schemas.microsoft.com/office/powerpoint/2010/main" val="341349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3B66-8DAC-4B09-8455-2723178F3D86}"/>
              </a:ext>
            </a:extLst>
          </p:cNvPr>
          <p:cNvSpPr>
            <a:spLocks noGrp="1"/>
          </p:cNvSpPr>
          <p:nvPr>
            <p:ph type="ctrTitle"/>
          </p:nvPr>
        </p:nvSpPr>
        <p:spPr/>
        <p:txBody>
          <a:bodyPr>
            <a:normAutofit/>
          </a:bodyPr>
          <a:lstStyle/>
          <a:p>
            <a:r>
              <a:rPr lang="en-US">
                <a:latin typeface="Arial"/>
                <a:cs typeface="Arial"/>
              </a:rPr>
              <a:t>Breakout Group </a:t>
            </a:r>
            <a:r>
              <a:rPr lang="en-US" err="1">
                <a:latin typeface="Arial"/>
                <a:cs typeface="Arial"/>
              </a:rPr>
              <a:t>Reportouts</a:t>
            </a:r>
            <a:br>
              <a:rPr lang="en-US">
                <a:latin typeface="Arial"/>
                <a:cs typeface="Arial"/>
              </a:rPr>
            </a:br>
            <a:r>
              <a:rPr lang="en-US">
                <a:latin typeface="Arial"/>
                <a:cs typeface="Arial"/>
              </a:rPr>
              <a:t>Session 2:</a:t>
            </a:r>
            <a:endParaRPr lang="en-US"/>
          </a:p>
        </p:txBody>
      </p:sp>
      <p:sp>
        <p:nvSpPr>
          <p:cNvPr id="3" name="Subtitle 2">
            <a:extLst>
              <a:ext uri="{FF2B5EF4-FFF2-40B4-BE49-F238E27FC236}">
                <a16:creationId xmlns:a16="http://schemas.microsoft.com/office/drawing/2014/main" id="{A6990FF9-BC4D-4708-84A9-FC1A1F127C4B}"/>
              </a:ext>
            </a:extLst>
          </p:cNvPr>
          <p:cNvSpPr>
            <a:spLocks noGrp="1"/>
          </p:cNvSpPr>
          <p:nvPr>
            <p:ph type="subTitle" idx="1"/>
          </p:nvPr>
        </p:nvSpPr>
        <p:spPr>
          <a:xfrm>
            <a:off x="1523999" y="1999134"/>
            <a:ext cx="10483121" cy="1858184"/>
          </a:xfrm>
        </p:spPr>
        <p:txBody>
          <a:bodyPr vert="horz" lIns="91440" tIns="45720" rIns="91440" bIns="45720" rtlCol="0" anchor="t">
            <a:normAutofit fontScale="85000" lnSpcReduction="10000"/>
          </a:bodyPr>
          <a:lstStyle/>
          <a:p>
            <a:r>
              <a:rPr lang="en-US" sz="4400">
                <a:solidFill>
                  <a:schemeClr val="bg1"/>
                </a:solidFill>
                <a:latin typeface="Arial"/>
                <a:cs typeface="Arial"/>
              </a:rPr>
              <a:t>What were your group's top three takeaways?</a:t>
            </a:r>
            <a:endParaRPr lang="en-US">
              <a:solidFill>
                <a:schemeClr val="bg1"/>
              </a:solidFill>
            </a:endParaRPr>
          </a:p>
          <a:p>
            <a:r>
              <a:rPr lang="en-US" sz="4400">
                <a:solidFill>
                  <a:schemeClr val="bg1"/>
                </a:solidFill>
                <a:latin typeface="Arial"/>
                <a:cs typeface="Arial"/>
              </a:rPr>
              <a:t> </a:t>
            </a:r>
            <a:br>
              <a:rPr lang="en-US" sz="4400"/>
            </a:br>
            <a:r>
              <a:rPr lang="en-US" sz="4400">
                <a:solidFill>
                  <a:schemeClr val="bg1"/>
                </a:solidFill>
                <a:latin typeface="Arial"/>
                <a:cs typeface="Arial"/>
              </a:rPr>
              <a:t>What questions came up?</a:t>
            </a:r>
            <a:endParaRPr lang="en-US">
              <a:solidFill>
                <a:schemeClr val="bg1"/>
              </a:solidFill>
            </a:endParaRPr>
          </a:p>
        </p:txBody>
      </p:sp>
      <p:sp>
        <p:nvSpPr>
          <p:cNvPr id="4" name="Text Placeholder 3">
            <a:extLst>
              <a:ext uri="{FF2B5EF4-FFF2-40B4-BE49-F238E27FC236}">
                <a16:creationId xmlns:a16="http://schemas.microsoft.com/office/drawing/2014/main" id="{8EF0DBB1-5E89-4E5A-9026-4D213DF5B2D8}"/>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2607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476B6D-1D85-4A8E-A5CE-62AD18F54DB0}"/>
              </a:ext>
            </a:extLst>
          </p:cNvPr>
          <p:cNvSpPr>
            <a:spLocks noGrp="1"/>
          </p:cNvSpPr>
          <p:nvPr>
            <p:ph type="title"/>
          </p:nvPr>
        </p:nvSpPr>
        <p:spPr/>
        <p:txBody>
          <a:bodyPr/>
          <a:lstStyle/>
          <a:p>
            <a:r>
              <a:rPr lang="en-US"/>
              <a:t>Public Comment </a:t>
            </a:r>
            <a:endParaRPr lang="es-MX"/>
          </a:p>
        </p:txBody>
      </p:sp>
      <p:sp>
        <p:nvSpPr>
          <p:cNvPr id="4" name="Slide Number Placeholder 3">
            <a:extLst>
              <a:ext uri="{FF2B5EF4-FFF2-40B4-BE49-F238E27FC236}">
                <a16:creationId xmlns:a16="http://schemas.microsoft.com/office/drawing/2014/main" id="{208CF0CC-9556-46D9-9475-A48B77848BA9}"/>
              </a:ext>
            </a:extLst>
          </p:cNvPr>
          <p:cNvSpPr>
            <a:spLocks noGrp="1"/>
          </p:cNvSpPr>
          <p:nvPr>
            <p:ph type="sldNum" sz="quarter" idx="4"/>
          </p:nvPr>
        </p:nvSpPr>
        <p:spPr/>
        <p:txBody>
          <a:bodyPr/>
          <a:lstStyle/>
          <a:p>
            <a:fld id="{A15CFC30-E45D-4431-B46B-489B270F7815}" type="slidenum">
              <a:rPr lang="en-US" sz="2000" smtClean="0"/>
              <a:pPr/>
              <a:t>24</a:t>
            </a:fld>
            <a:endParaRPr lang="en-US" sz="2000"/>
          </a:p>
        </p:txBody>
      </p:sp>
      <p:pic>
        <p:nvPicPr>
          <p:cNvPr id="9" name="Picture 8" descr="Public Comment Instructions ">
            <a:extLst>
              <a:ext uri="{FF2B5EF4-FFF2-40B4-BE49-F238E27FC236}">
                <a16:creationId xmlns:a16="http://schemas.microsoft.com/office/drawing/2014/main" id="{FF8AC9DD-B790-447C-8BFD-7437E5D0A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14695" cy="6790346"/>
          </a:xfrm>
          <a:prstGeom prst="rect">
            <a:avLst/>
          </a:prstGeom>
        </p:spPr>
      </p:pic>
    </p:spTree>
    <p:extLst>
      <p:ext uri="{BB962C8B-B14F-4D97-AF65-F5344CB8AC3E}">
        <p14:creationId xmlns:p14="http://schemas.microsoft.com/office/powerpoint/2010/main" val="3705425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D4B7-74B3-4C5A-BE3C-BBA3DA328743}"/>
              </a:ext>
            </a:extLst>
          </p:cNvPr>
          <p:cNvSpPr>
            <a:spLocks noGrp="1"/>
          </p:cNvSpPr>
          <p:nvPr>
            <p:ph type="ctrTitle"/>
          </p:nvPr>
        </p:nvSpPr>
        <p:spPr/>
        <p:txBody>
          <a:bodyPr/>
          <a:lstStyle/>
          <a:p>
            <a:r>
              <a:rPr lang="en-US"/>
              <a:t>Closing Remarks and </a:t>
            </a:r>
            <a:br>
              <a:rPr lang="en-US"/>
            </a:br>
            <a:r>
              <a:rPr lang="en-US"/>
              <a:t>Next Steps</a:t>
            </a:r>
          </a:p>
        </p:txBody>
      </p:sp>
      <p:sp>
        <p:nvSpPr>
          <p:cNvPr id="3" name="Subtitle 2">
            <a:extLst>
              <a:ext uri="{FF2B5EF4-FFF2-40B4-BE49-F238E27FC236}">
                <a16:creationId xmlns:a16="http://schemas.microsoft.com/office/drawing/2014/main" id="{5AD55F95-7621-48BE-BDD4-3F8A60BA3211}"/>
              </a:ext>
            </a:extLst>
          </p:cNvPr>
          <p:cNvSpPr>
            <a:spLocks noGrp="1"/>
          </p:cNvSpPr>
          <p:nvPr>
            <p:ph type="subTitle" idx="1"/>
          </p:nvPr>
        </p:nvSpPr>
        <p:spPr/>
        <p:txBody>
          <a:bodyPr>
            <a:normAutofit fontScale="92500" lnSpcReduction="10000"/>
          </a:bodyPr>
          <a:lstStyle/>
          <a:p>
            <a:r>
              <a:rPr lang="en-US"/>
              <a:t>Adriana Renteria and Amanda Ford</a:t>
            </a:r>
          </a:p>
          <a:p>
            <a:r>
              <a:rPr lang="en-US"/>
              <a:t>Office of Public Participation (OPP)</a:t>
            </a:r>
          </a:p>
        </p:txBody>
      </p:sp>
      <p:sp>
        <p:nvSpPr>
          <p:cNvPr id="4" name="Text Placeholder 3">
            <a:extLst>
              <a:ext uri="{FF2B5EF4-FFF2-40B4-BE49-F238E27FC236}">
                <a16:creationId xmlns:a16="http://schemas.microsoft.com/office/drawing/2014/main" id="{A827E233-1B63-4CDD-B5DF-9FA0F216C401}"/>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96545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AFEE-351F-4463-99B5-E77961C28E48}"/>
              </a:ext>
            </a:extLst>
          </p:cNvPr>
          <p:cNvSpPr>
            <a:spLocks noGrp="1"/>
          </p:cNvSpPr>
          <p:nvPr>
            <p:ph type="title"/>
          </p:nvPr>
        </p:nvSpPr>
        <p:spPr>
          <a:xfrm>
            <a:off x="838199" y="143149"/>
            <a:ext cx="10723179" cy="1325563"/>
          </a:xfrm>
        </p:spPr>
        <p:txBody>
          <a:bodyPr/>
          <a:lstStyle/>
          <a:p>
            <a:r>
              <a:rPr lang="en-US">
                <a:latin typeface="Arial"/>
                <a:cs typeface="Arial"/>
              </a:rPr>
              <a:t>Recap: Upcoming SAFER 2020 Timeline</a:t>
            </a:r>
          </a:p>
        </p:txBody>
      </p:sp>
      <p:sp>
        <p:nvSpPr>
          <p:cNvPr id="4" name="Slide Number Placeholder 3">
            <a:extLst>
              <a:ext uri="{FF2B5EF4-FFF2-40B4-BE49-F238E27FC236}">
                <a16:creationId xmlns:a16="http://schemas.microsoft.com/office/drawing/2014/main" id="{AAE9F576-3D06-4D25-AB6A-7E75E00EBEA2}"/>
              </a:ext>
            </a:extLst>
          </p:cNvPr>
          <p:cNvSpPr>
            <a:spLocks noGrp="1"/>
          </p:cNvSpPr>
          <p:nvPr>
            <p:ph type="sldNum" sz="quarter" idx="4"/>
          </p:nvPr>
        </p:nvSpPr>
        <p:spPr/>
        <p:txBody>
          <a:bodyPr/>
          <a:lstStyle/>
          <a:p>
            <a:fld id="{A15CFC30-E45D-4431-B46B-489B270F7815}" type="slidenum">
              <a:rPr lang="en-US" sz="2000" smtClean="0"/>
              <a:pPr/>
              <a:t>26</a:t>
            </a:fld>
            <a:endParaRPr lang="en-US" sz="2000"/>
          </a:p>
        </p:txBody>
      </p:sp>
      <p:graphicFrame>
        <p:nvGraphicFramePr>
          <p:cNvPr id="7" name="Content Placeholder 6" descr="This is a visual timeline for the upcoming SAFER 2020 timeline. Seven deadlines are written out in chronological order.">
            <a:extLst>
              <a:ext uri="{FF2B5EF4-FFF2-40B4-BE49-F238E27FC236}">
                <a16:creationId xmlns:a16="http://schemas.microsoft.com/office/drawing/2014/main" id="{78974958-F3C2-48E9-A2D5-9B392704624E}"/>
              </a:ext>
            </a:extLst>
          </p:cNvPr>
          <p:cNvGraphicFramePr>
            <a:graphicFrameLocks noGrp="1"/>
          </p:cNvGraphicFramePr>
          <p:nvPr>
            <p:ph sz="half" idx="1"/>
            <p:extLst>
              <p:ext uri="{D42A27DB-BD31-4B8C-83A1-F6EECF244321}">
                <p14:modId xmlns:p14="http://schemas.microsoft.com/office/powerpoint/2010/main" val="3413679574"/>
              </p:ext>
            </p:extLst>
          </p:nvPr>
        </p:nvGraphicFramePr>
        <p:xfrm>
          <a:off x="475399" y="1387366"/>
          <a:ext cx="11717281" cy="4789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526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23E0-572A-4126-8175-23A100224A3E}"/>
              </a:ext>
            </a:extLst>
          </p:cNvPr>
          <p:cNvSpPr>
            <a:spLocks noGrp="1"/>
          </p:cNvSpPr>
          <p:nvPr>
            <p:ph type="title"/>
          </p:nvPr>
        </p:nvSpPr>
        <p:spPr/>
        <p:txBody>
          <a:bodyPr/>
          <a:lstStyle/>
          <a:p>
            <a:r>
              <a:rPr lang="en-US">
                <a:latin typeface="Arial"/>
                <a:cs typeface="Arial"/>
              </a:rPr>
              <a:t>Next Steps:</a:t>
            </a:r>
            <a:endParaRPr lang="en-US"/>
          </a:p>
        </p:txBody>
      </p:sp>
      <p:sp>
        <p:nvSpPr>
          <p:cNvPr id="3" name="Text Placeholder 2">
            <a:extLst>
              <a:ext uri="{FF2B5EF4-FFF2-40B4-BE49-F238E27FC236}">
                <a16:creationId xmlns:a16="http://schemas.microsoft.com/office/drawing/2014/main" id="{15F8C00C-92AE-483A-A81D-16B459A779D3}"/>
              </a:ext>
            </a:extLst>
          </p:cNvPr>
          <p:cNvSpPr>
            <a:spLocks noGrp="1"/>
          </p:cNvSpPr>
          <p:nvPr>
            <p:ph type="body" sz="quarter" idx="11"/>
          </p:nvPr>
        </p:nvSpPr>
        <p:spPr>
          <a:xfrm>
            <a:off x="805070" y="1719599"/>
            <a:ext cx="10515600" cy="4261732"/>
          </a:xfrm>
        </p:spPr>
        <p:txBody>
          <a:bodyPr vert="horz" lIns="91440" tIns="45720" rIns="91440" bIns="45720" rtlCol="0" anchor="t">
            <a:normAutofit/>
          </a:bodyPr>
          <a:lstStyle/>
          <a:p>
            <a:pPr marL="0" indent="0">
              <a:lnSpc>
                <a:spcPct val="100000"/>
              </a:lnSpc>
              <a:spcBef>
                <a:spcPts val="800"/>
              </a:spcBef>
              <a:buNone/>
            </a:pPr>
            <a:r>
              <a:rPr lang="en-US" sz="3200">
                <a:latin typeface="Arial"/>
                <a:cs typeface="Arial"/>
              </a:rPr>
              <a:t>1) Evaluation: Copy the link on the agenda in the participant packet</a:t>
            </a:r>
            <a:endParaRPr lang="en-US"/>
          </a:p>
          <a:p>
            <a:pPr>
              <a:lnSpc>
                <a:spcPct val="100000"/>
              </a:lnSpc>
              <a:spcBef>
                <a:spcPts val="800"/>
              </a:spcBef>
            </a:pPr>
            <a:endParaRPr lang="en-US" sz="1600">
              <a:latin typeface="Arial"/>
              <a:cs typeface="Arial"/>
            </a:endParaRPr>
          </a:p>
          <a:p>
            <a:pPr marL="0" indent="0">
              <a:buNone/>
            </a:pPr>
            <a:r>
              <a:rPr lang="en-US" sz="3200">
                <a:latin typeface="Arial"/>
                <a:cs typeface="Arial"/>
              </a:rPr>
              <a:t>2) Next Advisory Group virtual meeting in June 2020</a:t>
            </a:r>
          </a:p>
          <a:p>
            <a:pPr marL="457200" lvl="1" indent="0">
              <a:buNone/>
            </a:pPr>
            <a:endParaRPr lang="en-US" sz="3200"/>
          </a:p>
          <a:p>
            <a:pPr marL="0" indent="0">
              <a:buNone/>
            </a:pPr>
            <a:r>
              <a:rPr lang="en-US" sz="3200">
                <a:latin typeface="Arial"/>
                <a:cs typeface="Arial"/>
              </a:rPr>
              <a:t>3) Notes will be uploaded to SAFER website</a:t>
            </a:r>
          </a:p>
          <a:p>
            <a:pPr marL="0" indent="0">
              <a:buNone/>
            </a:pPr>
            <a:endParaRPr lang="en-US" sz="3200"/>
          </a:p>
          <a:p>
            <a:pPr marL="0" indent="0">
              <a:buNone/>
            </a:pPr>
            <a:r>
              <a:rPr lang="en-US" sz="3200">
                <a:latin typeface="Arial"/>
                <a:cs typeface="Arial"/>
              </a:rPr>
              <a:t>4) Public SAFER Q&amp;A Session TODAY 2-3:30PM</a:t>
            </a:r>
          </a:p>
          <a:p>
            <a:pPr marL="0" indent="0">
              <a:buNone/>
            </a:pPr>
            <a:endParaRPr lang="en-US" sz="3200"/>
          </a:p>
          <a:p>
            <a:pPr marL="0" indent="0">
              <a:buNone/>
            </a:pPr>
            <a:endParaRPr lang="en-US" sz="3200"/>
          </a:p>
          <a:p>
            <a:pPr>
              <a:lnSpc>
                <a:spcPct val="100000"/>
              </a:lnSpc>
              <a:spcBef>
                <a:spcPts val="800"/>
              </a:spcBef>
            </a:pPr>
            <a:endParaRPr lang="en-US" sz="3200"/>
          </a:p>
        </p:txBody>
      </p:sp>
      <p:sp>
        <p:nvSpPr>
          <p:cNvPr id="4" name="Slide Number Placeholder 3">
            <a:extLst>
              <a:ext uri="{FF2B5EF4-FFF2-40B4-BE49-F238E27FC236}">
                <a16:creationId xmlns:a16="http://schemas.microsoft.com/office/drawing/2014/main" id="{B4B4EFF4-8E81-42C8-AA7F-A8E3CFE3A498}"/>
              </a:ext>
            </a:extLst>
          </p:cNvPr>
          <p:cNvSpPr>
            <a:spLocks noGrp="1"/>
          </p:cNvSpPr>
          <p:nvPr>
            <p:ph type="sldNum" sz="quarter" idx="4"/>
          </p:nvPr>
        </p:nvSpPr>
        <p:spPr/>
        <p:txBody>
          <a:bodyPr/>
          <a:lstStyle/>
          <a:p>
            <a:fld id="{A15CFC30-E45D-4431-B46B-489B270F7815}" type="slidenum">
              <a:rPr lang="en-US" sz="2000" smtClean="0"/>
              <a:pPr/>
              <a:t>27</a:t>
            </a:fld>
            <a:endParaRPr lang="en-US" sz="2000"/>
          </a:p>
        </p:txBody>
      </p:sp>
    </p:spTree>
    <p:extLst>
      <p:ext uri="{BB962C8B-B14F-4D97-AF65-F5344CB8AC3E}">
        <p14:creationId xmlns:p14="http://schemas.microsoft.com/office/powerpoint/2010/main" val="1441779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52014-5A37-4FD3-AE28-2682E8DB4951}"/>
              </a:ext>
            </a:extLst>
          </p:cNvPr>
          <p:cNvSpPr>
            <a:spLocks noGrp="1"/>
          </p:cNvSpPr>
          <p:nvPr>
            <p:ph type="title"/>
          </p:nvPr>
        </p:nvSpPr>
        <p:spPr>
          <a:xfrm>
            <a:off x="1024128" y="965199"/>
            <a:ext cx="6766078" cy="4927601"/>
          </a:xfrm>
        </p:spPr>
        <p:txBody>
          <a:bodyPr vert="horz" lIns="91440" tIns="45720" rIns="91440" bIns="45720" rtlCol="0" anchor="ctr">
            <a:normAutofit/>
          </a:bodyPr>
          <a:lstStyle/>
          <a:p>
            <a:pPr algn="r"/>
            <a:r>
              <a:rPr lang="en-US" sz="8000" kern="1200">
                <a:solidFill>
                  <a:schemeClr val="tx1">
                    <a:lumMod val="85000"/>
                    <a:lumOff val="15000"/>
                  </a:schemeClr>
                </a:solidFill>
              </a:rPr>
              <a:t>Closing</a:t>
            </a:r>
          </a:p>
        </p:txBody>
      </p:sp>
      <p:cxnSp>
        <p:nvCxnSpPr>
          <p:cNvPr id="21" name="Straight Connector 16">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8160"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254A93F-BEB0-404D-AA59-C256BBF5F66B}"/>
              </a:ext>
            </a:extLst>
          </p:cNvPr>
          <p:cNvSpPr>
            <a:spLocks noGrp="1"/>
          </p:cNvSpPr>
          <p:nvPr>
            <p:ph type="sldNum" sz="quarter" idx="4"/>
          </p:nvPr>
        </p:nvSpPr>
        <p:spPr>
          <a:xfrm>
            <a:off x="152846" y="45719"/>
            <a:ext cx="1128486" cy="274320"/>
          </a:xfrm>
        </p:spPr>
        <p:txBody>
          <a:bodyPr vert="horz" lIns="91440" tIns="45720" rIns="91440" bIns="45720" rtlCol="0" anchor="ctr">
            <a:noAutofit/>
          </a:bodyPr>
          <a:lstStyle/>
          <a:p>
            <a:pPr>
              <a:spcAft>
                <a:spcPts val="600"/>
              </a:spcAft>
            </a:pPr>
            <a:fld id="{A15CFC30-E45D-4431-B46B-489B270F7815}" type="slidenum">
              <a:rPr lang="en-US" sz="2000" smtClean="0"/>
              <a:pPr>
                <a:spcAft>
                  <a:spcPts val="600"/>
                </a:spcAft>
              </a:pPr>
              <a:t>28</a:t>
            </a:fld>
            <a:endParaRPr lang="en-US" sz="2000"/>
          </a:p>
        </p:txBody>
      </p:sp>
    </p:spTree>
    <p:extLst>
      <p:ext uri="{BB962C8B-B14F-4D97-AF65-F5344CB8AC3E}">
        <p14:creationId xmlns:p14="http://schemas.microsoft.com/office/powerpoint/2010/main" val="3333620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B7E3-6ADF-4296-8194-A90200CABED0}"/>
              </a:ext>
            </a:extLst>
          </p:cNvPr>
          <p:cNvSpPr>
            <a:spLocks noGrp="1"/>
          </p:cNvSpPr>
          <p:nvPr>
            <p:ph type="title"/>
          </p:nvPr>
        </p:nvSpPr>
        <p:spPr>
          <a:xfrm>
            <a:off x="838200" y="1255059"/>
            <a:ext cx="10515600" cy="3765176"/>
          </a:xfrm>
        </p:spPr>
        <p:txBody>
          <a:bodyPr>
            <a:normAutofit/>
          </a:bodyPr>
          <a:lstStyle/>
          <a:p>
            <a:pPr algn="ctr"/>
            <a:r>
              <a:rPr lang="en-US" sz="5400" b="1"/>
              <a:t>ADJOURN</a:t>
            </a:r>
            <a:br>
              <a:rPr lang="en-US"/>
            </a:br>
            <a:br>
              <a:rPr lang="en-US"/>
            </a:br>
            <a:r>
              <a:rPr lang="en-US"/>
              <a:t>SAFER Advisory Group Meeting</a:t>
            </a:r>
            <a:br>
              <a:rPr lang="en-US"/>
            </a:br>
            <a:r>
              <a:rPr lang="en-US"/>
              <a:t>April 30, 2020</a:t>
            </a:r>
          </a:p>
        </p:txBody>
      </p:sp>
      <p:sp>
        <p:nvSpPr>
          <p:cNvPr id="3" name="Slide Number Placeholder 2">
            <a:extLst>
              <a:ext uri="{FF2B5EF4-FFF2-40B4-BE49-F238E27FC236}">
                <a16:creationId xmlns:a16="http://schemas.microsoft.com/office/drawing/2014/main" id="{61748495-93AD-46EF-97A1-078F4C9111B2}"/>
              </a:ext>
            </a:extLst>
          </p:cNvPr>
          <p:cNvSpPr>
            <a:spLocks noGrp="1"/>
          </p:cNvSpPr>
          <p:nvPr>
            <p:ph type="sldNum" sz="quarter" idx="4"/>
          </p:nvPr>
        </p:nvSpPr>
        <p:spPr/>
        <p:txBody>
          <a:bodyPr/>
          <a:lstStyle/>
          <a:p>
            <a:fld id="{A15CFC30-E45D-4431-B46B-489B270F7815}" type="slidenum">
              <a:rPr lang="en-US" sz="2000" smtClean="0"/>
              <a:pPr/>
              <a:t>29</a:t>
            </a:fld>
            <a:endParaRPr lang="en-US" sz="2000"/>
          </a:p>
        </p:txBody>
      </p:sp>
    </p:spTree>
    <p:extLst>
      <p:ext uri="{BB962C8B-B14F-4D97-AF65-F5344CB8AC3E}">
        <p14:creationId xmlns:p14="http://schemas.microsoft.com/office/powerpoint/2010/main" val="50064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p:txBody>
          <a:bodyPr/>
          <a:lstStyle/>
          <a:p>
            <a:r>
              <a:rPr lang="en-US"/>
              <a:t>SAFER Drinking Water Advisory Group Meeting</a:t>
            </a:r>
          </a:p>
        </p:txBody>
      </p:sp>
      <p:sp>
        <p:nvSpPr>
          <p:cNvPr id="4" name="Text Placeholder 3">
            <a:extLst>
              <a:ext uri="{FF2B5EF4-FFF2-40B4-BE49-F238E27FC236}">
                <a16:creationId xmlns:a16="http://schemas.microsoft.com/office/drawing/2014/main" id="{D1C373B9-551E-4F0A-B6FF-AAB47461DDF1}"/>
              </a:ext>
              <a:ext uri="{C183D7F6-B498-43B3-948B-1728B52AA6E4}">
                <adec:decorative xmlns:adec="http://schemas.microsoft.com/office/drawing/2017/decorative" val="1"/>
              </a:ext>
            </a:extLst>
          </p:cNvPr>
          <p:cNvSpPr>
            <a:spLocks noGrp="1"/>
          </p:cNvSpPr>
          <p:nvPr>
            <p:ph type="body" sz="quarter" idx="10"/>
          </p:nvPr>
        </p:nvSpPr>
        <p:spPr>
          <a:xfrm>
            <a:off x="1" y="6189490"/>
            <a:ext cx="12192000" cy="670258"/>
          </a:xfrm>
        </p:spPr>
        <p:txBody>
          <a:bodyPr/>
          <a:lstStyle/>
          <a:p>
            <a:r>
              <a:rPr lang="en-US"/>
              <a:t>April 30, 2020</a:t>
            </a:r>
          </a:p>
        </p:txBody>
      </p:sp>
    </p:spTree>
    <p:extLst>
      <p:ext uri="{BB962C8B-B14F-4D97-AF65-F5344CB8AC3E}">
        <p14:creationId xmlns:p14="http://schemas.microsoft.com/office/powerpoint/2010/main" val="150848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08A1-AF93-400D-A40A-4F5BF3142E91}"/>
              </a:ext>
            </a:extLst>
          </p:cNvPr>
          <p:cNvSpPr>
            <a:spLocks noGrp="1"/>
          </p:cNvSpPr>
          <p:nvPr>
            <p:ph type="ctrTitle"/>
          </p:nvPr>
        </p:nvSpPr>
        <p:spPr>
          <a:xfrm>
            <a:off x="4930588" y="136525"/>
            <a:ext cx="7076531" cy="2276891"/>
          </a:xfrm>
        </p:spPr>
        <p:txBody>
          <a:bodyPr/>
          <a:lstStyle/>
          <a:p>
            <a:r>
              <a:rPr lang="en-US"/>
              <a:t>Welcome and Meeting Logistics</a:t>
            </a:r>
          </a:p>
        </p:txBody>
      </p:sp>
      <p:sp>
        <p:nvSpPr>
          <p:cNvPr id="3" name="Subtitle 2">
            <a:extLst>
              <a:ext uri="{FF2B5EF4-FFF2-40B4-BE49-F238E27FC236}">
                <a16:creationId xmlns:a16="http://schemas.microsoft.com/office/drawing/2014/main" id="{09641DF6-ABA9-4ADA-B9EC-0EBDA7376EE9}"/>
              </a:ext>
            </a:extLst>
          </p:cNvPr>
          <p:cNvSpPr>
            <a:spLocks noGrp="1"/>
          </p:cNvSpPr>
          <p:nvPr>
            <p:ph type="subTitle" idx="1"/>
          </p:nvPr>
        </p:nvSpPr>
        <p:spPr/>
        <p:txBody>
          <a:bodyPr>
            <a:normAutofit fontScale="92500" lnSpcReduction="10000"/>
          </a:bodyPr>
          <a:lstStyle/>
          <a:p>
            <a:r>
              <a:rPr lang="en-US"/>
              <a:t>Amanda Ford</a:t>
            </a:r>
          </a:p>
          <a:p>
            <a:r>
              <a:rPr lang="en-US"/>
              <a:t>Office of Public Participation (OPP)</a:t>
            </a:r>
          </a:p>
        </p:txBody>
      </p:sp>
    </p:spTree>
    <p:extLst>
      <p:ext uri="{BB962C8B-B14F-4D97-AF65-F5344CB8AC3E}">
        <p14:creationId xmlns:p14="http://schemas.microsoft.com/office/powerpoint/2010/main" val="303827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D59E-A751-486B-A66B-A79463B051EE}"/>
              </a:ext>
            </a:extLst>
          </p:cNvPr>
          <p:cNvSpPr>
            <a:spLocks noGrp="1"/>
          </p:cNvSpPr>
          <p:nvPr>
            <p:ph type="title"/>
          </p:nvPr>
        </p:nvSpPr>
        <p:spPr/>
        <p:txBody>
          <a:bodyPr/>
          <a:lstStyle/>
          <a:p>
            <a:r>
              <a:rPr lang="en-US">
                <a:latin typeface="Arial"/>
                <a:cs typeface="Arial"/>
              </a:rPr>
              <a:t>Meeting Guidelines </a:t>
            </a:r>
          </a:p>
        </p:txBody>
      </p:sp>
      <p:sp>
        <p:nvSpPr>
          <p:cNvPr id="3" name="Text Placeholder 2">
            <a:extLst>
              <a:ext uri="{FF2B5EF4-FFF2-40B4-BE49-F238E27FC236}">
                <a16:creationId xmlns:a16="http://schemas.microsoft.com/office/drawing/2014/main" id="{22E2B34F-7A7F-4BC3-AA81-E825F39783D4}"/>
              </a:ext>
            </a:extLst>
          </p:cNvPr>
          <p:cNvSpPr>
            <a:spLocks noGrp="1"/>
          </p:cNvSpPr>
          <p:nvPr>
            <p:ph type="body" sz="quarter" idx="11"/>
          </p:nvPr>
        </p:nvSpPr>
        <p:spPr>
          <a:xfrm>
            <a:off x="838200" y="1759479"/>
            <a:ext cx="10515600" cy="4332287"/>
          </a:xfrm>
        </p:spPr>
        <p:txBody>
          <a:bodyPr vert="horz" lIns="91440" tIns="45720" rIns="91440" bIns="45720" rtlCol="0" anchor="t">
            <a:normAutofit/>
          </a:bodyPr>
          <a:lstStyle/>
          <a:p>
            <a:pPr>
              <a:spcAft>
                <a:spcPts val="1200"/>
              </a:spcAft>
            </a:pPr>
            <a:r>
              <a:rPr lang="en-US" sz="3200">
                <a:latin typeface="Arial"/>
                <a:cs typeface="Arial"/>
              </a:rPr>
              <a:t>Mute yourself when you’re not speaking</a:t>
            </a:r>
            <a:endParaRPr lang="en-US" sz="3200"/>
          </a:p>
          <a:p>
            <a:pPr>
              <a:spcAft>
                <a:spcPts val="1200"/>
              </a:spcAft>
            </a:pPr>
            <a:r>
              <a:rPr lang="en-US" sz="3200">
                <a:latin typeface="Arial"/>
                <a:cs typeface="Arial"/>
              </a:rPr>
              <a:t>Advisory Group members, please join by video (if possible)</a:t>
            </a:r>
          </a:p>
          <a:p>
            <a:pPr>
              <a:spcAft>
                <a:spcPts val="1200"/>
              </a:spcAft>
            </a:pPr>
            <a:r>
              <a:rPr lang="en-US" sz="3200">
                <a:latin typeface="Arial"/>
                <a:cs typeface="Arial"/>
              </a:rPr>
              <a:t>Take breaks as needed</a:t>
            </a:r>
          </a:p>
          <a:p>
            <a:pPr>
              <a:spcAft>
                <a:spcPts val="1200"/>
              </a:spcAft>
            </a:pPr>
            <a:r>
              <a:rPr lang="en-US" sz="3200">
                <a:latin typeface="Arial"/>
                <a:cs typeface="Arial"/>
              </a:rPr>
              <a:t>Use your participation packet</a:t>
            </a:r>
          </a:p>
          <a:p>
            <a:pPr marL="0" indent="0">
              <a:buNone/>
            </a:pPr>
            <a:endParaRPr lang="en-US"/>
          </a:p>
        </p:txBody>
      </p:sp>
      <p:sp>
        <p:nvSpPr>
          <p:cNvPr id="4" name="Slide Number Placeholder 3">
            <a:extLst>
              <a:ext uri="{FF2B5EF4-FFF2-40B4-BE49-F238E27FC236}">
                <a16:creationId xmlns:a16="http://schemas.microsoft.com/office/drawing/2014/main" id="{208CF0CC-9556-46D9-9475-A48B77848BA9}"/>
              </a:ext>
            </a:extLst>
          </p:cNvPr>
          <p:cNvSpPr>
            <a:spLocks noGrp="1"/>
          </p:cNvSpPr>
          <p:nvPr>
            <p:ph type="sldNum" sz="quarter" idx="4"/>
          </p:nvPr>
        </p:nvSpPr>
        <p:spPr/>
        <p:txBody>
          <a:bodyPr/>
          <a:lstStyle/>
          <a:p>
            <a:fld id="{A15CFC30-E45D-4431-B46B-489B270F7815}" type="slidenum">
              <a:rPr lang="en-US" sz="2000" smtClean="0"/>
              <a:pPr/>
              <a:t>5</a:t>
            </a:fld>
            <a:endParaRPr lang="en-US" sz="2000"/>
          </a:p>
        </p:txBody>
      </p:sp>
    </p:spTree>
    <p:extLst>
      <p:ext uri="{BB962C8B-B14F-4D97-AF65-F5344CB8AC3E}">
        <p14:creationId xmlns:p14="http://schemas.microsoft.com/office/powerpoint/2010/main" val="258990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F035-56F7-4FE0-A63F-3F3F657F016F}"/>
              </a:ext>
            </a:extLst>
          </p:cNvPr>
          <p:cNvSpPr>
            <a:spLocks noGrp="1"/>
          </p:cNvSpPr>
          <p:nvPr>
            <p:ph type="title"/>
          </p:nvPr>
        </p:nvSpPr>
        <p:spPr/>
        <p:txBody>
          <a:bodyPr/>
          <a:lstStyle/>
          <a:p>
            <a:r>
              <a:rPr lang="en-US"/>
              <a:t>Public Comment 1</a:t>
            </a:r>
            <a:endParaRPr lang="es-MX"/>
          </a:p>
        </p:txBody>
      </p:sp>
      <p:sp>
        <p:nvSpPr>
          <p:cNvPr id="4" name="Slide Number Placeholder 3">
            <a:extLst>
              <a:ext uri="{FF2B5EF4-FFF2-40B4-BE49-F238E27FC236}">
                <a16:creationId xmlns:a16="http://schemas.microsoft.com/office/drawing/2014/main" id="{208CF0CC-9556-46D9-9475-A48B77848BA9}"/>
              </a:ext>
            </a:extLst>
          </p:cNvPr>
          <p:cNvSpPr>
            <a:spLocks noGrp="1"/>
          </p:cNvSpPr>
          <p:nvPr>
            <p:ph type="sldNum" sz="quarter" idx="4"/>
          </p:nvPr>
        </p:nvSpPr>
        <p:spPr/>
        <p:txBody>
          <a:bodyPr/>
          <a:lstStyle/>
          <a:p>
            <a:fld id="{A15CFC30-E45D-4431-B46B-489B270F7815}" type="slidenum">
              <a:rPr lang="en-US" sz="2000" smtClean="0"/>
              <a:pPr/>
              <a:t>6</a:t>
            </a:fld>
            <a:endParaRPr lang="en-US" sz="2000"/>
          </a:p>
        </p:txBody>
      </p:sp>
      <p:pic>
        <p:nvPicPr>
          <p:cNvPr id="10" name="Picture 9">
            <a:extLst>
              <a:ext uri="{FF2B5EF4-FFF2-40B4-BE49-F238E27FC236}">
                <a16:creationId xmlns:a16="http://schemas.microsoft.com/office/drawing/2014/main" id="{C6B6B8F0-948B-FB4A-B09C-930011ACBD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33"/>
            <a:ext cx="12192000" cy="6722692"/>
          </a:xfrm>
          <a:prstGeom prst="rect">
            <a:avLst/>
          </a:prstGeom>
        </p:spPr>
      </p:pic>
    </p:spTree>
    <p:extLst>
      <p:ext uri="{BB962C8B-B14F-4D97-AF65-F5344CB8AC3E}">
        <p14:creationId xmlns:p14="http://schemas.microsoft.com/office/powerpoint/2010/main" val="321673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4E7BB-81E3-4D9D-9411-1FAC65F52A13}"/>
              </a:ext>
            </a:extLst>
          </p:cNvPr>
          <p:cNvSpPr>
            <a:spLocks noGrp="1"/>
          </p:cNvSpPr>
          <p:nvPr>
            <p:ph type="title"/>
          </p:nvPr>
        </p:nvSpPr>
        <p:spPr/>
        <p:txBody>
          <a:bodyPr/>
          <a:lstStyle/>
          <a:p>
            <a:r>
              <a:rPr lang="en-US"/>
              <a:t>Introductions</a:t>
            </a:r>
          </a:p>
        </p:txBody>
      </p:sp>
      <p:sp>
        <p:nvSpPr>
          <p:cNvPr id="3" name="Text Placeholder 2">
            <a:extLst>
              <a:ext uri="{FF2B5EF4-FFF2-40B4-BE49-F238E27FC236}">
                <a16:creationId xmlns:a16="http://schemas.microsoft.com/office/drawing/2014/main" id="{CF06314C-192A-4A6D-9BF8-AD41CC98F1F2}"/>
              </a:ext>
            </a:extLst>
          </p:cNvPr>
          <p:cNvSpPr>
            <a:spLocks noGrp="1"/>
          </p:cNvSpPr>
          <p:nvPr>
            <p:ph type="body" sz="quarter" idx="11"/>
          </p:nvPr>
        </p:nvSpPr>
        <p:spPr>
          <a:xfrm>
            <a:off x="838200" y="2055812"/>
            <a:ext cx="10515600" cy="4332287"/>
          </a:xfrm>
        </p:spPr>
        <p:txBody>
          <a:bodyPr vert="horz" lIns="91440" tIns="45720" rIns="91440" bIns="45720" rtlCol="0" anchor="t">
            <a:normAutofit lnSpcReduction="10000"/>
          </a:bodyPr>
          <a:lstStyle/>
          <a:p>
            <a:pPr marL="0" indent="0">
              <a:buClr>
                <a:schemeClr val="tx1"/>
              </a:buClr>
              <a:buNone/>
            </a:pPr>
            <a:r>
              <a:rPr lang="en-US" sz="3200" b="1">
                <a:latin typeface="Arial"/>
                <a:cs typeface="Arial"/>
              </a:rPr>
              <a:t>When called on, unmute yourself and share your</a:t>
            </a:r>
          </a:p>
          <a:p>
            <a:pPr>
              <a:buClr>
                <a:schemeClr val="tx1"/>
              </a:buClr>
            </a:pPr>
            <a:r>
              <a:rPr lang="en-US" sz="3200">
                <a:latin typeface="Arial"/>
                <a:cs typeface="Arial"/>
              </a:rPr>
              <a:t>Name</a:t>
            </a:r>
          </a:p>
          <a:p>
            <a:pPr>
              <a:buClr>
                <a:schemeClr val="tx1"/>
              </a:buClr>
            </a:pPr>
            <a:r>
              <a:rPr lang="en-US" sz="3200">
                <a:latin typeface="Arial"/>
                <a:cs typeface="Arial"/>
              </a:rPr>
              <a:t>Where you are calling in from</a:t>
            </a:r>
          </a:p>
          <a:p>
            <a:pPr>
              <a:buClr>
                <a:schemeClr val="tx1"/>
              </a:buClr>
            </a:pPr>
            <a:r>
              <a:rPr lang="en-US" sz="3200">
                <a:latin typeface="Arial"/>
                <a:cs typeface="Arial"/>
              </a:rPr>
              <a:t>One thing that motivates you as an Advisory Group member.</a:t>
            </a:r>
            <a:endParaRPr lang="en-US" sz="3200"/>
          </a:p>
          <a:p>
            <a:pPr marL="457200" lvl="1" indent="0">
              <a:buNone/>
            </a:pPr>
            <a:endParaRPr lang="en-US" sz="2800" i="1"/>
          </a:p>
          <a:p>
            <a:pPr marL="457200" lvl="1" indent="0">
              <a:buNone/>
            </a:pPr>
            <a:endParaRPr lang="en-US" sz="2800" i="1"/>
          </a:p>
          <a:p>
            <a:pPr marL="457200" lvl="1" indent="0">
              <a:buNone/>
            </a:pPr>
            <a:endParaRPr lang="en-US" sz="2800" i="1"/>
          </a:p>
          <a:p>
            <a:pPr marL="457200" lvl="1" indent="0">
              <a:buNone/>
            </a:pPr>
            <a:r>
              <a:rPr lang="en-US" i="1">
                <a:latin typeface="Arial"/>
                <a:cs typeface="Arial"/>
              </a:rPr>
              <a:t>Having trouble? </a:t>
            </a:r>
            <a:r>
              <a:rPr lang="en-US">
                <a:latin typeface="Arial"/>
                <a:cs typeface="Arial"/>
              </a:rPr>
              <a:t>Send a message to safer@waterboards.ca.gov</a:t>
            </a:r>
            <a:endParaRPr lang="en-US">
              <a:highlight>
                <a:srgbClr val="FFFF00"/>
              </a:highlight>
            </a:endParaRPr>
          </a:p>
          <a:p>
            <a:endParaRPr lang="en-US"/>
          </a:p>
        </p:txBody>
      </p:sp>
      <p:sp>
        <p:nvSpPr>
          <p:cNvPr id="4" name="Slide Number Placeholder 3">
            <a:extLst>
              <a:ext uri="{FF2B5EF4-FFF2-40B4-BE49-F238E27FC236}">
                <a16:creationId xmlns:a16="http://schemas.microsoft.com/office/drawing/2014/main" id="{E1AEF125-B212-4F73-B2C2-3B898DFD0845}"/>
              </a:ext>
            </a:extLst>
          </p:cNvPr>
          <p:cNvSpPr>
            <a:spLocks noGrp="1"/>
          </p:cNvSpPr>
          <p:nvPr>
            <p:ph type="sldNum" sz="quarter" idx="4"/>
          </p:nvPr>
        </p:nvSpPr>
        <p:spPr/>
        <p:txBody>
          <a:bodyPr/>
          <a:lstStyle/>
          <a:p>
            <a:fld id="{A15CFC30-E45D-4431-B46B-489B270F7815}" type="slidenum">
              <a:rPr lang="en-US" sz="2000" smtClean="0"/>
              <a:pPr/>
              <a:t>7</a:t>
            </a:fld>
            <a:endParaRPr lang="en-US" sz="2000"/>
          </a:p>
        </p:txBody>
      </p:sp>
    </p:spTree>
    <p:extLst>
      <p:ext uri="{BB962C8B-B14F-4D97-AF65-F5344CB8AC3E}">
        <p14:creationId xmlns:p14="http://schemas.microsoft.com/office/powerpoint/2010/main" val="38527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6F5B-5EAC-4E41-8EB2-61C23145372F}"/>
              </a:ext>
            </a:extLst>
          </p:cNvPr>
          <p:cNvSpPr>
            <a:spLocks noGrp="1"/>
          </p:cNvSpPr>
          <p:nvPr>
            <p:ph type="ctrTitle"/>
          </p:nvPr>
        </p:nvSpPr>
        <p:spPr>
          <a:xfrm>
            <a:off x="507502" y="136525"/>
            <a:ext cx="11499618" cy="2276891"/>
          </a:xfrm>
        </p:spPr>
        <p:txBody>
          <a:bodyPr/>
          <a:lstStyle/>
          <a:p>
            <a:r>
              <a:rPr lang="en-US"/>
              <a:t>SAFER Review and Updates</a:t>
            </a:r>
          </a:p>
        </p:txBody>
      </p:sp>
      <p:sp>
        <p:nvSpPr>
          <p:cNvPr id="3" name="Subtitle 2">
            <a:extLst>
              <a:ext uri="{FF2B5EF4-FFF2-40B4-BE49-F238E27FC236}">
                <a16:creationId xmlns:a16="http://schemas.microsoft.com/office/drawing/2014/main" id="{9714C038-E849-42B4-96FD-00417982C796}"/>
              </a:ext>
            </a:extLst>
          </p:cNvPr>
          <p:cNvSpPr>
            <a:spLocks noGrp="1"/>
          </p:cNvSpPr>
          <p:nvPr>
            <p:ph type="subTitle" idx="1"/>
          </p:nvPr>
        </p:nvSpPr>
        <p:spPr>
          <a:xfrm>
            <a:off x="3865008" y="1886719"/>
            <a:ext cx="8212667" cy="1645541"/>
          </a:xfrm>
        </p:spPr>
        <p:txBody>
          <a:bodyPr>
            <a:normAutofit/>
          </a:bodyPr>
          <a:lstStyle/>
          <a:p>
            <a:r>
              <a:rPr lang="en-US"/>
              <a:t>Adriana Renteria, Director</a:t>
            </a:r>
          </a:p>
          <a:p>
            <a:r>
              <a:rPr lang="en-US"/>
              <a:t>Office of Public Participation (OPP)</a:t>
            </a:r>
          </a:p>
        </p:txBody>
      </p:sp>
    </p:spTree>
    <p:extLst>
      <p:ext uri="{BB962C8B-B14F-4D97-AF65-F5344CB8AC3E}">
        <p14:creationId xmlns:p14="http://schemas.microsoft.com/office/powerpoint/2010/main" val="241123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2324-F68C-42B7-A1B2-2144A92384C1}"/>
              </a:ext>
            </a:extLst>
          </p:cNvPr>
          <p:cNvSpPr>
            <a:spLocks noGrp="1"/>
          </p:cNvSpPr>
          <p:nvPr>
            <p:ph type="title"/>
          </p:nvPr>
        </p:nvSpPr>
        <p:spPr/>
        <p:txBody>
          <a:bodyPr/>
          <a:lstStyle/>
          <a:p>
            <a:r>
              <a:rPr lang="en-US"/>
              <a:t>Meeting Goals</a:t>
            </a:r>
          </a:p>
        </p:txBody>
      </p:sp>
      <p:sp>
        <p:nvSpPr>
          <p:cNvPr id="3" name="Text Placeholder 2">
            <a:extLst>
              <a:ext uri="{FF2B5EF4-FFF2-40B4-BE49-F238E27FC236}">
                <a16:creationId xmlns:a16="http://schemas.microsoft.com/office/drawing/2014/main" id="{1E06FA1A-CA48-4FF8-BA87-25E3FB0B4DE1}"/>
              </a:ext>
            </a:extLst>
          </p:cNvPr>
          <p:cNvSpPr>
            <a:spLocks noGrp="1"/>
          </p:cNvSpPr>
          <p:nvPr>
            <p:ph type="body" sz="quarter" idx="11"/>
          </p:nvPr>
        </p:nvSpPr>
        <p:spPr/>
        <p:txBody>
          <a:bodyPr vert="horz" lIns="91440" tIns="45720" rIns="91440" bIns="45720" rtlCol="0" anchor="t">
            <a:normAutofit/>
          </a:bodyPr>
          <a:lstStyle/>
          <a:p>
            <a:pPr marL="457200" indent="0">
              <a:buNone/>
            </a:pPr>
            <a:r>
              <a:rPr lang="en-US" sz="3200">
                <a:latin typeface="Arial"/>
                <a:cs typeface="Arial"/>
              </a:rPr>
              <a:t>1) Share updates on the SAFER Program and to recap the upcoming timeline.</a:t>
            </a:r>
            <a:endParaRPr lang="en-US" sz="3200"/>
          </a:p>
          <a:p>
            <a:pPr marL="0" indent="0">
              <a:buNone/>
            </a:pPr>
            <a:endParaRPr lang="en-US" sz="3200">
              <a:latin typeface="Arial"/>
              <a:cs typeface="Arial"/>
            </a:endParaRPr>
          </a:p>
          <a:p>
            <a:pPr marL="457200" lvl="1" indent="0">
              <a:buNone/>
            </a:pPr>
            <a:r>
              <a:rPr lang="en-US" sz="3200">
                <a:latin typeface="Arial"/>
                <a:cs typeface="Arial"/>
              </a:rPr>
              <a:t>2) Discuss the Fund Expenditure Plan in an effort to learn and receive feedback from AG members and public commenters.</a:t>
            </a:r>
            <a:endParaRPr lang="en-US" sz="3200"/>
          </a:p>
        </p:txBody>
      </p:sp>
      <p:sp>
        <p:nvSpPr>
          <p:cNvPr id="4" name="Slide Number Placeholder 3">
            <a:extLst>
              <a:ext uri="{FF2B5EF4-FFF2-40B4-BE49-F238E27FC236}">
                <a16:creationId xmlns:a16="http://schemas.microsoft.com/office/drawing/2014/main" id="{6B5844A8-FA01-46B0-9742-98D647C118D7}"/>
              </a:ext>
            </a:extLst>
          </p:cNvPr>
          <p:cNvSpPr>
            <a:spLocks noGrp="1"/>
          </p:cNvSpPr>
          <p:nvPr>
            <p:ph type="sldNum" sz="quarter" idx="4"/>
          </p:nvPr>
        </p:nvSpPr>
        <p:spPr/>
        <p:txBody>
          <a:bodyPr/>
          <a:lstStyle/>
          <a:p>
            <a:fld id="{A15CFC30-E45D-4431-B46B-489B270F7815}" type="slidenum">
              <a:rPr lang="en-US" sz="2000" smtClean="0"/>
              <a:pPr/>
              <a:t>9</a:t>
            </a:fld>
            <a:endParaRPr lang="en-US" sz="2000"/>
          </a:p>
        </p:txBody>
      </p:sp>
    </p:spTree>
    <p:extLst>
      <p:ext uri="{BB962C8B-B14F-4D97-AF65-F5344CB8AC3E}">
        <p14:creationId xmlns:p14="http://schemas.microsoft.com/office/powerpoint/2010/main" val="2420575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lides.pptx" id="{D19092ED-CF3C-41A9-A920-5466ADCE7D9B}" vid="{1F01FAC9-64E3-4430-8637-095864E45A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1dfaa3-aae8-4c03-b90c-7dd4a6526d0d">
      <UserInfo>
        <DisplayName>Ortiz, Michael@Waterboards</DisplayName>
        <AccountId>9931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16CE897D3D3243A3E6D92A1E0A1DC0" ma:contentTypeVersion="4" ma:contentTypeDescription="Create a new document." ma:contentTypeScope="" ma:versionID="5adbaba1a1aa7d86af348d2ee5f9cd74">
  <xsd:schema xmlns:xsd="http://www.w3.org/2001/XMLSchema" xmlns:xs="http://www.w3.org/2001/XMLSchema" xmlns:p="http://schemas.microsoft.com/office/2006/metadata/properties" xmlns:ns2="6c42e5ae-1fbc-455d-af6c-2a4a5ed26fa3" xmlns:ns3="851dfaa3-aae8-4c03-b90c-7dd4a6526d0d" targetNamespace="http://schemas.microsoft.com/office/2006/metadata/properties" ma:root="true" ma:fieldsID="6427c44e55add6b02f3b84998ff6d986" ns2:_="" ns3:_="">
    <xsd:import namespace="6c42e5ae-1fbc-455d-af6c-2a4a5ed26fa3"/>
    <xsd:import namespace="851dfaa3-aae8-4c03-b90c-7dd4a6526d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2e5ae-1fbc-455d-af6c-2a4a5ed26f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1dfaa3-aae8-4c03-b90c-7dd4a6526d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004839-E2F1-49FC-8156-5DCA2FD3B9F3}">
  <ds:schemaRefs>
    <ds:schemaRef ds:uri="6c42e5ae-1fbc-455d-af6c-2a4a5ed26fa3"/>
    <ds:schemaRef ds:uri="851dfaa3-aae8-4c03-b90c-7dd4a6526d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32B7F2-C835-42DA-B8BC-DE88D9F97F77}">
  <ds:schemaRefs>
    <ds:schemaRef ds:uri="http://schemas.microsoft.com/sharepoint/v3/contenttype/forms"/>
  </ds:schemaRefs>
</ds:datastoreItem>
</file>

<file path=customXml/itemProps3.xml><?xml version="1.0" encoding="utf-8"?>
<ds:datastoreItem xmlns:ds="http://schemas.openxmlformats.org/officeDocument/2006/customXml" ds:itemID="{0D8E0730-E949-43DE-91CC-595E277B8DA0}">
  <ds:schemaRefs>
    <ds:schemaRef ds:uri="6c42e5ae-1fbc-455d-af6c-2a4a5ed26fa3"/>
    <ds:schemaRef ds:uri="851dfaa3-aae8-4c03-b90c-7dd4a6526d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13</Notes>
  <HiddenSlides>1</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Webcast: video.calepa.ca.gov/   Technical or language interpretation assistance email: safer@waterboards.ca.gov  Public Comment: email your name, affiliation, last 3 digits of phone number, if you'd like to read your comment yourself, comment topic with the subject -  “AGM3 Public Comment” to safer@waterboards.ca.gov </vt:lpstr>
      <vt:lpstr>Language Interpretation through Zoom </vt:lpstr>
      <vt:lpstr>SAFER Drinking Water Advisory Group Meeting</vt:lpstr>
      <vt:lpstr>Welcome and Meeting Logistics</vt:lpstr>
      <vt:lpstr>Meeting Guidelines </vt:lpstr>
      <vt:lpstr>Public Comment 1</vt:lpstr>
      <vt:lpstr>Introductions</vt:lpstr>
      <vt:lpstr>SAFER Review and Updates</vt:lpstr>
      <vt:lpstr>Meeting Goals</vt:lpstr>
      <vt:lpstr>SAFER Updates</vt:lpstr>
      <vt:lpstr>SAFER Recap</vt:lpstr>
      <vt:lpstr>Upcoming SAFER 2020 Timeline</vt:lpstr>
      <vt:lpstr>Fund Expenditure Plan</vt:lpstr>
      <vt:lpstr>Fund Expenditure Plan Overview</vt:lpstr>
      <vt:lpstr>What topics are included in the Fund Expenditure Plan?</vt:lpstr>
      <vt:lpstr>Breakout Session 1</vt:lpstr>
      <vt:lpstr>Water Systems Out of Compliance &amp;  Draft List of Solutions</vt:lpstr>
      <vt:lpstr>At-Risk Water Systems &amp;  Draft List of Solutions</vt:lpstr>
      <vt:lpstr>Breakout Session 1:  Water systems needs </vt:lpstr>
      <vt:lpstr>Breakout Group Report Outs </vt:lpstr>
      <vt:lpstr>Safe and Affordable Drinking Water Fund Resources Proposed Distribution </vt:lpstr>
      <vt:lpstr>Breakout Session 2: Proposed distribution of funding</vt:lpstr>
      <vt:lpstr>Breakout Group Reportouts Session 2:</vt:lpstr>
      <vt:lpstr>Public Comment </vt:lpstr>
      <vt:lpstr>Closing Remarks and  Next Steps</vt:lpstr>
      <vt:lpstr>Recap: Upcoming SAFER 2020 Timeline</vt:lpstr>
      <vt:lpstr>Next Steps:</vt:lpstr>
      <vt:lpstr>Closing</vt:lpstr>
      <vt:lpstr>ADJOURN  SAFER Advisory Group Meeting April 30,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SAFER Drinking Water Advisory Group Meeting</dc:title>
  <dc:creator>Vasquez-Rodriguez, Itzel@Waterboards</dc:creator>
  <cp:revision>1</cp:revision>
  <dcterms:created xsi:type="dcterms:W3CDTF">2020-04-09T00:12:50Z</dcterms:created>
  <dcterms:modified xsi:type="dcterms:W3CDTF">2020-05-06T23:55:26Z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0x0101004216CE897D3D3243A3E6D92A1E0A1DC0</vt:lpwstr>
  </property>
</Properties>
</file>